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71" r:id="rId5"/>
    <p:sldId id="280" r:id="rId6"/>
    <p:sldId id="283" r:id="rId7"/>
    <p:sldId id="275" r:id="rId8"/>
    <p:sldId id="285" r:id="rId9"/>
    <p:sldId id="277" r:id="rId10"/>
    <p:sldId id="284" r:id="rId11"/>
    <p:sldId id="281" r:id="rId12"/>
    <p:sldId id="272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DDAD"/>
    <a:srgbClr val="F0B4A8"/>
    <a:srgbClr val="2F7D7B"/>
    <a:srgbClr val="F2B0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63" autoAdjust="0"/>
    <p:restoredTop sz="94660"/>
  </p:normalViewPr>
  <p:slideViewPr>
    <p:cSldViewPr snapToGrid="0">
      <p:cViewPr>
        <p:scale>
          <a:sx n="70" d="100"/>
          <a:sy n="70" d="100"/>
        </p:scale>
        <p:origin x="-444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0A776-78C8-4E15-9380-BBA102E8EE4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FD68D93-40A3-48FB-B7C9-36994F085EC0}">
      <dgm:prSet phldrT="[Texto]" custT="1"/>
      <dgm:spPr/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+mj-lt"/>
            </a:rPr>
            <a:t>Auxiliar ou Técnico de Enfermagem</a:t>
          </a:r>
          <a:endParaRPr lang="pt-BR" sz="1900" b="1" dirty="0">
            <a:solidFill>
              <a:schemeClr val="bg1"/>
            </a:solidFill>
            <a:latin typeface="+mj-lt"/>
          </a:endParaRPr>
        </a:p>
      </dgm:t>
    </dgm:pt>
    <dgm:pt modelId="{05920E94-9D34-4C24-8BC6-A902AEBD6B5E}" type="parTrans" cxnId="{37A0014D-EF46-4BD0-8E23-E17A499ECA46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B2A1948A-F1C5-499F-921F-16E16292979F}" type="sibTrans" cxnId="{37A0014D-EF46-4BD0-8E23-E17A499ECA46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A35BA808-C868-46B0-8D11-16C77AF5E352}">
      <dgm:prSet phldrT="[Texto]" custT="1"/>
      <dgm:spPr/>
      <dgm:t>
        <a:bodyPr/>
        <a:lstStyle/>
        <a:p>
          <a:pPr algn="just"/>
          <a:r>
            <a:rPr lang="pt-BR" sz="1900" dirty="0" smtClean="0">
              <a:solidFill>
                <a:schemeClr val="bg2">
                  <a:lumMod val="50000"/>
                </a:schemeClr>
              </a:solidFill>
              <a:latin typeface="+mj-lt"/>
            </a:rPr>
            <a:t>Curativos, administração de medicamentos, vacinas, coleta de material para exames, lavagem, preparação e esterilização de materiais e outras atividade regulamentadas  para o exercício da profissão. </a:t>
          </a:r>
          <a:endParaRPr lang="pt-BR" sz="1900" dirty="0">
            <a:latin typeface="+mj-lt"/>
          </a:endParaRPr>
        </a:p>
      </dgm:t>
    </dgm:pt>
    <dgm:pt modelId="{953F7001-02B9-49D5-9A6C-A8921D212392}" type="parTrans" cxnId="{2B2C69EF-E2E6-4AB9-9EA6-D632A8CBEEBC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A572E6F3-4C25-46D2-83C0-6C7AC909870F}" type="sibTrans" cxnId="{2B2C69EF-E2E6-4AB9-9EA6-D632A8CBEEBC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916553FE-912B-4DBB-87A6-8600BA9F4DF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900" b="1" dirty="0" smtClean="0">
              <a:latin typeface="+mj-lt"/>
            </a:rPr>
            <a:t>Agentes comunitários de saúde (ACS)</a:t>
          </a:r>
          <a:endParaRPr lang="pt-BR" sz="1900" b="1" dirty="0">
            <a:latin typeface="+mj-lt"/>
          </a:endParaRPr>
        </a:p>
      </dgm:t>
    </dgm:pt>
    <dgm:pt modelId="{A17EE7A5-7537-4E6A-A0B5-0627C0009190}" type="parTrans" cxnId="{0C795270-7DC1-43A9-B7C6-3F96E51CE4BD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CCBFBA51-34D8-421E-B65C-0D579D79F3C4}" type="sibTrans" cxnId="{0C795270-7DC1-43A9-B7C6-3F96E51CE4BD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5270BD56-AB38-42DF-A88B-91F2C7D2B4A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pt-BR" sz="1900" dirty="0" smtClean="0">
              <a:solidFill>
                <a:schemeClr val="bg2">
                  <a:lumMod val="50000"/>
                </a:schemeClr>
              </a:solidFill>
              <a:latin typeface="+mj-lt"/>
            </a:rPr>
            <a:t>Visitas domiciliares, para o monitoramento da situação das famílias e indivíduos do território, com especial atenção às pessoas com agravos e encaminhar os mesmos para a unidade de saúde de referência;</a:t>
          </a:r>
          <a:endParaRPr lang="pt-BR" sz="1900" dirty="0">
            <a:latin typeface="+mj-lt"/>
          </a:endParaRPr>
        </a:p>
      </dgm:t>
    </dgm:pt>
    <dgm:pt modelId="{1A931B6A-E40F-4175-AFBD-632BC7D6153A}" type="parTrans" cxnId="{A75CC7FF-6608-4A54-8C90-CB943EB83DBD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2BCA2768-3AD5-4461-985F-3F3276DB9D1C}" type="sibTrans" cxnId="{A75CC7FF-6608-4A54-8C90-CB943EB83DBD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BC92A5F9-4847-4C3E-885B-F7774EA0F6FF}">
      <dgm:prSet phldrT="[Texto]" custT="1"/>
      <dgm:spPr/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+mj-lt"/>
            </a:rPr>
            <a:t>Auxiliar e/ou técnico em Saúde Bucal</a:t>
          </a:r>
          <a:endParaRPr lang="pt-BR" sz="1900" dirty="0">
            <a:solidFill>
              <a:schemeClr val="bg1"/>
            </a:solidFill>
            <a:latin typeface="+mj-lt"/>
          </a:endParaRPr>
        </a:p>
      </dgm:t>
    </dgm:pt>
    <dgm:pt modelId="{7265CBE9-4ABD-440F-B0EF-D5E13B09E2AC}" type="parTrans" cxnId="{7A06C3A6-A9E3-4D97-9F67-023F34A98A82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9537FA23-4B3C-4F98-8359-C43F0F9E58B6}" type="sibTrans" cxnId="{7A06C3A6-A9E3-4D97-9F67-023F34A98A82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3E9B2DBF-476B-4367-90C6-B27BE674A6C4}">
      <dgm:prSet phldrT="[Texto]" custT="1"/>
      <dgm:spPr/>
      <dgm:t>
        <a:bodyPr/>
        <a:lstStyle/>
        <a:p>
          <a:pPr algn="just"/>
          <a:r>
            <a:rPr lang="pt-BR" sz="1900" dirty="0" smtClean="0">
              <a:solidFill>
                <a:schemeClr val="bg2">
                  <a:lumMod val="50000"/>
                </a:schemeClr>
              </a:solidFill>
              <a:latin typeface="+mj-lt"/>
            </a:rPr>
            <a:t> Acolhimento do paciente nos serviços de saúde bucal e Coordenar a manutenção e a conservação dos equipamentos odontológicos;</a:t>
          </a:r>
          <a:endParaRPr lang="pt-BR" sz="1900" dirty="0">
            <a:latin typeface="+mj-lt"/>
          </a:endParaRPr>
        </a:p>
      </dgm:t>
    </dgm:pt>
    <dgm:pt modelId="{2F76D2DB-FA07-457D-98D7-81C69625072D}" type="parTrans" cxnId="{F94B4851-FC20-4B4F-9AA6-942FBB98C0AE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994F4C7F-E1D5-4FB6-B13C-A6F8CC5222BD}" type="sibTrans" cxnId="{F94B4851-FC20-4B4F-9AA6-942FBB98C0AE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FBEB472D-5AF9-4115-8AA6-C7FDE353AD1D}">
      <dgm:prSet phldrT="[Texto]" custT="1"/>
      <dgm:spPr/>
      <dgm:t>
        <a:bodyPr/>
        <a:lstStyle/>
        <a:p>
          <a:pPr algn="just"/>
          <a:r>
            <a:rPr lang="pt-BR" sz="1900" dirty="0" smtClean="0">
              <a:solidFill>
                <a:schemeClr val="bg2">
                  <a:lumMod val="50000"/>
                </a:schemeClr>
              </a:solidFill>
              <a:latin typeface="+mj-lt"/>
            </a:rPr>
            <a:t> Acompanhar, apoiar e desenvolver atividades referentes à saúde bucal com os demais membros da equipe, buscando aproximar e integrar ações de saúde de forma multidisciplinar;</a:t>
          </a:r>
          <a:endParaRPr lang="pt-BR" sz="1900" dirty="0">
            <a:latin typeface="+mj-lt"/>
          </a:endParaRPr>
        </a:p>
      </dgm:t>
    </dgm:pt>
    <dgm:pt modelId="{06632EC7-36D8-43C7-9264-A5909EA7CE3B}" type="parTrans" cxnId="{0221CAD9-7B7C-4344-84A5-9390B847419F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8AB0AD01-BA9A-4B0E-9ACF-3A1E98707071}" type="sibTrans" cxnId="{0221CAD9-7B7C-4344-84A5-9390B847419F}">
      <dgm:prSet/>
      <dgm:spPr/>
      <dgm:t>
        <a:bodyPr/>
        <a:lstStyle/>
        <a:p>
          <a:endParaRPr lang="pt-BR" sz="1900">
            <a:latin typeface="+mj-lt"/>
          </a:endParaRPr>
        </a:p>
      </dgm:t>
    </dgm:pt>
    <dgm:pt modelId="{9CD7ED15-1DA8-4CD3-950B-9D6E98B06BB2}" type="pres">
      <dgm:prSet presAssocID="{82F0A776-78C8-4E15-9380-BBA102E8EE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7E552E-4601-4E44-BE3C-73BAF351F7BA}" type="pres">
      <dgm:prSet presAssocID="{7FD68D93-40A3-48FB-B7C9-36994F085EC0}" presName="linNode" presStyleCnt="0"/>
      <dgm:spPr/>
    </dgm:pt>
    <dgm:pt modelId="{A4AC5915-E8D0-4FC1-93B8-CD29D0359CEE}" type="pres">
      <dgm:prSet presAssocID="{7FD68D93-40A3-48FB-B7C9-36994F085EC0}" presName="parentText" presStyleLbl="node1" presStyleIdx="0" presStyleCnt="3" custScaleX="4486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A4B93D-98FC-45EE-9C8F-4AD3E4DB62E1}" type="pres">
      <dgm:prSet presAssocID="{7FD68D93-40A3-48FB-B7C9-36994F085EC0}" presName="descendantText" presStyleLbl="alignAccFollowNode1" presStyleIdx="0" presStyleCnt="3" custScaleX="126640" custScaleY="1145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323AC9-CE7E-4BBE-A5AE-23C57EC06BFD}" type="pres">
      <dgm:prSet presAssocID="{B2A1948A-F1C5-499F-921F-16E16292979F}" presName="sp" presStyleCnt="0"/>
      <dgm:spPr/>
    </dgm:pt>
    <dgm:pt modelId="{7E38A4EC-E03D-43FE-B776-75E1BC149D5C}" type="pres">
      <dgm:prSet presAssocID="{916553FE-912B-4DBB-87A6-8600BA9F4DF1}" presName="linNode" presStyleCnt="0"/>
      <dgm:spPr/>
    </dgm:pt>
    <dgm:pt modelId="{A8716988-FADA-4D24-91E3-122CD481174D}" type="pres">
      <dgm:prSet presAssocID="{916553FE-912B-4DBB-87A6-8600BA9F4DF1}" presName="parentText" presStyleLbl="node1" presStyleIdx="1" presStyleCnt="3" custScaleX="4440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65D1A8-0FBB-42C2-A81B-6B07BF965A41}" type="pres">
      <dgm:prSet presAssocID="{916553FE-912B-4DBB-87A6-8600BA9F4DF1}" presName="descendantText" presStyleLbl="alignAccFollowNode1" presStyleIdx="1" presStyleCnt="3" custScaleX="126649" custScaleY="118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8A9C7-97B4-47FF-BF5F-9B1247B93768}" type="pres">
      <dgm:prSet presAssocID="{CCBFBA51-34D8-421E-B65C-0D579D79F3C4}" presName="sp" presStyleCnt="0"/>
      <dgm:spPr/>
    </dgm:pt>
    <dgm:pt modelId="{BF34874C-9AB5-48E9-904A-9E7AE09A97D4}" type="pres">
      <dgm:prSet presAssocID="{BC92A5F9-4847-4C3E-885B-F7774EA0F6FF}" presName="linNode" presStyleCnt="0"/>
      <dgm:spPr/>
    </dgm:pt>
    <dgm:pt modelId="{118A57C3-E1EE-4830-A19E-65CE7A7D7279}" type="pres">
      <dgm:prSet presAssocID="{BC92A5F9-4847-4C3E-885B-F7774EA0F6FF}" presName="parentText" presStyleLbl="node1" presStyleIdx="2" presStyleCnt="3" custScaleX="4490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9A7BB0-8781-4D14-90A2-A8FD3593F4BB}" type="pres">
      <dgm:prSet presAssocID="{BC92A5F9-4847-4C3E-885B-F7774EA0F6FF}" presName="descendantText" presStyleLbl="alignAccFollowNode1" presStyleIdx="2" presStyleCnt="3" custScaleX="126648" custScaleY="1185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7D4481-400E-49E2-BB16-C20D687932A4}" type="presOf" srcId="{BC92A5F9-4847-4C3E-885B-F7774EA0F6FF}" destId="{118A57C3-E1EE-4830-A19E-65CE7A7D7279}" srcOrd="0" destOrd="0" presId="urn:microsoft.com/office/officeart/2005/8/layout/vList5"/>
    <dgm:cxn modelId="{3CE6B9BC-5FF6-4E32-AC85-BCEC753DAFE7}" type="presOf" srcId="{82F0A776-78C8-4E15-9380-BBA102E8EE40}" destId="{9CD7ED15-1DA8-4CD3-950B-9D6E98B06BB2}" srcOrd="0" destOrd="0" presId="urn:microsoft.com/office/officeart/2005/8/layout/vList5"/>
    <dgm:cxn modelId="{A75CC7FF-6608-4A54-8C90-CB943EB83DBD}" srcId="{916553FE-912B-4DBB-87A6-8600BA9F4DF1}" destId="{5270BD56-AB38-42DF-A88B-91F2C7D2B4AE}" srcOrd="0" destOrd="0" parTransId="{1A931B6A-E40F-4175-AFBD-632BC7D6153A}" sibTransId="{2BCA2768-3AD5-4461-985F-3F3276DB9D1C}"/>
    <dgm:cxn modelId="{937FC5FC-C5DB-4731-826C-7D8C41F9C657}" type="presOf" srcId="{3E9B2DBF-476B-4367-90C6-B27BE674A6C4}" destId="{419A7BB0-8781-4D14-90A2-A8FD3593F4BB}" srcOrd="0" destOrd="0" presId="urn:microsoft.com/office/officeart/2005/8/layout/vList5"/>
    <dgm:cxn modelId="{0C795270-7DC1-43A9-B7C6-3F96E51CE4BD}" srcId="{82F0A776-78C8-4E15-9380-BBA102E8EE40}" destId="{916553FE-912B-4DBB-87A6-8600BA9F4DF1}" srcOrd="1" destOrd="0" parTransId="{A17EE7A5-7537-4E6A-A0B5-0627C0009190}" sibTransId="{CCBFBA51-34D8-421E-B65C-0D579D79F3C4}"/>
    <dgm:cxn modelId="{2B2C69EF-E2E6-4AB9-9EA6-D632A8CBEEBC}" srcId="{7FD68D93-40A3-48FB-B7C9-36994F085EC0}" destId="{A35BA808-C868-46B0-8D11-16C77AF5E352}" srcOrd="0" destOrd="0" parTransId="{953F7001-02B9-49D5-9A6C-A8921D212392}" sibTransId="{A572E6F3-4C25-46D2-83C0-6C7AC909870F}"/>
    <dgm:cxn modelId="{6AA4F58C-97DB-4310-88EA-1420ADB34F63}" type="presOf" srcId="{FBEB472D-5AF9-4115-8AA6-C7FDE353AD1D}" destId="{419A7BB0-8781-4D14-90A2-A8FD3593F4BB}" srcOrd="0" destOrd="1" presId="urn:microsoft.com/office/officeart/2005/8/layout/vList5"/>
    <dgm:cxn modelId="{9E0304E6-8D92-4EA6-A73D-98BBCBEB5B08}" type="presOf" srcId="{7FD68D93-40A3-48FB-B7C9-36994F085EC0}" destId="{A4AC5915-E8D0-4FC1-93B8-CD29D0359CEE}" srcOrd="0" destOrd="0" presId="urn:microsoft.com/office/officeart/2005/8/layout/vList5"/>
    <dgm:cxn modelId="{F94B4851-FC20-4B4F-9AA6-942FBB98C0AE}" srcId="{BC92A5F9-4847-4C3E-885B-F7774EA0F6FF}" destId="{3E9B2DBF-476B-4367-90C6-B27BE674A6C4}" srcOrd="0" destOrd="0" parTransId="{2F76D2DB-FA07-457D-98D7-81C69625072D}" sibTransId="{994F4C7F-E1D5-4FB6-B13C-A6F8CC5222BD}"/>
    <dgm:cxn modelId="{8E2FB2AF-7807-4F81-A831-23794543BBBC}" type="presOf" srcId="{A35BA808-C868-46B0-8D11-16C77AF5E352}" destId="{94A4B93D-98FC-45EE-9C8F-4AD3E4DB62E1}" srcOrd="0" destOrd="0" presId="urn:microsoft.com/office/officeart/2005/8/layout/vList5"/>
    <dgm:cxn modelId="{5C1A1B75-719A-4652-8608-6C4BD1AE44B0}" type="presOf" srcId="{5270BD56-AB38-42DF-A88B-91F2C7D2B4AE}" destId="{8265D1A8-0FBB-42C2-A81B-6B07BF965A41}" srcOrd="0" destOrd="0" presId="urn:microsoft.com/office/officeart/2005/8/layout/vList5"/>
    <dgm:cxn modelId="{0221CAD9-7B7C-4344-84A5-9390B847419F}" srcId="{BC92A5F9-4847-4C3E-885B-F7774EA0F6FF}" destId="{FBEB472D-5AF9-4115-8AA6-C7FDE353AD1D}" srcOrd="1" destOrd="0" parTransId="{06632EC7-36D8-43C7-9264-A5909EA7CE3B}" sibTransId="{8AB0AD01-BA9A-4B0E-9ACF-3A1E98707071}"/>
    <dgm:cxn modelId="{37A0014D-EF46-4BD0-8E23-E17A499ECA46}" srcId="{82F0A776-78C8-4E15-9380-BBA102E8EE40}" destId="{7FD68D93-40A3-48FB-B7C9-36994F085EC0}" srcOrd="0" destOrd="0" parTransId="{05920E94-9D34-4C24-8BC6-A902AEBD6B5E}" sibTransId="{B2A1948A-F1C5-499F-921F-16E16292979F}"/>
    <dgm:cxn modelId="{3F539E34-913F-48DB-940E-52E6A3AD859C}" type="presOf" srcId="{916553FE-912B-4DBB-87A6-8600BA9F4DF1}" destId="{A8716988-FADA-4D24-91E3-122CD481174D}" srcOrd="0" destOrd="0" presId="urn:microsoft.com/office/officeart/2005/8/layout/vList5"/>
    <dgm:cxn modelId="{7A06C3A6-A9E3-4D97-9F67-023F34A98A82}" srcId="{82F0A776-78C8-4E15-9380-BBA102E8EE40}" destId="{BC92A5F9-4847-4C3E-885B-F7774EA0F6FF}" srcOrd="2" destOrd="0" parTransId="{7265CBE9-4ABD-440F-B0EF-D5E13B09E2AC}" sibTransId="{9537FA23-4B3C-4F98-8359-C43F0F9E58B6}"/>
    <dgm:cxn modelId="{2061B25E-BC94-4B74-A5D1-1F62B8641506}" type="presParOf" srcId="{9CD7ED15-1DA8-4CD3-950B-9D6E98B06BB2}" destId="{8B7E552E-4601-4E44-BE3C-73BAF351F7BA}" srcOrd="0" destOrd="0" presId="urn:microsoft.com/office/officeart/2005/8/layout/vList5"/>
    <dgm:cxn modelId="{9351E1A4-CB5F-47FA-B8AF-DF6A0FE2F82E}" type="presParOf" srcId="{8B7E552E-4601-4E44-BE3C-73BAF351F7BA}" destId="{A4AC5915-E8D0-4FC1-93B8-CD29D0359CEE}" srcOrd="0" destOrd="0" presId="urn:microsoft.com/office/officeart/2005/8/layout/vList5"/>
    <dgm:cxn modelId="{A46633D0-7F59-456E-ABCD-96C5375BC7DA}" type="presParOf" srcId="{8B7E552E-4601-4E44-BE3C-73BAF351F7BA}" destId="{94A4B93D-98FC-45EE-9C8F-4AD3E4DB62E1}" srcOrd="1" destOrd="0" presId="urn:microsoft.com/office/officeart/2005/8/layout/vList5"/>
    <dgm:cxn modelId="{92210642-69B9-4EC4-AA9A-E760ECB37F27}" type="presParOf" srcId="{9CD7ED15-1DA8-4CD3-950B-9D6E98B06BB2}" destId="{B5323AC9-CE7E-4BBE-A5AE-23C57EC06BFD}" srcOrd="1" destOrd="0" presId="urn:microsoft.com/office/officeart/2005/8/layout/vList5"/>
    <dgm:cxn modelId="{E36EC91D-596E-464A-96BB-F7F3328B1194}" type="presParOf" srcId="{9CD7ED15-1DA8-4CD3-950B-9D6E98B06BB2}" destId="{7E38A4EC-E03D-43FE-B776-75E1BC149D5C}" srcOrd="2" destOrd="0" presId="urn:microsoft.com/office/officeart/2005/8/layout/vList5"/>
    <dgm:cxn modelId="{482876CF-C4F1-445C-A99A-5819E04A3E3F}" type="presParOf" srcId="{7E38A4EC-E03D-43FE-B776-75E1BC149D5C}" destId="{A8716988-FADA-4D24-91E3-122CD481174D}" srcOrd="0" destOrd="0" presId="urn:microsoft.com/office/officeart/2005/8/layout/vList5"/>
    <dgm:cxn modelId="{06502D88-5492-430F-982E-3F21C29B18F0}" type="presParOf" srcId="{7E38A4EC-E03D-43FE-B776-75E1BC149D5C}" destId="{8265D1A8-0FBB-42C2-A81B-6B07BF965A41}" srcOrd="1" destOrd="0" presId="urn:microsoft.com/office/officeart/2005/8/layout/vList5"/>
    <dgm:cxn modelId="{6228BB9E-99C1-4CFF-BC26-27C032748566}" type="presParOf" srcId="{9CD7ED15-1DA8-4CD3-950B-9D6E98B06BB2}" destId="{5828A9C7-97B4-47FF-BF5F-9B1247B93768}" srcOrd="3" destOrd="0" presId="urn:microsoft.com/office/officeart/2005/8/layout/vList5"/>
    <dgm:cxn modelId="{CC00C4DC-4C51-47A7-A05E-AC71CA2E9522}" type="presParOf" srcId="{9CD7ED15-1DA8-4CD3-950B-9D6E98B06BB2}" destId="{BF34874C-9AB5-48E9-904A-9E7AE09A97D4}" srcOrd="4" destOrd="0" presId="urn:microsoft.com/office/officeart/2005/8/layout/vList5"/>
    <dgm:cxn modelId="{607189E2-AFDF-4556-BA89-028D54E025CC}" type="presParOf" srcId="{BF34874C-9AB5-48E9-904A-9E7AE09A97D4}" destId="{118A57C3-E1EE-4830-A19E-65CE7A7D7279}" srcOrd="0" destOrd="0" presId="urn:microsoft.com/office/officeart/2005/8/layout/vList5"/>
    <dgm:cxn modelId="{FF862457-3DB9-4A15-A6C8-5A46A40CD315}" type="presParOf" srcId="{BF34874C-9AB5-48E9-904A-9E7AE09A97D4}" destId="{419A7BB0-8781-4D14-90A2-A8FD3593F4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A4B93D-98FC-45EE-9C8F-4AD3E4DB62E1}">
      <dsp:nvSpPr>
        <dsp:cNvPr id="0" name=""/>
        <dsp:cNvSpPr/>
      </dsp:nvSpPr>
      <dsp:spPr>
        <a:xfrm rot="5400000">
          <a:off x="6261952" y="-4121725"/>
          <a:ext cx="1252870" cy="961477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Curativos, administração de medicamentos, vacinas, coleta de material para exames, lavagem, preparação e esterilização de materiais e outras atividade regulamentadas  para o exercício da profissão. </a:t>
          </a:r>
          <a:endParaRPr lang="pt-BR" sz="1900" kern="1200" dirty="0">
            <a:latin typeface="+mj-lt"/>
          </a:endParaRPr>
        </a:p>
      </dsp:txBody>
      <dsp:txXfrm rot="5400000">
        <a:off x="6261952" y="-4121725"/>
        <a:ext cx="1252870" cy="9614770"/>
      </dsp:txXfrm>
    </dsp:sp>
    <dsp:sp modelId="{A4AC5915-E8D0-4FC1-93B8-CD29D0359CEE}">
      <dsp:nvSpPr>
        <dsp:cNvPr id="0" name=""/>
        <dsp:cNvSpPr/>
      </dsp:nvSpPr>
      <dsp:spPr>
        <a:xfrm>
          <a:off x="164947" y="2071"/>
          <a:ext cx="1916054" cy="13671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  <a:latin typeface="+mj-lt"/>
            </a:rPr>
            <a:t>Auxiliar ou Técnico de Enfermagem</a:t>
          </a:r>
          <a:endParaRPr lang="pt-BR" sz="1900" b="1" kern="1200" dirty="0">
            <a:solidFill>
              <a:schemeClr val="bg1"/>
            </a:solidFill>
            <a:latin typeface="+mj-lt"/>
          </a:endParaRPr>
        </a:p>
      </dsp:txBody>
      <dsp:txXfrm>
        <a:off x="164947" y="2071"/>
        <a:ext cx="1916054" cy="1367177"/>
      </dsp:txXfrm>
    </dsp:sp>
    <dsp:sp modelId="{8265D1A8-0FBB-42C2-A81B-6B07BF965A41}">
      <dsp:nvSpPr>
        <dsp:cNvPr id="0" name=""/>
        <dsp:cNvSpPr/>
      </dsp:nvSpPr>
      <dsp:spPr>
        <a:xfrm rot="5400000">
          <a:off x="6221415" y="-2686530"/>
          <a:ext cx="1295252" cy="961545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Visitas domiciliares, para o monitoramento da situação das famílias e indivíduos do território, com especial atenção às pessoas com agravos e encaminhar os mesmos para a unidade de saúde de referência;</a:t>
          </a:r>
          <a:endParaRPr lang="pt-BR" sz="1900" kern="1200" dirty="0">
            <a:latin typeface="+mj-lt"/>
          </a:endParaRPr>
        </a:p>
      </dsp:txBody>
      <dsp:txXfrm rot="5400000">
        <a:off x="6221415" y="-2686530"/>
        <a:ext cx="1295252" cy="9615453"/>
      </dsp:txXfrm>
    </dsp:sp>
    <dsp:sp modelId="{A8716988-FADA-4D24-91E3-122CD481174D}">
      <dsp:nvSpPr>
        <dsp:cNvPr id="0" name=""/>
        <dsp:cNvSpPr/>
      </dsp:nvSpPr>
      <dsp:spPr>
        <a:xfrm>
          <a:off x="164947" y="1437607"/>
          <a:ext cx="1896367" cy="1367177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+mj-lt"/>
            </a:rPr>
            <a:t>Agentes comunitários de saúde (ACS)</a:t>
          </a:r>
          <a:endParaRPr lang="pt-BR" sz="1900" b="1" kern="1200" dirty="0">
            <a:latin typeface="+mj-lt"/>
          </a:endParaRPr>
        </a:p>
      </dsp:txBody>
      <dsp:txXfrm>
        <a:off x="164947" y="1437607"/>
        <a:ext cx="1896367" cy="1367177"/>
      </dsp:txXfrm>
    </dsp:sp>
    <dsp:sp modelId="{419A7BB0-8781-4D14-90A2-A8FD3593F4BB}">
      <dsp:nvSpPr>
        <dsp:cNvPr id="0" name=""/>
        <dsp:cNvSpPr/>
      </dsp:nvSpPr>
      <dsp:spPr>
        <a:xfrm rot="5400000">
          <a:off x="6242029" y="-1250957"/>
          <a:ext cx="1296313" cy="9615377"/>
        </a:xfrm>
        <a:prstGeom prst="round2Same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 Acolhimento do paciente nos serviços de saúde bucal e Coordenar a manutenção e a conservação dos equipamentos odontológicos;</a:t>
          </a:r>
          <a:endParaRPr lang="pt-BR" sz="1900" kern="1200" dirty="0">
            <a:latin typeface="+mj-lt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bg2">
                  <a:lumMod val="50000"/>
                </a:schemeClr>
              </a:solidFill>
              <a:latin typeface="+mj-lt"/>
            </a:rPr>
            <a:t> Acompanhar, apoiar e desenvolver atividades referentes à saúde bucal com os demais membros da equipe, buscando aproximar e integrar ações de saúde de forma multidisciplinar;</a:t>
          </a:r>
          <a:endParaRPr lang="pt-BR" sz="1900" kern="1200" dirty="0">
            <a:latin typeface="+mj-lt"/>
          </a:endParaRPr>
        </a:p>
      </dsp:txBody>
      <dsp:txXfrm rot="5400000">
        <a:off x="6242029" y="-1250957"/>
        <a:ext cx="1296313" cy="9615377"/>
      </dsp:txXfrm>
    </dsp:sp>
    <dsp:sp modelId="{118A57C3-E1EE-4830-A19E-65CE7A7D7279}">
      <dsp:nvSpPr>
        <dsp:cNvPr id="0" name=""/>
        <dsp:cNvSpPr/>
      </dsp:nvSpPr>
      <dsp:spPr>
        <a:xfrm>
          <a:off x="164947" y="2873143"/>
          <a:ext cx="1917549" cy="1367177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  <a:latin typeface="+mj-lt"/>
            </a:rPr>
            <a:t>Auxiliar e/ou técnico em Saúde Bucal</a:t>
          </a:r>
          <a:endParaRPr lang="pt-BR" sz="1900" kern="1200" dirty="0">
            <a:solidFill>
              <a:schemeClr val="bg1"/>
            </a:solidFill>
            <a:latin typeface="+mj-lt"/>
          </a:endParaRPr>
        </a:p>
      </dsp:txBody>
      <dsp:txXfrm>
        <a:off x="164947" y="2873143"/>
        <a:ext cx="1917549" cy="136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37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94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89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98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301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159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240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467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50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766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098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B320-4F98-4C1A-8D53-6C92F09F0851}" type="datetimeFigureOut">
              <a:rPr lang="pt-BR" smtClean="0"/>
              <a:pPr/>
              <a:t>10/11/2018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1E81-137A-417F-80B5-7E1F7FE057B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64"/>
          <a:stretch/>
        </p:blipFill>
        <p:spPr>
          <a:xfrm>
            <a:off x="0" y="-38100"/>
            <a:ext cx="12246828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46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89.28.128.100/dab/docs/publicacoes/geral/pnab.pdf" TargetMode="External"/><Relationship Id="rId2" Type="http://schemas.openxmlformats.org/officeDocument/2006/relationships/hyperlink" Target="https://egestorab.saude.gov.br/paginas/acessoPublico/relatorios/relHistoricoCoberturaAB.x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ortalms.saude.gov.br/trabalho-educacao-e-qualificacao/gestao-da-educacao/formacao-tecnica/rede-de-escolas-tecnicas-do-sus-ret-sus" TargetMode="External"/><Relationship Id="rId4" Type="http://schemas.openxmlformats.org/officeDocument/2006/relationships/hyperlink" Target="http://dab.saude.gov.br/portaldab/index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gates@sa&#250;de.gov.b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gestorab.saude.gov.br/paginas/acessoPublico/relatorios/relHistoricoCoberturaAB.x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614" y="292100"/>
            <a:ext cx="12307613" cy="69841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8233" y="4603545"/>
            <a:ext cx="4699960" cy="754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Ministério da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Saúde - Brasil</a:t>
            </a:r>
            <a:endParaRPr lang="pt-B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1106597" y="4980590"/>
            <a:ext cx="7166741" cy="1246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dirty="0">
                <a:solidFill>
                  <a:schemeClr val="accent1">
                    <a:lumMod val="50000"/>
                  </a:schemeClr>
                </a:solidFill>
              </a:rPr>
              <a:t>Secretaria de Gestão do Trabalho e da Educação na Saúde - SGTES</a:t>
            </a:r>
          </a:p>
          <a:p>
            <a:r>
              <a:rPr lang="pt-BR" sz="1600" b="0" dirty="0">
                <a:solidFill>
                  <a:schemeClr val="accent1">
                    <a:lumMod val="50000"/>
                  </a:schemeClr>
                </a:solidFill>
              </a:rPr>
              <a:t>Departamento de Gestão da Educação na Saúde – DEGES</a:t>
            </a:r>
          </a:p>
          <a:p>
            <a:r>
              <a:rPr lang="pt-BR" sz="1600" b="0" dirty="0" smtClean="0">
                <a:solidFill>
                  <a:schemeClr val="accent1">
                    <a:lumMod val="50000"/>
                  </a:schemeClr>
                </a:solidFill>
              </a:rPr>
              <a:t>Coordenação </a:t>
            </a:r>
            <a:r>
              <a:rPr lang="pt-BR" sz="1600" b="0" dirty="0">
                <a:solidFill>
                  <a:schemeClr val="accent1">
                    <a:lumMod val="50000"/>
                  </a:schemeClr>
                </a:solidFill>
              </a:rPr>
              <a:t>Geral de Ações Técnicas em Educação na </a:t>
            </a:r>
            <a:r>
              <a:rPr lang="pt-BR" sz="1600" b="0" dirty="0" smtClean="0">
                <a:solidFill>
                  <a:schemeClr val="accent1">
                    <a:lumMod val="50000"/>
                  </a:schemeClr>
                </a:solidFill>
              </a:rPr>
              <a:t>Saúde - CGATES</a:t>
            </a:r>
          </a:p>
        </p:txBody>
      </p:sp>
    </p:spTree>
    <p:extLst>
      <p:ext uri="{BB962C8B-B14F-4D97-AF65-F5344CB8AC3E}">
        <p14:creationId xmlns:p14="http://schemas.microsoft.com/office/powerpoint/2010/main" xmlns="" val="16979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2299" y="118763"/>
            <a:ext cx="10703011" cy="6432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Estratégicas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para a formação dos trabalhadores técnicos em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saúde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0200" y="1028700"/>
            <a:ext cx="11861800" cy="149629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romanUcPeriod" startAt="3"/>
            </a:pPr>
            <a:r>
              <a:rPr lang="pt-BR" sz="19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Programa </a:t>
            </a:r>
            <a:r>
              <a:rPr lang="pt-BR" sz="19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Qualificação de Agentes Indígenas de Saúde (AIS) e Agentes Indígenas de Saneamento (AISAN</a:t>
            </a:r>
            <a:r>
              <a:rPr lang="pt-BR" sz="19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):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 Programa de Formação de Agentes Indígenas de Saúde e de Saneamento foi concebido para fortalecer a organização dos serviços de atenção primária nos Distritos Sanitários Especiais Indígenas (DSEIs), partindo do princípio de que os AIS e AISAN devem fazer parte das equipes de saúde indígena.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5301" y="2335356"/>
            <a:ext cx="3382008" cy="26522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3750" y="2428009"/>
            <a:ext cx="8128001" cy="255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Cerca de 4.263 AIS e 1.706 AISAN atuam no Subsistema de Atenção à Saúde Indígena (</a:t>
            </a:r>
            <a:r>
              <a:rPr lang="pt-BR" sz="19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SasiSUS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), e sua qualificação visa responder a uma necessidade estrutural do </a:t>
            </a:r>
            <a:r>
              <a:rPr lang="pt-BR" sz="19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SasiSUS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O referido programa, visa a qualificação dos AIS e AISAN que atuam nos 34 Distritos Sanitários Especial Indígenas (</a:t>
            </a:r>
            <a:r>
              <a:rPr lang="pt-BR" sz="19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DSEI’s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  localizados em todo o país, conforme as Diretrizes e Orientações do Ministério da Saúde para o Programa de Qualificação de Agentes Indígenas de Saúde (AIS) e Agentes Indígenas de Saneamento (AISAN).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3750" y="5122717"/>
            <a:ext cx="11496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implantação do programa iniciou nos estados da Amazonas (7 </a:t>
            </a:r>
            <a:r>
              <a:rPr lang="pt-BR" sz="19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DSEI’s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), Mato Grosso (5 </a:t>
            </a:r>
            <a:r>
              <a:rPr lang="pt-BR" sz="19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DSEI’s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), Mato Grosso do Sul (1 </a:t>
            </a:r>
            <a:r>
              <a:rPr lang="pt-BR" sz="19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DSE’s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143259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636" y="302780"/>
            <a:ext cx="4128655" cy="90256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pt-BR" sz="3000" b="1" dirty="0" smtClean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Referências </a:t>
            </a:r>
            <a:r>
              <a:rPr lang="pt-BR" sz="3000" b="1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</a:rPr>
              <a:t>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4593" y="1205346"/>
            <a:ext cx="11619346" cy="4675074"/>
          </a:xfrm>
        </p:spPr>
        <p:txBody>
          <a:bodyPr>
            <a:normAutofit/>
          </a:bodyPr>
          <a:lstStyle/>
          <a:p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 E-Gestor – Informações e Gestão da Atenção Básica.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https://egestorab.saude.gov.br/paginas/acessoPublico/relatorios/relHistoricoCoberturaAB.xhtml</a:t>
            </a:r>
            <a:endParaRPr lang="pt-BR" sz="19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sz="19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Política Nacional de Atenção Básica Série E. Legislação em Saúde</a:t>
            </a:r>
          </a:p>
          <a:p>
            <a:pPr marL="0" indent="0">
              <a:buNone/>
            </a:pPr>
            <a:r>
              <a:rPr lang="pt-BR" sz="19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189.28.128.100/dab/docs/publicacoes/geral/pnab.pdf</a:t>
            </a:r>
            <a:endParaRPr lang="pt-B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</a:rPr>
              <a:t>Política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Nacional de Atenção Básica (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</a:rPr>
              <a:t>PNAB) - Portaria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nº 2436/GM/MS, de 21 de setembro de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</a:rPr>
              <a:t>2017.</a:t>
            </a:r>
          </a:p>
          <a:p>
            <a:pPr marL="0" indent="0">
              <a:buNone/>
            </a:pPr>
            <a:endParaRPr lang="pt-B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http://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dab.saude.gov.br/portaldab/index.php</a:t>
            </a:r>
            <a:endParaRPr lang="pt-B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t-BR" sz="1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portalms.saude.gov.br/trabalho-educacao-e-qualificacao/gestao-da-educacao/formacao-tecnica/rede-de-escolas-tecnicas-do-sus-ret-sus</a:t>
            </a:r>
            <a:endParaRPr lang="pt-BR" sz="19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531" y="4375956"/>
            <a:ext cx="6264875" cy="114060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1438077"/>
            <a:ext cx="11985938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Marília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Tolentino da Silva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Coordenação-Geral de Ações Técnicas em Educação na Saúde – Substituta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Coordenadora da RET-SUS - Substituta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E-mail: 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+mj-lt"/>
                <a:hlinkClick r:id="rId3"/>
              </a:rPr>
              <a:t>cgates@saúde.gov.br</a:t>
            </a:r>
            <a:endParaRPr lang="pt-BR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Telefone: +55 61 3315 </a:t>
            </a:r>
            <a:r>
              <a:rPr lang="pt-BR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2415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9007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07" y="0"/>
            <a:ext cx="11392893" cy="688290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66700" y="1965411"/>
            <a:ext cx="7823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Rede de Escolas Técnicas do Sistema Único de Saúde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RET-SUS) está consolidada como referência no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Brasil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para a formação profissional de nível médio na área de saúde e apresenta relevante contribuição para o desenvolvimento de processos de formação profissional dos trabalhadores do SUS, seja por meio de cursos FIC (Formação Inicial e Continuada), Técnicos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e/ou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Pós-Técnicos, na perspectiva da Política Nacional de Educação Permanente em Saúde (PNEPS).</a:t>
            </a:r>
          </a:p>
          <a:p>
            <a:pPr algn="just"/>
            <a:endParaRPr lang="pt-BR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As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Escolas Técnicas e Centros Formadores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integrantes da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RET-SUS são instituições públicas que buscam atender as demandas locais de formação, prioritariamente dos trabalhadores de nível médio que já atuam nos serviços de saúde do SUS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  <a:endParaRPr lang="pt-BR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20933" y="757368"/>
            <a:ext cx="5608668" cy="754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Rede de Escolas Técnicas do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SUS (RET-SUS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6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07" y="0"/>
            <a:ext cx="11392893" cy="6882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30241" y="534288"/>
            <a:ext cx="5608668" cy="754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Rede de Escolas Técnicas do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SUS (RET-SUS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2822992" y="1511458"/>
            <a:ext cx="5762209" cy="5395276"/>
            <a:chOff x="114" y="0"/>
            <a:chExt cx="9294" cy="8520"/>
          </a:xfrm>
        </p:grpSpPr>
        <p:sp>
          <p:nvSpPr>
            <p:cNvPr id="6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14" y="0"/>
              <a:ext cx="9294" cy="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9" name="Freeform 79"/>
            <p:cNvSpPr>
              <a:spLocks/>
            </p:cNvSpPr>
            <p:nvPr/>
          </p:nvSpPr>
          <p:spPr bwMode="auto">
            <a:xfrm>
              <a:off x="4041" y="375"/>
              <a:ext cx="1041" cy="1099"/>
            </a:xfrm>
            <a:custGeom>
              <a:avLst/>
              <a:gdLst>
                <a:gd name="T0" fmla="*/ 2147483647 w 36"/>
                <a:gd name="T1" fmla="*/ 2147483647 h 38"/>
                <a:gd name="T2" fmla="*/ 2147483647 w 36"/>
                <a:gd name="T3" fmla="*/ 2147483647 h 38"/>
                <a:gd name="T4" fmla="*/ 2147483647 w 36"/>
                <a:gd name="T5" fmla="*/ 2147483647 h 38"/>
                <a:gd name="T6" fmla="*/ 2147483647 w 36"/>
                <a:gd name="T7" fmla="*/ 2147483647 h 38"/>
                <a:gd name="T8" fmla="*/ 2147483647 w 36"/>
                <a:gd name="T9" fmla="*/ 2147483647 h 38"/>
                <a:gd name="T10" fmla="*/ 2147483647 w 36"/>
                <a:gd name="T11" fmla="*/ 2147483647 h 38"/>
                <a:gd name="T12" fmla="*/ 2147483647 w 36"/>
                <a:gd name="T13" fmla="*/ 2147483647 h 38"/>
                <a:gd name="T14" fmla="*/ 2147483647 w 36"/>
                <a:gd name="T15" fmla="*/ 2147483647 h 38"/>
                <a:gd name="T16" fmla="*/ 2147483647 w 36"/>
                <a:gd name="T17" fmla="*/ 2147483647 h 38"/>
                <a:gd name="T18" fmla="*/ 2147483647 w 36"/>
                <a:gd name="T19" fmla="*/ 2147483647 h 38"/>
                <a:gd name="T20" fmla="*/ 2147483647 w 36"/>
                <a:gd name="T21" fmla="*/ 2147483647 h 38"/>
                <a:gd name="T22" fmla="*/ 2147483647 w 36"/>
                <a:gd name="T23" fmla="*/ 2147483647 h 38"/>
                <a:gd name="T24" fmla="*/ 2147483647 w 36"/>
                <a:gd name="T25" fmla="*/ 2147483647 h 38"/>
                <a:gd name="T26" fmla="*/ 2147483647 w 36"/>
                <a:gd name="T27" fmla="*/ 2147483647 h 38"/>
                <a:gd name="T28" fmla="*/ 2147483647 w 36"/>
                <a:gd name="T29" fmla="*/ 2147483647 h 38"/>
                <a:gd name="T30" fmla="*/ 2147483647 w 36"/>
                <a:gd name="T31" fmla="*/ 2147483647 h 38"/>
                <a:gd name="T32" fmla="*/ 2147483647 w 36"/>
                <a:gd name="T33" fmla="*/ 2147483647 h 38"/>
                <a:gd name="T34" fmla="*/ 2147483647 w 36"/>
                <a:gd name="T35" fmla="*/ 2147483647 h 38"/>
                <a:gd name="T36" fmla="*/ 2147483647 w 36"/>
                <a:gd name="T37" fmla="*/ 2147483647 h 38"/>
                <a:gd name="T38" fmla="*/ 2147483647 w 36"/>
                <a:gd name="T39" fmla="*/ 2147483647 h 38"/>
                <a:gd name="T40" fmla="*/ 2147483647 w 36"/>
                <a:gd name="T41" fmla="*/ 2147483647 h 38"/>
                <a:gd name="T42" fmla="*/ 2147483647 w 36"/>
                <a:gd name="T43" fmla="*/ 2147483647 h 38"/>
                <a:gd name="T44" fmla="*/ 2147483647 w 36"/>
                <a:gd name="T45" fmla="*/ 2147483647 h 38"/>
                <a:gd name="T46" fmla="*/ 2147483647 w 36"/>
                <a:gd name="T47" fmla="*/ 2147483647 h 38"/>
                <a:gd name="T48" fmla="*/ 2147483647 w 36"/>
                <a:gd name="T49" fmla="*/ 2147483647 h 38"/>
                <a:gd name="T50" fmla="*/ 2147483647 w 36"/>
                <a:gd name="T51" fmla="*/ 2147483647 h 38"/>
                <a:gd name="T52" fmla="*/ 2147483647 w 36"/>
                <a:gd name="T53" fmla="*/ 2147483647 h 38"/>
                <a:gd name="T54" fmla="*/ 2147483647 w 36"/>
                <a:gd name="T55" fmla="*/ 2147483647 h 38"/>
                <a:gd name="T56" fmla="*/ 2147483647 w 36"/>
                <a:gd name="T57" fmla="*/ 2147483647 h 38"/>
                <a:gd name="T58" fmla="*/ 2147483647 w 36"/>
                <a:gd name="T59" fmla="*/ 2147483647 h 38"/>
                <a:gd name="T60" fmla="*/ 2147483647 w 36"/>
                <a:gd name="T61" fmla="*/ 2147483647 h 38"/>
                <a:gd name="T62" fmla="*/ 2147483647 w 36"/>
                <a:gd name="T63" fmla="*/ 2147483647 h 38"/>
                <a:gd name="T64" fmla="*/ 2147483647 w 36"/>
                <a:gd name="T65" fmla="*/ 2147483647 h 38"/>
                <a:gd name="T66" fmla="*/ 2147483647 w 36"/>
                <a:gd name="T67" fmla="*/ 2147483647 h 38"/>
                <a:gd name="T68" fmla="*/ 2147483647 w 36"/>
                <a:gd name="T69" fmla="*/ 2147483647 h 38"/>
                <a:gd name="T70" fmla="*/ 2147483647 w 36"/>
                <a:gd name="T71" fmla="*/ 2147483647 h 38"/>
                <a:gd name="T72" fmla="*/ 2147483647 w 36"/>
                <a:gd name="T73" fmla="*/ 0 h 38"/>
                <a:gd name="T74" fmla="*/ 2147483647 w 36"/>
                <a:gd name="T75" fmla="*/ 0 h 38"/>
                <a:gd name="T76" fmla="*/ 2147483647 w 36"/>
                <a:gd name="T77" fmla="*/ 2147483647 h 38"/>
                <a:gd name="T78" fmla="*/ 2147483647 w 36"/>
                <a:gd name="T79" fmla="*/ 2147483647 h 38"/>
                <a:gd name="T80" fmla="*/ 2147483647 w 36"/>
                <a:gd name="T81" fmla="*/ 2147483647 h 38"/>
                <a:gd name="T82" fmla="*/ 2147483647 w 36"/>
                <a:gd name="T83" fmla="*/ 2147483647 h 38"/>
                <a:gd name="T84" fmla="*/ 2147483647 w 36"/>
                <a:gd name="T85" fmla="*/ 2147483647 h 38"/>
                <a:gd name="T86" fmla="*/ 2147483647 w 36"/>
                <a:gd name="T87" fmla="*/ 2147483647 h 38"/>
                <a:gd name="T88" fmla="*/ 2147483647 w 36"/>
                <a:gd name="T89" fmla="*/ 2147483647 h 38"/>
                <a:gd name="T90" fmla="*/ 2147483647 w 36"/>
                <a:gd name="T91" fmla="*/ 2147483647 h 38"/>
                <a:gd name="T92" fmla="*/ 2147483647 w 36"/>
                <a:gd name="T93" fmla="*/ 2147483647 h 38"/>
                <a:gd name="T94" fmla="*/ 2147483647 w 36"/>
                <a:gd name="T95" fmla="*/ 2147483647 h 38"/>
                <a:gd name="T96" fmla="*/ 2147483647 w 36"/>
                <a:gd name="T97" fmla="*/ 2147483647 h 38"/>
                <a:gd name="T98" fmla="*/ 2147483647 w 36"/>
                <a:gd name="T99" fmla="*/ 2147483647 h 38"/>
                <a:gd name="T100" fmla="*/ 2147483647 w 36"/>
                <a:gd name="T101" fmla="*/ 2147483647 h 38"/>
                <a:gd name="T102" fmla="*/ 2147483647 w 36"/>
                <a:gd name="T103" fmla="*/ 2147483647 h 38"/>
                <a:gd name="T104" fmla="*/ 2147483647 w 36"/>
                <a:gd name="T105" fmla="*/ 2147483647 h 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" h="38">
                  <a:moveTo>
                    <a:pt x="1" y="14"/>
                  </a:moveTo>
                  <a:cubicBezTo>
                    <a:pt x="0" y="15"/>
                    <a:pt x="1" y="16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1" y="23"/>
                    <a:pt x="11" y="23"/>
                    <a:pt x="12" y="24"/>
                  </a:cubicBezTo>
                  <a:cubicBezTo>
                    <a:pt x="12" y="24"/>
                    <a:pt x="13" y="24"/>
                    <a:pt x="13" y="25"/>
                  </a:cubicBezTo>
                  <a:cubicBezTo>
                    <a:pt x="13" y="26"/>
                    <a:pt x="13" y="27"/>
                    <a:pt x="14" y="29"/>
                  </a:cubicBezTo>
                  <a:cubicBezTo>
                    <a:pt x="14" y="30"/>
                    <a:pt x="13" y="31"/>
                    <a:pt x="14" y="32"/>
                  </a:cubicBezTo>
                  <a:cubicBezTo>
                    <a:pt x="14" y="32"/>
                    <a:pt x="15" y="32"/>
                    <a:pt x="16" y="32"/>
                  </a:cubicBezTo>
                  <a:cubicBezTo>
                    <a:pt x="17" y="33"/>
                    <a:pt x="17" y="34"/>
                    <a:pt x="17" y="35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8"/>
                    <a:pt x="23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4" y="35"/>
                    <a:pt x="25" y="34"/>
                    <a:pt x="25" y="33"/>
                  </a:cubicBezTo>
                  <a:cubicBezTo>
                    <a:pt x="26" y="32"/>
                    <a:pt x="27" y="31"/>
                    <a:pt x="27" y="30"/>
                  </a:cubicBezTo>
                  <a:cubicBezTo>
                    <a:pt x="28" y="30"/>
                    <a:pt x="29" y="30"/>
                    <a:pt x="29" y="29"/>
                  </a:cubicBezTo>
                  <a:cubicBezTo>
                    <a:pt x="30" y="28"/>
                    <a:pt x="31" y="28"/>
                    <a:pt x="32" y="27"/>
                  </a:cubicBezTo>
                  <a:cubicBezTo>
                    <a:pt x="33" y="26"/>
                    <a:pt x="33" y="25"/>
                    <a:pt x="33" y="24"/>
                  </a:cubicBezTo>
                  <a:cubicBezTo>
                    <a:pt x="34" y="24"/>
                    <a:pt x="34" y="24"/>
                    <a:pt x="35" y="24"/>
                  </a:cubicBezTo>
                  <a:cubicBezTo>
                    <a:pt x="35" y="24"/>
                    <a:pt x="36" y="23"/>
                    <a:pt x="36" y="23"/>
                  </a:cubicBezTo>
                  <a:cubicBezTo>
                    <a:pt x="36" y="22"/>
                    <a:pt x="36" y="21"/>
                    <a:pt x="36" y="20"/>
                  </a:cubicBezTo>
                  <a:cubicBezTo>
                    <a:pt x="36" y="19"/>
                    <a:pt x="35" y="18"/>
                    <a:pt x="35" y="18"/>
                  </a:cubicBezTo>
                  <a:cubicBezTo>
                    <a:pt x="34" y="17"/>
                    <a:pt x="33" y="18"/>
                    <a:pt x="32" y="18"/>
                  </a:cubicBezTo>
                  <a:cubicBezTo>
                    <a:pt x="32" y="18"/>
                    <a:pt x="32" y="17"/>
                    <a:pt x="31" y="17"/>
                  </a:cubicBezTo>
                  <a:cubicBezTo>
                    <a:pt x="31" y="16"/>
                    <a:pt x="31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9" y="12"/>
                    <a:pt x="27" y="9"/>
                    <a:pt x="27" y="8"/>
                  </a:cubicBezTo>
                  <a:cubicBezTo>
                    <a:pt x="27" y="8"/>
                    <a:pt x="27" y="5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26" y="2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20" y="5"/>
                    <a:pt x="21" y="6"/>
                    <a:pt x="20" y="7"/>
                  </a:cubicBezTo>
                  <a:cubicBezTo>
                    <a:pt x="20" y="9"/>
                    <a:pt x="18" y="9"/>
                    <a:pt x="18" y="11"/>
                  </a:cubicBezTo>
                  <a:cubicBezTo>
                    <a:pt x="17" y="11"/>
                    <a:pt x="17" y="13"/>
                    <a:pt x="17" y="13"/>
                  </a:cubicBezTo>
                  <a:cubicBezTo>
                    <a:pt x="16" y="13"/>
                    <a:pt x="16" y="15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2" y="16"/>
                    <a:pt x="13" y="15"/>
                    <a:pt x="12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5"/>
                    <a:pt x="9" y="14"/>
                    <a:pt x="8" y="14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4" y="16"/>
                    <a:pt x="4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  <a:cs typeface="Arial" charset="0"/>
              </a:endParaRPr>
            </a:p>
          </p:txBody>
        </p:sp>
        <p:sp>
          <p:nvSpPr>
            <p:cNvPr id="10" name="Freeform 78"/>
            <p:cNvSpPr>
              <a:spLocks noEditPoints="1"/>
            </p:cNvSpPr>
            <p:nvPr/>
          </p:nvSpPr>
          <p:spPr bwMode="auto">
            <a:xfrm>
              <a:off x="3266" y="722"/>
              <a:ext cx="2688" cy="2541"/>
            </a:xfrm>
            <a:custGeom>
              <a:avLst/>
              <a:gdLst>
                <a:gd name="T0" fmla="*/ 2147483646 w 93"/>
                <a:gd name="T1" fmla="*/ 2147483646 h 88"/>
                <a:gd name="T2" fmla="*/ 2147483646 w 93"/>
                <a:gd name="T3" fmla="*/ 2147483646 h 88"/>
                <a:gd name="T4" fmla="*/ 2147483646 w 93"/>
                <a:gd name="T5" fmla="*/ 2147483646 h 88"/>
                <a:gd name="T6" fmla="*/ 2147483646 w 93"/>
                <a:gd name="T7" fmla="*/ 2147483646 h 88"/>
                <a:gd name="T8" fmla="*/ 2147483646 w 93"/>
                <a:gd name="T9" fmla="*/ 2147483646 h 88"/>
                <a:gd name="T10" fmla="*/ 2147483646 w 93"/>
                <a:gd name="T11" fmla="*/ 2147483646 h 88"/>
                <a:gd name="T12" fmla="*/ 2147483646 w 93"/>
                <a:gd name="T13" fmla="*/ 2147483646 h 88"/>
                <a:gd name="T14" fmla="*/ 2147483646 w 93"/>
                <a:gd name="T15" fmla="*/ 2147483646 h 88"/>
                <a:gd name="T16" fmla="*/ 2147483646 w 93"/>
                <a:gd name="T17" fmla="*/ 2147483646 h 88"/>
                <a:gd name="T18" fmla="*/ 2147483646 w 93"/>
                <a:gd name="T19" fmla="*/ 2147483646 h 88"/>
                <a:gd name="T20" fmla="*/ 2147483646 w 93"/>
                <a:gd name="T21" fmla="*/ 2147483646 h 88"/>
                <a:gd name="T22" fmla="*/ 2147483646 w 93"/>
                <a:gd name="T23" fmla="*/ 2147483646 h 88"/>
                <a:gd name="T24" fmla="*/ 2147483646 w 93"/>
                <a:gd name="T25" fmla="*/ 2147483646 h 88"/>
                <a:gd name="T26" fmla="*/ 2147483646 w 93"/>
                <a:gd name="T27" fmla="*/ 2147483646 h 88"/>
                <a:gd name="T28" fmla="*/ 2147483646 w 93"/>
                <a:gd name="T29" fmla="*/ 2147483646 h 88"/>
                <a:gd name="T30" fmla="*/ 2147483646 w 93"/>
                <a:gd name="T31" fmla="*/ 2147483646 h 88"/>
                <a:gd name="T32" fmla="*/ 2147483646 w 93"/>
                <a:gd name="T33" fmla="*/ 2147483646 h 88"/>
                <a:gd name="T34" fmla="*/ 2147483646 w 93"/>
                <a:gd name="T35" fmla="*/ 2147483646 h 88"/>
                <a:gd name="T36" fmla="*/ 2147483646 w 93"/>
                <a:gd name="T37" fmla="*/ 2147483646 h 88"/>
                <a:gd name="T38" fmla="*/ 2147483646 w 93"/>
                <a:gd name="T39" fmla="*/ 2147483646 h 88"/>
                <a:gd name="T40" fmla="*/ 2147483646 w 93"/>
                <a:gd name="T41" fmla="*/ 2147483646 h 88"/>
                <a:gd name="T42" fmla="*/ 2147483646 w 93"/>
                <a:gd name="T43" fmla="*/ 2147483646 h 88"/>
                <a:gd name="T44" fmla="*/ 2147483646 w 93"/>
                <a:gd name="T45" fmla="*/ 2147483646 h 88"/>
                <a:gd name="T46" fmla="*/ 2147483646 w 93"/>
                <a:gd name="T47" fmla="*/ 2147483646 h 88"/>
                <a:gd name="T48" fmla="*/ 2147483646 w 93"/>
                <a:gd name="T49" fmla="*/ 2147483646 h 88"/>
                <a:gd name="T50" fmla="*/ 2147483646 w 93"/>
                <a:gd name="T51" fmla="*/ 2147483646 h 88"/>
                <a:gd name="T52" fmla="*/ 2147483646 w 93"/>
                <a:gd name="T53" fmla="*/ 2147483646 h 88"/>
                <a:gd name="T54" fmla="*/ 2147483646 w 93"/>
                <a:gd name="T55" fmla="*/ 2147483646 h 88"/>
                <a:gd name="T56" fmla="*/ 2147483646 w 93"/>
                <a:gd name="T57" fmla="*/ 2147483646 h 88"/>
                <a:gd name="T58" fmla="*/ 2147483646 w 93"/>
                <a:gd name="T59" fmla="*/ 2147483646 h 88"/>
                <a:gd name="T60" fmla="*/ 2147483646 w 93"/>
                <a:gd name="T61" fmla="*/ 2147483646 h 88"/>
                <a:gd name="T62" fmla="*/ 0 w 93"/>
                <a:gd name="T63" fmla="*/ 2147483646 h 88"/>
                <a:gd name="T64" fmla="*/ 2147483646 w 93"/>
                <a:gd name="T65" fmla="*/ 2147483646 h 88"/>
                <a:gd name="T66" fmla="*/ 2147483646 w 93"/>
                <a:gd name="T67" fmla="*/ 2147483646 h 88"/>
                <a:gd name="T68" fmla="*/ 2147483646 w 93"/>
                <a:gd name="T69" fmla="*/ 2147483646 h 88"/>
                <a:gd name="T70" fmla="*/ 2147483646 w 93"/>
                <a:gd name="T71" fmla="*/ 2147483646 h 88"/>
                <a:gd name="T72" fmla="*/ 2147483646 w 93"/>
                <a:gd name="T73" fmla="*/ 2147483646 h 88"/>
                <a:gd name="T74" fmla="*/ 2147483646 w 93"/>
                <a:gd name="T75" fmla="*/ 2147483646 h 88"/>
                <a:gd name="T76" fmla="*/ 2147483646 w 93"/>
                <a:gd name="T77" fmla="*/ 2147483646 h 88"/>
                <a:gd name="T78" fmla="*/ 2147483646 w 93"/>
                <a:gd name="T79" fmla="*/ 2147483646 h 88"/>
                <a:gd name="T80" fmla="*/ 2147483646 w 93"/>
                <a:gd name="T81" fmla="*/ 2147483646 h 88"/>
                <a:gd name="T82" fmla="*/ 2147483646 w 93"/>
                <a:gd name="T83" fmla="*/ 2147483646 h 88"/>
                <a:gd name="T84" fmla="*/ 2147483646 w 93"/>
                <a:gd name="T85" fmla="*/ 2147483646 h 88"/>
                <a:gd name="T86" fmla="*/ 2147483646 w 93"/>
                <a:gd name="T87" fmla="*/ 2147483646 h 88"/>
                <a:gd name="T88" fmla="*/ 2147483646 w 93"/>
                <a:gd name="T89" fmla="*/ 2147483646 h 88"/>
                <a:gd name="T90" fmla="*/ 2147483646 w 93"/>
                <a:gd name="T91" fmla="*/ 2147483646 h 88"/>
                <a:gd name="T92" fmla="*/ 2147483646 w 93"/>
                <a:gd name="T93" fmla="*/ 2147483646 h 88"/>
                <a:gd name="T94" fmla="*/ 2147483646 w 93"/>
                <a:gd name="T95" fmla="*/ 2147483646 h 88"/>
                <a:gd name="T96" fmla="*/ 2147483646 w 93"/>
                <a:gd name="T97" fmla="*/ 2147483646 h 88"/>
                <a:gd name="T98" fmla="*/ 2147483646 w 93"/>
                <a:gd name="T99" fmla="*/ 2147483646 h 88"/>
                <a:gd name="T100" fmla="*/ 2147483646 w 93"/>
                <a:gd name="T101" fmla="*/ 2147483646 h 88"/>
                <a:gd name="T102" fmla="*/ 2147483646 w 93"/>
                <a:gd name="T103" fmla="*/ 2147483646 h 88"/>
                <a:gd name="T104" fmla="*/ 2147483646 w 93"/>
                <a:gd name="T105" fmla="*/ 2147483646 h 88"/>
                <a:gd name="T106" fmla="*/ 2147483646 w 93"/>
                <a:gd name="T107" fmla="*/ 2147483646 h 88"/>
                <a:gd name="T108" fmla="*/ 2147483646 w 93"/>
                <a:gd name="T109" fmla="*/ 2147483646 h 88"/>
                <a:gd name="T110" fmla="*/ 2147483646 w 93"/>
                <a:gd name="T111" fmla="*/ 2147483646 h 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3" h="88">
                  <a:moveTo>
                    <a:pt x="0" y="10"/>
                  </a:moveTo>
                  <a:cubicBezTo>
                    <a:pt x="0" y="12"/>
                    <a:pt x="0" y="14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2" y="23"/>
                    <a:pt x="3" y="25"/>
                    <a:pt x="4" y="27"/>
                  </a:cubicBezTo>
                  <a:cubicBezTo>
                    <a:pt x="5" y="28"/>
                    <a:pt x="6" y="29"/>
                    <a:pt x="7" y="30"/>
                  </a:cubicBezTo>
                  <a:cubicBezTo>
                    <a:pt x="8" y="31"/>
                    <a:pt x="10" y="30"/>
                    <a:pt x="11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14" y="31"/>
                    <a:pt x="15" y="32"/>
                    <a:pt x="16" y="33"/>
                  </a:cubicBezTo>
                  <a:cubicBezTo>
                    <a:pt x="17" y="33"/>
                    <a:pt x="17" y="34"/>
                    <a:pt x="18" y="34"/>
                  </a:cubicBezTo>
                  <a:cubicBezTo>
                    <a:pt x="18" y="35"/>
                    <a:pt x="18" y="36"/>
                    <a:pt x="18" y="37"/>
                  </a:cubicBezTo>
                  <a:cubicBezTo>
                    <a:pt x="13" y="48"/>
                    <a:pt x="10" y="54"/>
                    <a:pt x="5" y="66"/>
                  </a:cubicBezTo>
                  <a:cubicBezTo>
                    <a:pt x="5" y="66"/>
                    <a:pt x="5" y="67"/>
                    <a:pt x="5" y="67"/>
                  </a:cubicBezTo>
                  <a:cubicBezTo>
                    <a:pt x="5" y="68"/>
                    <a:pt x="6" y="68"/>
                    <a:pt x="6" y="69"/>
                  </a:cubicBezTo>
                  <a:cubicBezTo>
                    <a:pt x="6" y="69"/>
                    <a:pt x="7" y="70"/>
                    <a:pt x="7" y="71"/>
                  </a:cubicBezTo>
                  <a:cubicBezTo>
                    <a:pt x="8" y="73"/>
                    <a:pt x="9" y="76"/>
                    <a:pt x="10" y="78"/>
                  </a:cubicBezTo>
                  <a:cubicBezTo>
                    <a:pt x="10" y="79"/>
                    <a:pt x="10" y="80"/>
                    <a:pt x="10" y="81"/>
                  </a:cubicBezTo>
                  <a:cubicBezTo>
                    <a:pt x="11" y="82"/>
                    <a:pt x="13" y="81"/>
                    <a:pt x="13" y="82"/>
                  </a:cubicBezTo>
                  <a:cubicBezTo>
                    <a:pt x="14" y="83"/>
                    <a:pt x="15" y="84"/>
                    <a:pt x="15" y="85"/>
                  </a:cubicBezTo>
                  <a:cubicBezTo>
                    <a:pt x="17" y="86"/>
                    <a:pt x="18" y="86"/>
                    <a:pt x="20" y="86"/>
                  </a:cubicBezTo>
                  <a:cubicBezTo>
                    <a:pt x="24" y="86"/>
                    <a:pt x="28" y="86"/>
                    <a:pt x="31" y="86"/>
                  </a:cubicBezTo>
                  <a:cubicBezTo>
                    <a:pt x="31" y="86"/>
                    <a:pt x="42" y="87"/>
                    <a:pt x="48" y="87"/>
                  </a:cubicBezTo>
                  <a:cubicBezTo>
                    <a:pt x="50" y="87"/>
                    <a:pt x="51" y="88"/>
                    <a:pt x="52" y="88"/>
                  </a:cubicBezTo>
                  <a:cubicBezTo>
                    <a:pt x="54" y="88"/>
                    <a:pt x="61" y="88"/>
                    <a:pt x="62" y="88"/>
                  </a:cubicBezTo>
                  <a:cubicBezTo>
                    <a:pt x="63" y="86"/>
                    <a:pt x="63" y="85"/>
                    <a:pt x="64" y="83"/>
                  </a:cubicBezTo>
                  <a:cubicBezTo>
                    <a:pt x="65" y="82"/>
                    <a:pt x="66" y="82"/>
                    <a:pt x="67" y="81"/>
                  </a:cubicBezTo>
                  <a:cubicBezTo>
                    <a:pt x="68" y="80"/>
                    <a:pt x="68" y="79"/>
                    <a:pt x="69" y="78"/>
                  </a:cubicBezTo>
                  <a:cubicBezTo>
                    <a:pt x="69" y="77"/>
                    <a:pt x="70" y="77"/>
                    <a:pt x="70" y="76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69" y="73"/>
                    <a:pt x="69" y="73"/>
                  </a:cubicBezTo>
                  <a:cubicBezTo>
                    <a:pt x="69" y="72"/>
                    <a:pt x="70" y="71"/>
                    <a:pt x="70" y="70"/>
                  </a:cubicBezTo>
                  <a:cubicBezTo>
                    <a:pt x="70" y="69"/>
                    <a:pt x="70" y="69"/>
                    <a:pt x="70" y="68"/>
                  </a:cubicBezTo>
                  <a:cubicBezTo>
                    <a:pt x="70" y="67"/>
                    <a:pt x="71" y="67"/>
                    <a:pt x="71" y="67"/>
                  </a:cubicBezTo>
                  <a:cubicBezTo>
                    <a:pt x="72" y="66"/>
                    <a:pt x="73" y="67"/>
                    <a:pt x="74" y="66"/>
                  </a:cubicBezTo>
                  <a:cubicBezTo>
                    <a:pt x="74" y="66"/>
                    <a:pt x="74" y="65"/>
                    <a:pt x="74" y="65"/>
                  </a:cubicBezTo>
                  <a:cubicBezTo>
                    <a:pt x="74" y="64"/>
                    <a:pt x="75" y="64"/>
                    <a:pt x="75" y="64"/>
                  </a:cubicBezTo>
                  <a:cubicBezTo>
                    <a:pt x="75" y="63"/>
                    <a:pt x="75" y="63"/>
                    <a:pt x="76" y="63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7" y="60"/>
                    <a:pt x="77" y="59"/>
                    <a:pt x="77" y="58"/>
                  </a:cubicBezTo>
                  <a:cubicBezTo>
                    <a:pt x="77" y="58"/>
                    <a:pt x="75" y="57"/>
                    <a:pt x="74" y="57"/>
                  </a:cubicBezTo>
                  <a:cubicBezTo>
                    <a:pt x="75" y="55"/>
                    <a:pt x="76" y="54"/>
                    <a:pt x="77" y="54"/>
                  </a:cubicBezTo>
                  <a:cubicBezTo>
                    <a:pt x="78" y="53"/>
                    <a:pt x="78" y="53"/>
                    <a:pt x="79" y="52"/>
                  </a:cubicBezTo>
                  <a:cubicBezTo>
                    <a:pt x="80" y="52"/>
                    <a:pt x="81" y="52"/>
                    <a:pt x="81" y="51"/>
                  </a:cubicBezTo>
                  <a:cubicBezTo>
                    <a:pt x="82" y="50"/>
                    <a:pt x="83" y="49"/>
                    <a:pt x="84" y="49"/>
                  </a:cubicBezTo>
                  <a:cubicBezTo>
                    <a:pt x="85" y="47"/>
                    <a:pt x="85" y="46"/>
                    <a:pt x="86" y="45"/>
                  </a:cubicBezTo>
                  <a:cubicBezTo>
                    <a:pt x="87" y="43"/>
                    <a:pt x="88" y="42"/>
                    <a:pt x="89" y="41"/>
                  </a:cubicBezTo>
                  <a:cubicBezTo>
                    <a:pt x="89" y="40"/>
                    <a:pt x="89" y="39"/>
                    <a:pt x="89" y="38"/>
                  </a:cubicBezTo>
                  <a:cubicBezTo>
                    <a:pt x="90" y="37"/>
                    <a:pt x="90" y="37"/>
                    <a:pt x="90" y="36"/>
                  </a:cubicBezTo>
                  <a:cubicBezTo>
                    <a:pt x="91" y="36"/>
                    <a:pt x="90" y="35"/>
                    <a:pt x="91" y="35"/>
                  </a:cubicBezTo>
                  <a:cubicBezTo>
                    <a:pt x="91" y="34"/>
                    <a:pt x="92" y="33"/>
                    <a:pt x="92" y="33"/>
                  </a:cubicBezTo>
                  <a:cubicBezTo>
                    <a:pt x="92" y="32"/>
                    <a:pt x="92" y="32"/>
                    <a:pt x="92" y="31"/>
                  </a:cubicBezTo>
                  <a:cubicBezTo>
                    <a:pt x="92" y="30"/>
                    <a:pt x="93" y="30"/>
                    <a:pt x="93" y="29"/>
                  </a:cubicBezTo>
                  <a:cubicBezTo>
                    <a:pt x="93" y="29"/>
                    <a:pt x="93" y="28"/>
                    <a:pt x="93" y="28"/>
                  </a:cubicBezTo>
                  <a:cubicBezTo>
                    <a:pt x="93" y="28"/>
                    <a:pt x="93" y="27"/>
                    <a:pt x="93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89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8" y="25"/>
                    <a:pt x="88" y="25"/>
                    <a:pt x="87" y="25"/>
                  </a:cubicBezTo>
                  <a:cubicBezTo>
                    <a:pt x="87" y="25"/>
                    <a:pt x="87" y="25"/>
                    <a:pt x="86" y="24"/>
                  </a:cubicBezTo>
                  <a:cubicBezTo>
                    <a:pt x="86" y="24"/>
                    <a:pt x="85" y="25"/>
                    <a:pt x="85" y="24"/>
                  </a:cubicBezTo>
                  <a:cubicBezTo>
                    <a:pt x="85" y="24"/>
                    <a:pt x="84" y="24"/>
                    <a:pt x="84" y="24"/>
                  </a:cubicBezTo>
                  <a:cubicBezTo>
                    <a:pt x="84" y="24"/>
                    <a:pt x="83" y="24"/>
                    <a:pt x="82" y="24"/>
                  </a:cubicBezTo>
                  <a:cubicBezTo>
                    <a:pt x="82" y="24"/>
                    <a:pt x="82" y="23"/>
                    <a:pt x="81" y="23"/>
                  </a:cubicBezTo>
                  <a:cubicBezTo>
                    <a:pt x="81" y="23"/>
                    <a:pt x="81" y="24"/>
                    <a:pt x="80" y="24"/>
                  </a:cubicBezTo>
                  <a:cubicBezTo>
                    <a:pt x="80" y="24"/>
                    <a:pt x="79" y="24"/>
                    <a:pt x="79" y="24"/>
                  </a:cubicBezTo>
                  <a:cubicBezTo>
                    <a:pt x="78" y="24"/>
                    <a:pt x="77" y="26"/>
                    <a:pt x="76" y="27"/>
                  </a:cubicBezTo>
                  <a:cubicBezTo>
                    <a:pt x="76" y="27"/>
                    <a:pt x="76" y="28"/>
                    <a:pt x="75" y="29"/>
                  </a:cubicBezTo>
                  <a:cubicBezTo>
                    <a:pt x="75" y="29"/>
                    <a:pt x="74" y="30"/>
                    <a:pt x="74" y="30"/>
                  </a:cubicBezTo>
                  <a:cubicBezTo>
                    <a:pt x="73" y="31"/>
                    <a:pt x="72" y="32"/>
                    <a:pt x="72" y="33"/>
                  </a:cubicBezTo>
                  <a:cubicBezTo>
                    <a:pt x="71" y="33"/>
                    <a:pt x="71" y="33"/>
                    <a:pt x="70" y="33"/>
                  </a:cubicBezTo>
                  <a:cubicBezTo>
                    <a:pt x="70" y="33"/>
                    <a:pt x="70" y="34"/>
                    <a:pt x="70" y="34"/>
                  </a:cubicBezTo>
                  <a:cubicBezTo>
                    <a:pt x="69" y="35"/>
                    <a:pt x="69" y="36"/>
                    <a:pt x="69" y="37"/>
                  </a:cubicBezTo>
                  <a:cubicBezTo>
                    <a:pt x="68" y="37"/>
                    <a:pt x="67" y="38"/>
                    <a:pt x="67" y="38"/>
                  </a:cubicBezTo>
                  <a:cubicBezTo>
                    <a:pt x="67" y="37"/>
                    <a:pt x="68" y="36"/>
                    <a:pt x="68" y="35"/>
                  </a:cubicBezTo>
                  <a:cubicBezTo>
                    <a:pt x="68" y="34"/>
                    <a:pt x="68" y="34"/>
                    <a:pt x="69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1"/>
                    <a:pt x="69" y="31"/>
                    <a:pt x="68" y="32"/>
                  </a:cubicBezTo>
                  <a:cubicBezTo>
                    <a:pt x="68" y="32"/>
                    <a:pt x="67" y="32"/>
                    <a:pt x="66" y="32"/>
                  </a:cubicBezTo>
                  <a:cubicBezTo>
                    <a:pt x="66" y="33"/>
                    <a:pt x="66" y="33"/>
                    <a:pt x="65" y="33"/>
                  </a:cubicBezTo>
                  <a:cubicBezTo>
                    <a:pt x="65" y="32"/>
                    <a:pt x="64" y="32"/>
                    <a:pt x="64" y="32"/>
                  </a:cubicBezTo>
                  <a:cubicBezTo>
                    <a:pt x="63" y="32"/>
                    <a:pt x="63" y="33"/>
                    <a:pt x="62" y="33"/>
                  </a:cubicBezTo>
                  <a:cubicBezTo>
                    <a:pt x="62" y="33"/>
                    <a:pt x="61" y="33"/>
                    <a:pt x="61" y="33"/>
                  </a:cubicBezTo>
                  <a:cubicBezTo>
                    <a:pt x="60" y="32"/>
                    <a:pt x="60" y="32"/>
                    <a:pt x="59" y="31"/>
                  </a:cubicBezTo>
                  <a:cubicBezTo>
                    <a:pt x="59" y="30"/>
                    <a:pt x="58" y="29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7" y="26"/>
                    <a:pt x="57" y="26"/>
                    <a:pt x="56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9"/>
                    <a:pt x="53" y="29"/>
                    <a:pt x="52" y="29"/>
                  </a:cubicBezTo>
                  <a:cubicBezTo>
                    <a:pt x="52" y="29"/>
                    <a:pt x="51" y="30"/>
                    <a:pt x="51" y="30"/>
                  </a:cubicBezTo>
                  <a:cubicBezTo>
                    <a:pt x="51" y="30"/>
                    <a:pt x="51" y="30"/>
                    <a:pt x="51" y="29"/>
                  </a:cubicBezTo>
                  <a:cubicBezTo>
                    <a:pt x="51" y="29"/>
                    <a:pt x="50" y="29"/>
                    <a:pt x="50" y="29"/>
                  </a:cubicBezTo>
                  <a:cubicBezTo>
                    <a:pt x="50" y="28"/>
                    <a:pt x="51" y="28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2" y="27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8" y="25"/>
                    <a:pt x="47" y="24"/>
                    <a:pt x="46" y="23"/>
                  </a:cubicBezTo>
                  <a:cubicBezTo>
                    <a:pt x="46" y="22"/>
                    <a:pt x="46" y="21"/>
                    <a:pt x="45" y="20"/>
                  </a:cubicBezTo>
                  <a:cubicBezTo>
                    <a:pt x="44" y="20"/>
                    <a:pt x="43" y="20"/>
                    <a:pt x="43" y="20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12"/>
                    <a:pt x="41" y="12"/>
                    <a:pt x="41" y="12"/>
                  </a:cubicBezTo>
                  <a:cubicBezTo>
                    <a:pt x="40" y="11"/>
                    <a:pt x="40" y="11"/>
                    <a:pt x="39" y="10"/>
                  </a:cubicBezTo>
                  <a:cubicBezTo>
                    <a:pt x="39" y="10"/>
                    <a:pt x="39" y="9"/>
                    <a:pt x="38" y="8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6" y="8"/>
                    <a:pt x="36" y="7"/>
                    <a:pt x="36" y="7"/>
                  </a:cubicBezTo>
                  <a:cubicBezTo>
                    <a:pt x="35" y="7"/>
                    <a:pt x="35" y="6"/>
                    <a:pt x="34" y="5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4"/>
                    <a:pt x="29" y="3"/>
                    <a:pt x="30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7" y="0"/>
                    <a:pt x="27" y="1"/>
                    <a:pt x="25" y="2"/>
                  </a:cubicBezTo>
                  <a:cubicBezTo>
                    <a:pt x="25" y="2"/>
                    <a:pt x="22" y="1"/>
                    <a:pt x="21" y="1"/>
                  </a:cubicBezTo>
                  <a:cubicBezTo>
                    <a:pt x="21" y="2"/>
                    <a:pt x="20" y="3"/>
                    <a:pt x="20" y="3"/>
                  </a:cubicBezTo>
                  <a:cubicBezTo>
                    <a:pt x="21" y="4"/>
                    <a:pt x="22" y="5"/>
                    <a:pt x="22" y="5"/>
                  </a:cubicBezTo>
                  <a:cubicBezTo>
                    <a:pt x="22" y="7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2" y="5"/>
                    <a:pt x="12" y="5"/>
                  </a:cubicBezTo>
                  <a:cubicBezTo>
                    <a:pt x="10" y="6"/>
                    <a:pt x="11" y="7"/>
                    <a:pt x="8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9"/>
                    <a:pt x="5" y="7"/>
                    <a:pt x="4" y="8"/>
                  </a:cubicBezTo>
                  <a:cubicBezTo>
                    <a:pt x="3" y="8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59" y="23"/>
                  </a:moveTo>
                  <a:cubicBezTo>
                    <a:pt x="59" y="24"/>
                    <a:pt x="59" y="25"/>
                    <a:pt x="5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7"/>
                    <a:pt x="60" y="27"/>
                  </a:cubicBezTo>
                  <a:cubicBezTo>
                    <a:pt x="60" y="27"/>
                    <a:pt x="59" y="27"/>
                    <a:pt x="59" y="27"/>
                  </a:cubicBezTo>
                  <a:cubicBezTo>
                    <a:pt x="59" y="27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60" y="30"/>
                    <a:pt x="60" y="30"/>
                  </a:cubicBezTo>
                  <a:cubicBezTo>
                    <a:pt x="60" y="30"/>
                    <a:pt x="60" y="31"/>
                    <a:pt x="60" y="31"/>
                  </a:cubicBezTo>
                  <a:cubicBezTo>
                    <a:pt x="61" y="31"/>
                    <a:pt x="61" y="32"/>
                    <a:pt x="61" y="32"/>
                  </a:cubicBezTo>
                  <a:cubicBezTo>
                    <a:pt x="61" y="32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3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1"/>
                    <a:pt x="65" y="32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1"/>
                    <a:pt x="68" y="30"/>
                    <a:pt x="68" y="30"/>
                  </a:cubicBezTo>
                  <a:cubicBezTo>
                    <a:pt x="69" y="29"/>
                    <a:pt x="69" y="30"/>
                    <a:pt x="69" y="30"/>
                  </a:cubicBezTo>
                  <a:cubicBezTo>
                    <a:pt x="70" y="30"/>
                    <a:pt x="70" y="29"/>
                    <a:pt x="71" y="29"/>
                  </a:cubicBezTo>
                  <a:cubicBezTo>
                    <a:pt x="71" y="29"/>
                    <a:pt x="72" y="30"/>
                    <a:pt x="72" y="29"/>
                  </a:cubicBezTo>
                  <a:cubicBezTo>
                    <a:pt x="72" y="29"/>
                    <a:pt x="72" y="28"/>
                    <a:pt x="73" y="28"/>
                  </a:cubicBezTo>
                  <a:cubicBezTo>
                    <a:pt x="73" y="28"/>
                    <a:pt x="73" y="28"/>
                    <a:pt x="74" y="27"/>
                  </a:cubicBezTo>
                  <a:cubicBezTo>
                    <a:pt x="74" y="27"/>
                    <a:pt x="74" y="27"/>
                    <a:pt x="74" y="26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4"/>
                    <a:pt x="75" y="23"/>
                    <a:pt x="75" y="23"/>
                  </a:cubicBezTo>
                  <a:cubicBezTo>
                    <a:pt x="75" y="23"/>
                    <a:pt x="76" y="23"/>
                    <a:pt x="76" y="22"/>
                  </a:cubicBezTo>
                  <a:cubicBezTo>
                    <a:pt x="76" y="22"/>
                    <a:pt x="76" y="21"/>
                    <a:pt x="76" y="21"/>
                  </a:cubicBezTo>
                  <a:cubicBezTo>
                    <a:pt x="76" y="21"/>
                    <a:pt x="75" y="21"/>
                    <a:pt x="75" y="21"/>
                  </a:cubicBezTo>
                  <a:cubicBezTo>
                    <a:pt x="74" y="21"/>
                    <a:pt x="74" y="21"/>
                    <a:pt x="73" y="21"/>
                  </a:cubicBezTo>
                  <a:cubicBezTo>
                    <a:pt x="73" y="21"/>
                    <a:pt x="72" y="21"/>
                    <a:pt x="72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8" y="20"/>
                  </a:cubicBezTo>
                  <a:cubicBezTo>
                    <a:pt x="68" y="21"/>
                    <a:pt x="67" y="20"/>
                    <a:pt x="67" y="20"/>
                  </a:cubicBezTo>
                  <a:cubicBezTo>
                    <a:pt x="66" y="20"/>
                    <a:pt x="65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3" y="20"/>
                    <a:pt x="63" y="20"/>
                    <a:pt x="62" y="20"/>
                  </a:cubicBezTo>
                  <a:cubicBezTo>
                    <a:pt x="61" y="20"/>
                    <a:pt x="61" y="20"/>
                    <a:pt x="60" y="20"/>
                  </a:cubicBezTo>
                  <a:cubicBezTo>
                    <a:pt x="60" y="20"/>
                    <a:pt x="60" y="20"/>
                    <a:pt x="60" y="21"/>
                  </a:cubicBezTo>
                  <a:cubicBezTo>
                    <a:pt x="60" y="21"/>
                    <a:pt x="59" y="21"/>
                    <a:pt x="59" y="22"/>
                  </a:cubicBezTo>
                  <a:cubicBezTo>
                    <a:pt x="59" y="22"/>
                    <a:pt x="60" y="22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59" y="23"/>
                    <a:pt x="59" y="23"/>
                  </a:cubicBezTo>
                  <a:close/>
                  <a:moveTo>
                    <a:pt x="52" y="28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9"/>
                    <a:pt x="51" y="29"/>
                    <a:pt x="52" y="29"/>
                  </a:cubicBezTo>
                  <a:cubicBezTo>
                    <a:pt x="52" y="29"/>
                    <a:pt x="53" y="29"/>
                    <a:pt x="53" y="28"/>
                  </a:cubicBezTo>
                  <a:cubicBezTo>
                    <a:pt x="53" y="28"/>
                    <a:pt x="54" y="28"/>
                    <a:pt x="54" y="27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4"/>
                    <a:pt x="56" y="24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3" y="26"/>
                    <a:pt x="53" y="27"/>
                    <a:pt x="53" y="27"/>
                  </a:cubicBezTo>
                  <a:cubicBezTo>
                    <a:pt x="53" y="27"/>
                    <a:pt x="53" y="28"/>
                    <a:pt x="52" y="28"/>
                  </a:cubicBezTo>
                  <a:close/>
                  <a:moveTo>
                    <a:pt x="58" y="22"/>
                  </a:moveTo>
                  <a:cubicBezTo>
                    <a:pt x="58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8" y="24"/>
                  </a:cubicBezTo>
                  <a:cubicBezTo>
                    <a:pt x="58" y="24"/>
                    <a:pt x="58" y="23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58" y="21"/>
                  </a:moveTo>
                  <a:cubicBezTo>
                    <a:pt x="58" y="21"/>
                    <a:pt x="57" y="21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9"/>
                    <a:pt x="58" y="19"/>
                    <a:pt x="58" y="19"/>
                  </a:cubicBezTo>
                  <a:cubicBezTo>
                    <a:pt x="58" y="19"/>
                    <a:pt x="58" y="19"/>
                    <a:pt x="59" y="19"/>
                  </a:cubicBezTo>
                  <a:cubicBezTo>
                    <a:pt x="59" y="19"/>
                    <a:pt x="59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  <a:moveTo>
                    <a:pt x="62" y="18"/>
                  </a:moveTo>
                  <a:cubicBezTo>
                    <a:pt x="62" y="17"/>
                    <a:pt x="63" y="17"/>
                    <a:pt x="63" y="17"/>
                  </a:cubicBezTo>
                  <a:cubicBezTo>
                    <a:pt x="63" y="17"/>
                    <a:pt x="64" y="17"/>
                    <a:pt x="64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6" y="17"/>
                    <a:pt x="66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5" y="19"/>
                    <a:pt x="65" y="19"/>
                  </a:cubicBezTo>
                  <a:cubicBezTo>
                    <a:pt x="65" y="19"/>
                    <a:pt x="64" y="19"/>
                    <a:pt x="64" y="19"/>
                  </a:cubicBezTo>
                  <a:cubicBezTo>
                    <a:pt x="64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>
              <a:off x="2024" y="202"/>
              <a:ext cx="1271" cy="1357"/>
            </a:xfrm>
            <a:custGeom>
              <a:avLst/>
              <a:gdLst>
                <a:gd name="T0" fmla="*/ 2147483646 w 44"/>
                <a:gd name="T1" fmla="*/ 2147483646 h 47"/>
                <a:gd name="T2" fmla="*/ 2147483646 w 44"/>
                <a:gd name="T3" fmla="*/ 2147483646 h 47"/>
                <a:gd name="T4" fmla="*/ 2147483646 w 44"/>
                <a:gd name="T5" fmla="*/ 2147483646 h 47"/>
                <a:gd name="T6" fmla="*/ 2147483646 w 44"/>
                <a:gd name="T7" fmla="*/ 2147483646 h 47"/>
                <a:gd name="T8" fmla="*/ 2147483646 w 44"/>
                <a:gd name="T9" fmla="*/ 2147483646 h 47"/>
                <a:gd name="T10" fmla="*/ 2147483646 w 44"/>
                <a:gd name="T11" fmla="*/ 2147483646 h 47"/>
                <a:gd name="T12" fmla="*/ 2147483646 w 44"/>
                <a:gd name="T13" fmla="*/ 2147483646 h 47"/>
                <a:gd name="T14" fmla="*/ 2147483646 w 44"/>
                <a:gd name="T15" fmla="*/ 2147483646 h 47"/>
                <a:gd name="T16" fmla="*/ 2147483646 w 44"/>
                <a:gd name="T17" fmla="*/ 2147483646 h 47"/>
                <a:gd name="T18" fmla="*/ 2147483646 w 44"/>
                <a:gd name="T19" fmla="*/ 2147483646 h 47"/>
                <a:gd name="T20" fmla="*/ 2147483646 w 44"/>
                <a:gd name="T21" fmla="*/ 2147483646 h 47"/>
                <a:gd name="T22" fmla="*/ 2147483646 w 44"/>
                <a:gd name="T23" fmla="*/ 2147483646 h 47"/>
                <a:gd name="T24" fmla="*/ 2147483646 w 44"/>
                <a:gd name="T25" fmla="*/ 2147483646 h 47"/>
                <a:gd name="T26" fmla="*/ 2147483646 w 44"/>
                <a:gd name="T27" fmla="*/ 2147483646 h 47"/>
                <a:gd name="T28" fmla="*/ 2147483646 w 44"/>
                <a:gd name="T29" fmla="*/ 2147483646 h 47"/>
                <a:gd name="T30" fmla="*/ 2147483646 w 44"/>
                <a:gd name="T31" fmla="*/ 2147483646 h 47"/>
                <a:gd name="T32" fmla="*/ 2147483646 w 44"/>
                <a:gd name="T33" fmla="*/ 2147483646 h 47"/>
                <a:gd name="T34" fmla="*/ 2147483646 w 44"/>
                <a:gd name="T35" fmla="*/ 2147483646 h 47"/>
                <a:gd name="T36" fmla="*/ 2147483646 w 44"/>
                <a:gd name="T37" fmla="*/ 2147483646 h 47"/>
                <a:gd name="T38" fmla="*/ 2147483646 w 44"/>
                <a:gd name="T39" fmla="*/ 2147483646 h 47"/>
                <a:gd name="T40" fmla="*/ 2147483646 w 44"/>
                <a:gd name="T41" fmla="*/ 2147483646 h 47"/>
                <a:gd name="T42" fmla="*/ 2147483646 w 44"/>
                <a:gd name="T43" fmla="*/ 0 h 47"/>
                <a:gd name="T44" fmla="*/ 2147483646 w 44"/>
                <a:gd name="T45" fmla="*/ 2147483646 h 47"/>
                <a:gd name="T46" fmla="*/ 2147483646 w 44"/>
                <a:gd name="T47" fmla="*/ 2147483646 h 47"/>
                <a:gd name="T48" fmla="*/ 2147483646 w 44"/>
                <a:gd name="T49" fmla="*/ 2147483646 h 47"/>
                <a:gd name="T50" fmla="*/ 2147483646 w 44"/>
                <a:gd name="T51" fmla="*/ 2147483646 h 47"/>
                <a:gd name="T52" fmla="*/ 2147483646 w 44"/>
                <a:gd name="T53" fmla="*/ 2147483646 h 47"/>
                <a:gd name="T54" fmla="*/ 2147483646 w 44"/>
                <a:gd name="T55" fmla="*/ 2147483646 h 47"/>
                <a:gd name="T56" fmla="*/ 2147483646 w 44"/>
                <a:gd name="T57" fmla="*/ 2147483646 h 47"/>
                <a:gd name="T58" fmla="*/ 2147483646 w 44"/>
                <a:gd name="T59" fmla="*/ 2147483646 h 47"/>
                <a:gd name="T60" fmla="*/ 2147483646 w 44"/>
                <a:gd name="T61" fmla="*/ 2147483646 h 47"/>
                <a:gd name="T62" fmla="*/ 2147483646 w 44"/>
                <a:gd name="T63" fmla="*/ 2147483646 h 47"/>
                <a:gd name="T64" fmla="*/ 2147483646 w 44"/>
                <a:gd name="T65" fmla="*/ 2147483646 h 47"/>
                <a:gd name="T66" fmla="*/ 2147483646 w 44"/>
                <a:gd name="T67" fmla="*/ 2147483646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" h="47">
                  <a:moveTo>
                    <a:pt x="11" y="21"/>
                  </a:moveTo>
                  <a:cubicBezTo>
                    <a:pt x="12" y="22"/>
                    <a:pt x="12" y="23"/>
                    <a:pt x="13" y="24"/>
                  </a:cubicBezTo>
                  <a:cubicBezTo>
                    <a:pt x="14" y="25"/>
                    <a:pt x="15" y="26"/>
                    <a:pt x="15" y="27"/>
                  </a:cubicBezTo>
                  <a:cubicBezTo>
                    <a:pt x="16" y="28"/>
                    <a:pt x="16" y="28"/>
                    <a:pt x="17" y="29"/>
                  </a:cubicBezTo>
                  <a:cubicBezTo>
                    <a:pt x="17" y="30"/>
                    <a:pt x="17" y="31"/>
                    <a:pt x="17" y="33"/>
                  </a:cubicBezTo>
                  <a:cubicBezTo>
                    <a:pt x="17" y="34"/>
                    <a:pt x="17" y="35"/>
                    <a:pt x="17" y="37"/>
                  </a:cubicBezTo>
                  <a:cubicBezTo>
                    <a:pt x="17" y="38"/>
                    <a:pt x="18" y="38"/>
                    <a:pt x="18" y="39"/>
                  </a:cubicBezTo>
                  <a:cubicBezTo>
                    <a:pt x="18" y="40"/>
                    <a:pt x="19" y="41"/>
                    <a:pt x="18" y="41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8" y="43"/>
                    <a:pt x="19" y="44"/>
                    <a:pt x="20" y="44"/>
                  </a:cubicBezTo>
                  <a:cubicBezTo>
                    <a:pt x="21" y="45"/>
                    <a:pt x="21" y="46"/>
                    <a:pt x="22" y="46"/>
                  </a:cubicBezTo>
                  <a:cubicBezTo>
                    <a:pt x="22" y="47"/>
                    <a:pt x="23" y="47"/>
                    <a:pt x="24" y="46"/>
                  </a:cubicBezTo>
                  <a:cubicBezTo>
                    <a:pt x="24" y="46"/>
                    <a:pt x="24" y="45"/>
                    <a:pt x="24" y="45"/>
                  </a:cubicBezTo>
                  <a:cubicBezTo>
                    <a:pt x="24" y="44"/>
                    <a:pt x="24" y="43"/>
                    <a:pt x="24" y="42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6" y="41"/>
                    <a:pt x="27" y="40"/>
                    <a:pt x="27" y="40"/>
                  </a:cubicBezTo>
                  <a:cubicBezTo>
                    <a:pt x="28" y="40"/>
                    <a:pt x="28" y="41"/>
                    <a:pt x="29" y="41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1" y="43"/>
                    <a:pt x="32" y="42"/>
                    <a:pt x="32" y="42"/>
                  </a:cubicBezTo>
                  <a:cubicBezTo>
                    <a:pt x="32" y="41"/>
                    <a:pt x="33" y="40"/>
                    <a:pt x="33" y="39"/>
                  </a:cubicBezTo>
                  <a:cubicBezTo>
                    <a:pt x="33" y="39"/>
                    <a:pt x="34" y="39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6"/>
                    <a:pt x="36" y="36"/>
                  </a:cubicBezTo>
                  <a:cubicBezTo>
                    <a:pt x="36" y="35"/>
                    <a:pt x="37" y="35"/>
                    <a:pt x="38" y="35"/>
                  </a:cubicBezTo>
                  <a:cubicBezTo>
                    <a:pt x="39" y="35"/>
                    <a:pt x="40" y="35"/>
                    <a:pt x="41" y="35"/>
                  </a:cubicBezTo>
                  <a:cubicBezTo>
                    <a:pt x="42" y="35"/>
                    <a:pt x="43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2"/>
                    <a:pt x="43" y="30"/>
                    <a:pt x="43" y="28"/>
                  </a:cubicBezTo>
                  <a:cubicBezTo>
                    <a:pt x="43" y="28"/>
                    <a:pt x="42" y="28"/>
                    <a:pt x="42" y="27"/>
                  </a:cubicBezTo>
                  <a:cubicBezTo>
                    <a:pt x="41" y="27"/>
                    <a:pt x="40" y="27"/>
                    <a:pt x="40" y="27"/>
                  </a:cubicBezTo>
                  <a:cubicBezTo>
                    <a:pt x="37" y="25"/>
                    <a:pt x="39" y="25"/>
                    <a:pt x="38" y="24"/>
                  </a:cubicBezTo>
                  <a:cubicBezTo>
                    <a:pt x="38" y="24"/>
                    <a:pt x="37" y="23"/>
                    <a:pt x="37" y="23"/>
                  </a:cubicBezTo>
                  <a:cubicBezTo>
                    <a:pt x="36" y="23"/>
                    <a:pt x="37" y="22"/>
                    <a:pt x="37" y="21"/>
                  </a:cubicBezTo>
                  <a:cubicBezTo>
                    <a:pt x="37" y="20"/>
                    <a:pt x="35" y="21"/>
                    <a:pt x="35" y="19"/>
                  </a:cubicBezTo>
                  <a:cubicBezTo>
                    <a:pt x="35" y="18"/>
                    <a:pt x="35" y="16"/>
                    <a:pt x="36" y="14"/>
                  </a:cubicBezTo>
                  <a:cubicBezTo>
                    <a:pt x="36" y="14"/>
                    <a:pt x="36" y="12"/>
                    <a:pt x="36" y="12"/>
                  </a:cubicBezTo>
                  <a:cubicBezTo>
                    <a:pt x="37" y="11"/>
                    <a:pt x="38" y="11"/>
                    <a:pt x="38" y="10"/>
                  </a:cubicBezTo>
                  <a:cubicBezTo>
                    <a:pt x="38" y="9"/>
                    <a:pt x="38" y="9"/>
                    <a:pt x="37" y="8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6" y="5"/>
                    <a:pt x="35" y="6"/>
                    <a:pt x="34" y="5"/>
                  </a:cubicBezTo>
                  <a:cubicBezTo>
                    <a:pt x="34" y="5"/>
                    <a:pt x="35" y="4"/>
                    <a:pt x="35" y="3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0" y="1"/>
                    <a:pt x="30" y="1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0" y="4"/>
                    <a:pt x="29" y="4"/>
                    <a:pt x="28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7" y="6"/>
                    <a:pt x="26" y="5"/>
                    <a:pt x="25" y="5"/>
                  </a:cubicBezTo>
                  <a:cubicBezTo>
                    <a:pt x="25" y="6"/>
                    <a:pt x="24" y="7"/>
                    <a:pt x="24" y="7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22" y="8"/>
                    <a:pt x="20" y="8"/>
                  </a:cubicBezTo>
                  <a:cubicBezTo>
                    <a:pt x="19" y="8"/>
                    <a:pt x="18" y="7"/>
                    <a:pt x="17" y="8"/>
                  </a:cubicBezTo>
                  <a:cubicBezTo>
                    <a:pt x="17" y="8"/>
                    <a:pt x="16" y="8"/>
                    <a:pt x="16" y="9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4" y="9"/>
                    <a:pt x="15" y="13"/>
                    <a:pt x="14" y="12"/>
                  </a:cubicBezTo>
                  <a:cubicBezTo>
                    <a:pt x="13" y="12"/>
                    <a:pt x="12" y="10"/>
                    <a:pt x="11" y="10"/>
                  </a:cubicBezTo>
                  <a:cubicBezTo>
                    <a:pt x="11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6" y="10"/>
                    <a:pt x="5" y="10"/>
                  </a:cubicBezTo>
                  <a:cubicBezTo>
                    <a:pt x="5" y="10"/>
                    <a:pt x="5" y="8"/>
                    <a:pt x="4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0" y="9"/>
                    <a:pt x="2" y="10"/>
                    <a:pt x="4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6"/>
                    <a:pt x="6" y="17"/>
                    <a:pt x="6" y="18"/>
                  </a:cubicBezTo>
                  <a:cubicBezTo>
                    <a:pt x="6" y="19"/>
                    <a:pt x="4" y="20"/>
                    <a:pt x="8" y="21"/>
                  </a:cubicBezTo>
                  <a:cubicBezTo>
                    <a:pt x="9" y="21"/>
                    <a:pt x="11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12" name="Freeform 76"/>
            <p:cNvSpPr>
              <a:spLocks/>
            </p:cNvSpPr>
            <p:nvPr/>
          </p:nvSpPr>
          <p:spPr bwMode="auto">
            <a:xfrm>
              <a:off x="202" y="2831"/>
              <a:ext cx="1531" cy="837"/>
            </a:xfrm>
            <a:custGeom>
              <a:avLst/>
              <a:gdLst>
                <a:gd name="T0" fmla="*/ 2147483646 w 53"/>
                <a:gd name="T1" fmla="*/ 0 h 29"/>
                <a:gd name="T2" fmla="*/ 2147483646 w 53"/>
                <a:gd name="T3" fmla="*/ 2147483646 h 29"/>
                <a:gd name="T4" fmla="*/ 2147483646 w 53"/>
                <a:gd name="T5" fmla="*/ 2147483646 h 29"/>
                <a:gd name="T6" fmla="*/ 2147483646 w 53"/>
                <a:gd name="T7" fmla="*/ 2147483646 h 29"/>
                <a:gd name="T8" fmla="*/ 2147483646 w 53"/>
                <a:gd name="T9" fmla="*/ 2147483646 h 29"/>
                <a:gd name="T10" fmla="*/ 2147483646 w 53"/>
                <a:gd name="T11" fmla="*/ 2147483646 h 29"/>
                <a:gd name="T12" fmla="*/ 2147483646 w 53"/>
                <a:gd name="T13" fmla="*/ 2147483646 h 29"/>
                <a:gd name="T14" fmla="*/ 2147483646 w 53"/>
                <a:gd name="T15" fmla="*/ 2147483646 h 29"/>
                <a:gd name="T16" fmla="*/ 2147483646 w 53"/>
                <a:gd name="T17" fmla="*/ 2147483646 h 29"/>
                <a:gd name="T18" fmla="*/ 2147483646 w 53"/>
                <a:gd name="T19" fmla="*/ 2147483646 h 29"/>
                <a:gd name="T20" fmla="*/ 2147483646 w 53"/>
                <a:gd name="T21" fmla="*/ 2147483646 h 29"/>
                <a:gd name="T22" fmla="*/ 2147483646 w 53"/>
                <a:gd name="T23" fmla="*/ 2147483646 h 29"/>
                <a:gd name="T24" fmla="*/ 2147483646 w 53"/>
                <a:gd name="T25" fmla="*/ 2147483646 h 29"/>
                <a:gd name="T26" fmla="*/ 2147483646 w 53"/>
                <a:gd name="T27" fmla="*/ 2147483646 h 29"/>
                <a:gd name="T28" fmla="*/ 2147483646 w 53"/>
                <a:gd name="T29" fmla="*/ 2147483646 h 29"/>
                <a:gd name="T30" fmla="*/ 2147483646 w 53"/>
                <a:gd name="T31" fmla="*/ 2147483646 h 29"/>
                <a:gd name="T32" fmla="*/ 2147483646 w 53"/>
                <a:gd name="T33" fmla="*/ 2147483646 h 29"/>
                <a:gd name="T34" fmla="*/ 2147483646 w 53"/>
                <a:gd name="T35" fmla="*/ 2147483646 h 29"/>
                <a:gd name="T36" fmla="*/ 2147483646 w 53"/>
                <a:gd name="T37" fmla="*/ 2147483646 h 29"/>
                <a:gd name="T38" fmla="*/ 2147483646 w 53"/>
                <a:gd name="T39" fmla="*/ 2147483646 h 29"/>
                <a:gd name="T40" fmla="*/ 2147483646 w 53"/>
                <a:gd name="T41" fmla="*/ 2147483646 h 29"/>
                <a:gd name="T42" fmla="*/ 2147483646 w 53"/>
                <a:gd name="T43" fmla="*/ 2147483646 h 29"/>
                <a:gd name="T44" fmla="*/ 2147483646 w 53"/>
                <a:gd name="T45" fmla="*/ 2147483646 h 29"/>
                <a:gd name="T46" fmla="*/ 2147483646 w 53"/>
                <a:gd name="T47" fmla="*/ 2147483646 h 29"/>
                <a:gd name="T48" fmla="*/ 2147483646 w 53"/>
                <a:gd name="T49" fmla="*/ 2147483646 h 29"/>
                <a:gd name="T50" fmla="*/ 2147483646 w 53"/>
                <a:gd name="T51" fmla="*/ 2147483646 h 29"/>
                <a:gd name="T52" fmla="*/ 2147483646 w 53"/>
                <a:gd name="T53" fmla="*/ 2147483646 h 29"/>
                <a:gd name="T54" fmla="*/ 2147483646 w 53"/>
                <a:gd name="T55" fmla="*/ 2147483646 h 29"/>
                <a:gd name="T56" fmla="*/ 2147483646 w 53"/>
                <a:gd name="T57" fmla="*/ 2147483646 h 29"/>
                <a:gd name="T58" fmla="*/ 0 w 53"/>
                <a:gd name="T59" fmla="*/ 2147483646 h 29"/>
                <a:gd name="T60" fmla="*/ 2147483646 w 53"/>
                <a:gd name="T61" fmla="*/ 2147483646 h 29"/>
                <a:gd name="T62" fmla="*/ 2147483646 w 53"/>
                <a:gd name="T63" fmla="*/ 0 h 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" h="29">
                  <a:moveTo>
                    <a:pt x="1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11" y="4"/>
                    <a:pt x="14" y="5"/>
                    <a:pt x="16" y="5"/>
                  </a:cubicBezTo>
                  <a:cubicBezTo>
                    <a:pt x="18" y="5"/>
                    <a:pt x="21" y="5"/>
                    <a:pt x="24" y="6"/>
                  </a:cubicBezTo>
                  <a:cubicBezTo>
                    <a:pt x="29" y="8"/>
                    <a:pt x="34" y="11"/>
                    <a:pt x="39" y="13"/>
                  </a:cubicBezTo>
                  <a:cubicBezTo>
                    <a:pt x="44" y="15"/>
                    <a:pt x="48" y="17"/>
                    <a:pt x="53" y="18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49" y="21"/>
                    <a:pt x="48" y="21"/>
                  </a:cubicBezTo>
                  <a:cubicBezTo>
                    <a:pt x="48" y="22"/>
                    <a:pt x="46" y="23"/>
                    <a:pt x="45" y="24"/>
                  </a:cubicBezTo>
                  <a:cubicBezTo>
                    <a:pt x="44" y="24"/>
                    <a:pt x="44" y="24"/>
                    <a:pt x="42" y="25"/>
                  </a:cubicBezTo>
                  <a:cubicBezTo>
                    <a:pt x="40" y="27"/>
                    <a:pt x="41" y="28"/>
                    <a:pt x="39" y="28"/>
                  </a:cubicBezTo>
                  <a:cubicBezTo>
                    <a:pt x="38" y="28"/>
                    <a:pt x="37" y="27"/>
                    <a:pt x="37" y="27"/>
                  </a:cubicBezTo>
                  <a:cubicBezTo>
                    <a:pt x="35" y="27"/>
                    <a:pt x="34" y="27"/>
                    <a:pt x="32" y="27"/>
                  </a:cubicBezTo>
                  <a:cubicBezTo>
                    <a:pt x="28" y="26"/>
                    <a:pt x="29" y="28"/>
                    <a:pt x="27" y="28"/>
                  </a:cubicBezTo>
                  <a:cubicBezTo>
                    <a:pt x="25" y="28"/>
                    <a:pt x="24" y="29"/>
                    <a:pt x="24" y="27"/>
                  </a:cubicBezTo>
                  <a:cubicBezTo>
                    <a:pt x="25" y="26"/>
                    <a:pt x="24" y="25"/>
                    <a:pt x="24" y="25"/>
                  </a:cubicBezTo>
                  <a:cubicBezTo>
                    <a:pt x="24" y="21"/>
                    <a:pt x="25" y="17"/>
                    <a:pt x="24" y="17"/>
                  </a:cubicBezTo>
                  <a:cubicBezTo>
                    <a:pt x="22" y="17"/>
                    <a:pt x="21" y="21"/>
                    <a:pt x="19" y="21"/>
                  </a:cubicBezTo>
                  <a:cubicBezTo>
                    <a:pt x="17" y="22"/>
                    <a:pt x="14" y="22"/>
                    <a:pt x="13" y="21"/>
                  </a:cubicBezTo>
                  <a:cubicBezTo>
                    <a:pt x="13" y="20"/>
                    <a:pt x="12" y="19"/>
                    <a:pt x="12" y="18"/>
                  </a:cubicBezTo>
                  <a:cubicBezTo>
                    <a:pt x="11" y="18"/>
                    <a:pt x="7" y="18"/>
                    <a:pt x="6" y="17"/>
                  </a:cubicBezTo>
                  <a:cubicBezTo>
                    <a:pt x="6" y="17"/>
                    <a:pt x="8" y="15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chemeClr val="tx2"/>
                </a:solidFill>
              </a:endParaRPr>
            </a:p>
          </p:txBody>
        </p:sp>
        <p:sp>
          <p:nvSpPr>
            <p:cNvPr id="13" name="Freeform 75"/>
            <p:cNvSpPr>
              <a:spLocks/>
            </p:cNvSpPr>
            <p:nvPr/>
          </p:nvSpPr>
          <p:spPr bwMode="auto">
            <a:xfrm>
              <a:off x="231" y="808"/>
              <a:ext cx="3555" cy="2512"/>
            </a:xfrm>
            <a:custGeom>
              <a:avLst/>
              <a:gdLst>
                <a:gd name="T0" fmla="*/ 2147483646 w 123"/>
                <a:gd name="T1" fmla="*/ 2147483646 h 87"/>
                <a:gd name="T2" fmla="*/ 2147483646 w 123"/>
                <a:gd name="T3" fmla="*/ 2147483646 h 87"/>
                <a:gd name="T4" fmla="*/ 2147483646 w 123"/>
                <a:gd name="T5" fmla="*/ 2147483646 h 87"/>
                <a:gd name="T6" fmla="*/ 2147483646 w 123"/>
                <a:gd name="T7" fmla="*/ 2147483646 h 87"/>
                <a:gd name="T8" fmla="*/ 2147483646 w 123"/>
                <a:gd name="T9" fmla="*/ 2147483646 h 87"/>
                <a:gd name="T10" fmla="*/ 2147483646 w 123"/>
                <a:gd name="T11" fmla="*/ 2147483646 h 87"/>
                <a:gd name="T12" fmla="*/ 2147483646 w 123"/>
                <a:gd name="T13" fmla="*/ 2147483646 h 87"/>
                <a:gd name="T14" fmla="*/ 2147483646 w 123"/>
                <a:gd name="T15" fmla="*/ 2147483646 h 87"/>
                <a:gd name="T16" fmla="*/ 2147483646 w 123"/>
                <a:gd name="T17" fmla="*/ 2147483646 h 87"/>
                <a:gd name="T18" fmla="*/ 2147483646 w 123"/>
                <a:gd name="T19" fmla="*/ 2147483646 h 87"/>
                <a:gd name="T20" fmla="*/ 2147483646 w 123"/>
                <a:gd name="T21" fmla="*/ 2147483646 h 87"/>
                <a:gd name="T22" fmla="*/ 2147483646 w 123"/>
                <a:gd name="T23" fmla="*/ 2147483646 h 87"/>
                <a:gd name="T24" fmla="*/ 2147483646 w 123"/>
                <a:gd name="T25" fmla="*/ 2147483646 h 87"/>
                <a:gd name="T26" fmla="*/ 2147483646 w 123"/>
                <a:gd name="T27" fmla="*/ 2147483646 h 87"/>
                <a:gd name="T28" fmla="*/ 2147483646 w 123"/>
                <a:gd name="T29" fmla="*/ 2147483646 h 87"/>
                <a:gd name="T30" fmla="*/ 2147483646 w 123"/>
                <a:gd name="T31" fmla="*/ 2147483646 h 87"/>
                <a:gd name="T32" fmla="*/ 2147483646 w 123"/>
                <a:gd name="T33" fmla="*/ 2147483646 h 87"/>
                <a:gd name="T34" fmla="*/ 2147483646 w 123"/>
                <a:gd name="T35" fmla="*/ 2147483646 h 87"/>
                <a:gd name="T36" fmla="*/ 2147483646 w 123"/>
                <a:gd name="T37" fmla="*/ 2147483646 h 87"/>
                <a:gd name="T38" fmla="*/ 2147483646 w 123"/>
                <a:gd name="T39" fmla="*/ 2147483646 h 87"/>
                <a:gd name="T40" fmla="*/ 2147483646 w 123"/>
                <a:gd name="T41" fmla="*/ 2147483646 h 87"/>
                <a:gd name="T42" fmla="*/ 2147483646 w 123"/>
                <a:gd name="T43" fmla="*/ 2147483646 h 87"/>
                <a:gd name="T44" fmla="*/ 2147483646 w 123"/>
                <a:gd name="T45" fmla="*/ 2147483646 h 87"/>
                <a:gd name="T46" fmla="*/ 2147483646 w 123"/>
                <a:gd name="T47" fmla="*/ 2147483646 h 87"/>
                <a:gd name="T48" fmla="*/ 2147483646 w 123"/>
                <a:gd name="T49" fmla="*/ 2147483646 h 87"/>
                <a:gd name="T50" fmla="*/ 2147483646 w 123"/>
                <a:gd name="T51" fmla="*/ 2147483646 h 87"/>
                <a:gd name="T52" fmla="*/ 2147483646 w 123"/>
                <a:gd name="T53" fmla="*/ 2147483646 h 87"/>
                <a:gd name="T54" fmla="*/ 2147483646 w 123"/>
                <a:gd name="T55" fmla="*/ 2147483646 h 87"/>
                <a:gd name="T56" fmla="*/ 2147483646 w 123"/>
                <a:gd name="T57" fmla="*/ 2147483646 h 87"/>
                <a:gd name="T58" fmla="*/ 2147483646 w 123"/>
                <a:gd name="T59" fmla="*/ 2147483646 h 87"/>
                <a:gd name="T60" fmla="*/ 2147483646 w 123"/>
                <a:gd name="T61" fmla="*/ 2147483646 h 87"/>
                <a:gd name="T62" fmla="*/ 2147483646 w 123"/>
                <a:gd name="T63" fmla="*/ 2147483646 h 87"/>
                <a:gd name="T64" fmla="*/ 2147483646 w 123"/>
                <a:gd name="T65" fmla="*/ 2147483646 h 87"/>
                <a:gd name="T66" fmla="*/ 2147483646 w 123"/>
                <a:gd name="T67" fmla="*/ 2147483646 h 87"/>
                <a:gd name="T68" fmla="*/ 2147483646 w 123"/>
                <a:gd name="T69" fmla="*/ 2147483646 h 87"/>
                <a:gd name="T70" fmla="*/ 2147483646 w 123"/>
                <a:gd name="T71" fmla="*/ 2147483646 h 87"/>
                <a:gd name="T72" fmla="*/ 2147483646 w 123"/>
                <a:gd name="T73" fmla="*/ 0 h 87"/>
                <a:gd name="T74" fmla="*/ 2147483646 w 123"/>
                <a:gd name="T75" fmla="*/ 2147483646 h 87"/>
                <a:gd name="T76" fmla="*/ 2147483646 w 123"/>
                <a:gd name="T77" fmla="*/ 2147483646 h 87"/>
                <a:gd name="T78" fmla="*/ 2147483646 w 123"/>
                <a:gd name="T79" fmla="*/ 2147483646 h 87"/>
                <a:gd name="T80" fmla="*/ 2147483646 w 123"/>
                <a:gd name="T81" fmla="*/ 2147483646 h 87"/>
                <a:gd name="T82" fmla="*/ 2147483646 w 123"/>
                <a:gd name="T83" fmla="*/ 2147483646 h 87"/>
                <a:gd name="T84" fmla="*/ 2147483646 w 123"/>
                <a:gd name="T85" fmla="*/ 2147483646 h 87"/>
                <a:gd name="T86" fmla="*/ 2147483646 w 123"/>
                <a:gd name="T87" fmla="*/ 2147483646 h 87"/>
                <a:gd name="T88" fmla="*/ 2147483646 w 123"/>
                <a:gd name="T89" fmla="*/ 2147483646 h 87"/>
                <a:gd name="T90" fmla="*/ 2147483646 w 123"/>
                <a:gd name="T91" fmla="*/ 2147483646 h 87"/>
                <a:gd name="T92" fmla="*/ 2147483646 w 123"/>
                <a:gd name="T93" fmla="*/ 2147483646 h 87"/>
                <a:gd name="T94" fmla="*/ 2147483646 w 123"/>
                <a:gd name="T95" fmla="*/ 2147483646 h 87"/>
                <a:gd name="T96" fmla="*/ 2147483646 w 123"/>
                <a:gd name="T97" fmla="*/ 2147483646 h 87"/>
                <a:gd name="T98" fmla="*/ 2147483646 w 123"/>
                <a:gd name="T99" fmla="*/ 2147483646 h 87"/>
                <a:gd name="T100" fmla="*/ 2147483646 w 123"/>
                <a:gd name="T101" fmla="*/ 2147483646 h 87"/>
                <a:gd name="T102" fmla="*/ 2147483646 w 123"/>
                <a:gd name="T103" fmla="*/ 2147483646 h 87"/>
                <a:gd name="T104" fmla="*/ 2147483646 w 123"/>
                <a:gd name="T105" fmla="*/ 2147483646 h 87"/>
                <a:gd name="T106" fmla="*/ 2147483646 w 123"/>
                <a:gd name="T107" fmla="*/ 2147483646 h 87"/>
                <a:gd name="T108" fmla="*/ 2147483646 w 123"/>
                <a:gd name="T109" fmla="*/ 2147483646 h 87"/>
                <a:gd name="T110" fmla="*/ 2147483646 w 123"/>
                <a:gd name="T111" fmla="*/ 2147483646 h 87"/>
                <a:gd name="T112" fmla="*/ 2147483646 w 123"/>
                <a:gd name="T113" fmla="*/ 2147483646 h 87"/>
                <a:gd name="T114" fmla="*/ 2147483646 w 123"/>
                <a:gd name="T115" fmla="*/ 2147483646 h 87"/>
                <a:gd name="T116" fmla="*/ 2147483646 w 123"/>
                <a:gd name="T117" fmla="*/ 2147483646 h 87"/>
                <a:gd name="T118" fmla="*/ 0 w 123"/>
                <a:gd name="T119" fmla="*/ 2147483646 h 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3" h="87">
                  <a:moveTo>
                    <a:pt x="0" y="70"/>
                  </a:moveTo>
                  <a:cubicBezTo>
                    <a:pt x="0" y="71"/>
                    <a:pt x="1" y="71"/>
                    <a:pt x="1" y="71"/>
                  </a:cubicBezTo>
                  <a:cubicBezTo>
                    <a:pt x="2" y="71"/>
                    <a:pt x="3" y="72"/>
                    <a:pt x="4" y="72"/>
                  </a:cubicBezTo>
                  <a:cubicBezTo>
                    <a:pt x="6" y="73"/>
                    <a:pt x="7" y="73"/>
                    <a:pt x="8" y="74"/>
                  </a:cubicBezTo>
                  <a:cubicBezTo>
                    <a:pt x="10" y="74"/>
                    <a:pt x="13" y="75"/>
                    <a:pt x="15" y="75"/>
                  </a:cubicBezTo>
                  <a:cubicBezTo>
                    <a:pt x="17" y="75"/>
                    <a:pt x="20" y="75"/>
                    <a:pt x="23" y="76"/>
                  </a:cubicBezTo>
                  <a:cubicBezTo>
                    <a:pt x="28" y="78"/>
                    <a:pt x="33" y="81"/>
                    <a:pt x="38" y="83"/>
                  </a:cubicBezTo>
                  <a:cubicBezTo>
                    <a:pt x="42" y="85"/>
                    <a:pt x="45" y="86"/>
                    <a:pt x="49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51" y="86"/>
                    <a:pt x="52" y="85"/>
                    <a:pt x="54" y="84"/>
                  </a:cubicBezTo>
                  <a:cubicBezTo>
                    <a:pt x="55" y="84"/>
                    <a:pt x="56" y="84"/>
                    <a:pt x="57" y="84"/>
                  </a:cubicBezTo>
                  <a:cubicBezTo>
                    <a:pt x="57" y="84"/>
                    <a:pt x="58" y="85"/>
                    <a:pt x="58" y="85"/>
                  </a:cubicBezTo>
                  <a:cubicBezTo>
                    <a:pt x="59" y="84"/>
                    <a:pt x="60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3" y="83"/>
                    <a:pt x="64" y="81"/>
                    <a:pt x="65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8" y="79"/>
                    <a:pt x="68" y="78"/>
                    <a:pt x="69" y="78"/>
                  </a:cubicBezTo>
                  <a:cubicBezTo>
                    <a:pt x="69" y="77"/>
                    <a:pt x="69" y="76"/>
                    <a:pt x="70" y="76"/>
                  </a:cubicBezTo>
                  <a:cubicBezTo>
                    <a:pt x="70" y="76"/>
                    <a:pt x="71" y="76"/>
                    <a:pt x="71" y="75"/>
                  </a:cubicBezTo>
                  <a:cubicBezTo>
                    <a:pt x="72" y="74"/>
                    <a:pt x="72" y="74"/>
                    <a:pt x="73" y="73"/>
                  </a:cubicBezTo>
                  <a:cubicBezTo>
                    <a:pt x="74" y="73"/>
                    <a:pt x="75" y="73"/>
                    <a:pt x="76" y="73"/>
                  </a:cubicBezTo>
                  <a:cubicBezTo>
                    <a:pt x="77" y="73"/>
                    <a:pt x="77" y="72"/>
                    <a:pt x="78" y="73"/>
                  </a:cubicBezTo>
                  <a:cubicBezTo>
                    <a:pt x="79" y="73"/>
                    <a:pt x="79" y="74"/>
                    <a:pt x="79" y="75"/>
                  </a:cubicBezTo>
                  <a:cubicBezTo>
                    <a:pt x="80" y="76"/>
                    <a:pt x="81" y="76"/>
                    <a:pt x="82" y="77"/>
                  </a:cubicBezTo>
                  <a:cubicBezTo>
                    <a:pt x="83" y="77"/>
                    <a:pt x="85" y="78"/>
                    <a:pt x="86" y="78"/>
                  </a:cubicBezTo>
                  <a:cubicBezTo>
                    <a:pt x="86" y="78"/>
                    <a:pt x="86" y="78"/>
                    <a:pt x="87" y="78"/>
                  </a:cubicBezTo>
                  <a:cubicBezTo>
                    <a:pt x="87" y="78"/>
                    <a:pt x="87" y="79"/>
                    <a:pt x="88" y="79"/>
                  </a:cubicBezTo>
                  <a:cubicBezTo>
                    <a:pt x="94" y="79"/>
                    <a:pt x="101" y="78"/>
                    <a:pt x="107" y="79"/>
                  </a:cubicBezTo>
                  <a:cubicBezTo>
                    <a:pt x="108" y="79"/>
                    <a:pt x="109" y="79"/>
                    <a:pt x="109" y="78"/>
                  </a:cubicBezTo>
                  <a:cubicBezTo>
                    <a:pt x="110" y="77"/>
                    <a:pt x="109" y="76"/>
                    <a:pt x="110" y="75"/>
                  </a:cubicBezTo>
                  <a:cubicBezTo>
                    <a:pt x="110" y="74"/>
                    <a:pt x="110" y="74"/>
                    <a:pt x="110" y="73"/>
                  </a:cubicBezTo>
                  <a:cubicBezTo>
                    <a:pt x="110" y="73"/>
                    <a:pt x="109" y="72"/>
                    <a:pt x="109" y="71"/>
                  </a:cubicBezTo>
                  <a:cubicBezTo>
                    <a:pt x="109" y="71"/>
                    <a:pt x="110" y="70"/>
                    <a:pt x="111" y="70"/>
                  </a:cubicBezTo>
                  <a:cubicBezTo>
                    <a:pt x="111" y="69"/>
                    <a:pt x="111" y="68"/>
                    <a:pt x="111" y="6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6"/>
                    <a:pt x="111" y="66"/>
                    <a:pt x="111" y="66"/>
                  </a:cubicBezTo>
                  <a:cubicBezTo>
                    <a:pt x="111" y="65"/>
                    <a:pt x="110" y="65"/>
                    <a:pt x="110" y="64"/>
                  </a:cubicBezTo>
                  <a:cubicBezTo>
                    <a:pt x="110" y="64"/>
                    <a:pt x="110" y="63"/>
                    <a:pt x="110" y="63"/>
                  </a:cubicBezTo>
                  <a:cubicBezTo>
                    <a:pt x="115" y="51"/>
                    <a:pt x="118" y="45"/>
                    <a:pt x="123" y="34"/>
                  </a:cubicBezTo>
                  <a:cubicBezTo>
                    <a:pt x="123" y="33"/>
                    <a:pt x="123" y="32"/>
                    <a:pt x="123" y="31"/>
                  </a:cubicBezTo>
                  <a:cubicBezTo>
                    <a:pt x="122" y="31"/>
                    <a:pt x="122" y="30"/>
                    <a:pt x="121" y="30"/>
                  </a:cubicBezTo>
                  <a:cubicBezTo>
                    <a:pt x="120" y="29"/>
                    <a:pt x="119" y="28"/>
                    <a:pt x="118" y="28"/>
                  </a:cubicBezTo>
                  <a:cubicBezTo>
                    <a:pt x="117" y="28"/>
                    <a:pt x="116" y="28"/>
                    <a:pt x="116" y="28"/>
                  </a:cubicBezTo>
                  <a:cubicBezTo>
                    <a:pt x="115" y="27"/>
                    <a:pt x="113" y="28"/>
                    <a:pt x="112" y="27"/>
                  </a:cubicBezTo>
                  <a:cubicBezTo>
                    <a:pt x="111" y="26"/>
                    <a:pt x="110" y="25"/>
                    <a:pt x="109" y="24"/>
                  </a:cubicBezTo>
                  <a:cubicBezTo>
                    <a:pt x="108" y="22"/>
                    <a:pt x="107" y="20"/>
                    <a:pt x="106" y="18"/>
                  </a:cubicBezTo>
                  <a:cubicBezTo>
                    <a:pt x="106" y="17"/>
                    <a:pt x="106" y="15"/>
                    <a:pt x="106" y="14"/>
                  </a:cubicBezTo>
                  <a:cubicBezTo>
                    <a:pt x="105" y="14"/>
                    <a:pt x="104" y="14"/>
                    <a:pt x="103" y="14"/>
                  </a:cubicBezTo>
                  <a:cubicBezTo>
                    <a:pt x="102" y="14"/>
                    <a:pt x="101" y="14"/>
                    <a:pt x="100" y="14"/>
                  </a:cubicBezTo>
                  <a:cubicBezTo>
                    <a:pt x="99" y="14"/>
                    <a:pt x="98" y="14"/>
                    <a:pt x="98" y="15"/>
                  </a:cubicBezTo>
                  <a:cubicBezTo>
                    <a:pt x="97" y="15"/>
                    <a:pt x="97" y="16"/>
                    <a:pt x="97" y="16"/>
                  </a:cubicBezTo>
                  <a:cubicBezTo>
                    <a:pt x="97" y="16"/>
                    <a:pt x="96" y="17"/>
                    <a:pt x="96" y="17"/>
                  </a:cubicBezTo>
                  <a:cubicBezTo>
                    <a:pt x="96" y="18"/>
                    <a:pt x="95" y="18"/>
                    <a:pt x="95" y="18"/>
                  </a:cubicBezTo>
                  <a:cubicBezTo>
                    <a:pt x="95" y="19"/>
                    <a:pt x="94" y="20"/>
                    <a:pt x="94" y="21"/>
                  </a:cubicBezTo>
                  <a:cubicBezTo>
                    <a:pt x="94" y="21"/>
                    <a:pt x="93" y="22"/>
                    <a:pt x="92" y="22"/>
                  </a:cubicBezTo>
                  <a:cubicBezTo>
                    <a:pt x="91" y="21"/>
                    <a:pt x="91" y="21"/>
                    <a:pt x="91" y="20"/>
                  </a:cubicBezTo>
                  <a:cubicBezTo>
                    <a:pt x="90" y="20"/>
                    <a:pt x="90" y="19"/>
                    <a:pt x="89" y="19"/>
                  </a:cubicBezTo>
                  <a:cubicBezTo>
                    <a:pt x="89" y="19"/>
                    <a:pt x="88" y="20"/>
                    <a:pt x="87" y="20"/>
                  </a:cubicBezTo>
                  <a:cubicBezTo>
                    <a:pt x="87" y="20"/>
                    <a:pt x="86" y="20"/>
                    <a:pt x="86" y="21"/>
                  </a:cubicBezTo>
                  <a:cubicBezTo>
                    <a:pt x="86" y="22"/>
                    <a:pt x="86" y="23"/>
                    <a:pt x="86" y="24"/>
                  </a:cubicBezTo>
                  <a:cubicBezTo>
                    <a:pt x="86" y="24"/>
                    <a:pt x="86" y="25"/>
                    <a:pt x="86" y="25"/>
                  </a:cubicBezTo>
                  <a:cubicBezTo>
                    <a:pt x="85" y="26"/>
                    <a:pt x="84" y="26"/>
                    <a:pt x="84" y="25"/>
                  </a:cubicBezTo>
                  <a:cubicBezTo>
                    <a:pt x="83" y="25"/>
                    <a:pt x="83" y="24"/>
                    <a:pt x="82" y="23"/>
                  </a:cubicBezTo>
                  <a:cubicBezTo>
                    <a:pt x="81" y="23"/>
                    <a:pt x="80" y="22"/>
                    <a:pt x="79" y="22"/>
                  </a:cubicBezTo>
                  <a:cubicBezTo>
                    <a:pt x="79" y="22"/>
                    <a:pt x="79" y="21"/>
                    <a:pt x="79" y="21"/>
                  </a:cubicBezTo>
                  <a:cubicBezTo>
                    <a:pt x="79" y="21"/>
                    <a:pt x="80" y="21"/>
                    <a:pt x="80" y="20"/>
                  </a:cubicBezTo>
                  <a:cubicBezTo>
                    <a:pt x="81" y="20"/>
                    <a:pt x="80" y="19"/>
                    <a:pt x="80" y="18"/>
                  </a:cubicBezTo>
                  <a:cubicBezTo>
                    <a:pt x="80" y="17"/>
                    <a:pt x="79" y="17"/>
                    <a:pt x="79" y="16"/>
                  </a:cubicBezTo>
                  <a:cubicBezTo>
                    <a:pt x="79" y="14"/>
                    <a:pt x="79" y="13"/>
                    <a:pt x="79" y="12"/>
                  </a:cubicBezTo>
                  <a:cubicBezTo>
                    <a:pt x="79" y="10"/>
                    <a:pt x="79" y="9"/>
                    <a:pt x="79" y="8"/>
                  </a:cubicBezTo>
                  <a:cubicBezTo>
                    <a:pt x="78" y="7"/>
                    <a:pt x="78" y="7"/>
                    <a:pt x="77" y="6"/>
                  </a:cubicBezTo>
                  <a:cubicBezTo>
                    <a:pt x="77" y="5"/>
                    <a:pt x="76" y="4"/>
                    <a:pt x="75" y="3"/>
                  </a:cubicBezTo>
                  <a:cubicBezTo>
                    <a:pt x="74" y="2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1"/>
                  </a:cubicBezTo>
                  <a:cubicBezTo>
                    <a:pt x="70" y="3"/>
                    <a:pt x="69" y="3"/>
                    <a:pt x="68" y="3"/>
                  </a:cubicBezTo>
                  <a:cubicBezTo>
                    <a:pt x="67" y="5"/>
                    <a:pt x="67" y="6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4" y="7"/>
                    <a:pt x="64" y="8"/>
                    <a:pt x="63" y="8"/>
                  </a:cubicBezTo>
                  <a:cubicBezTo>
                    <a:pt x="63" y="8"/>
                    <a:pt x="61" y="8"/>
                    <a:pt x="61" y="9"/>
                  </a:cubicBezTo>
                  <a:cubicBezTo>
                    <a:pt x="61" y="9"/>
                    <a:pt x="60" y="10"/>
                    <a:pt x="59" y="11"/>
                  </a:cubicBezTo>
                  <a:cubicBezTo>
                    <a:pt x="59" y="12"/>
                    <a:pt x="59" y="11"/>
                    <a:pt x="58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7" y="10"/>
                    <a:pt x="56" y="10"/>
                  </a:cubicBezTo>
                  <a:cubicBezTo>
                    <a:pt x="55" y="11"/>
                    <a:pt x="54" y="13"/>
                    <a:pt x="52" y="12"/>
                  </a:cubicBezTo>
                  <a:cubicBezTo>
                    <a:pt x="50" y="11"/>
                    <a:pt x="49" y="10"/>
                    <a:pt x="48" y="9"/>
                  </a:cubicBezTo>
                  <a:cubicBezTo>
                    <a:pt x="47" y="9"/>
                    <a:pt x="46" y="10"/>
                    <a:pt x="46" y="9"/>
                  </a:cubicBezTo>
                  <a:cubicBezTo>
                    <a:pt x="46" y="7"/>
                    <a:pt x="45" y="3"/>
                    <a:pt x="43" y="3"/>
                  </a:cubicBezTo>
                  <a:cubicBezTo>
                    <a:pt x="42" y="3"/>
                    <a:pt x="42" y="5"/>
                    <a:pt x="40" y="5"/>
                  </a:cubicBezTo>
                  <a:cubicBezTo>
                    <a:pt x="39" y="6"/>
                    <a:pt x="40" y="6"/>
                    <a:pt x="39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4" y="6"/>
                    <a:pt x="34" y="6"/>
                  </a:cubicBezTo>
                  <a:cubicBezTo>
                    <a:pt x="30" y="6"/>
                    <a:pt x="26" y="5"/>
                    <a:pt x="26" y="6"/>
                  </a:cubicBezTo>
                  <a:cubicBezTo>
                    <a:pt x="26" y="8"/>
                    <a:pt x="26" y="10"/>
                    <a:pt x="27" y="11"/>
                  </a:cubicBezTo>
                  <a:cubicBezTo>
                    <a:pt x="27" y="11"/>
                    <a:pt x="30" y="11"/>
                    <a:pt x="30" y="11"/>
                  </a:cubicBezTo>
                  <a:cubicBezTo>
                    <a:pt x="31" y="11"/>
                    <a:pt x="32" y="14"/>
                    <a:pt x="30" y="14"/>
                  </a:cubicBezTo>
                  <a:cubicBezTo>
                    <a:pt x="30" y="14"/>
                    <a:pt x="29" y="13"/>
                    <a:pt x="29" y="13"/>
                  </a:cubicBezTo>
                  <a:cubicBezTo>
                    <a:pt x="28" y="14"/>
                    <a:pt x="27" y="13"/>
                    <a:pt x="27" y="14"/>
                  </a:cubicBezTo>
                  <a:cubicBezTo>
                    <a:pt x="26" y="15"/>
                    <a:pt x="25" y="14"/>
                    <a:pt x="25" y="15"/>
                  </a:cubicBezTo>
                  <a:cubicBezTo>
                    <a:pt x="25" y="16"/>
                    <a:pt x="24" y="18"/>
                    <a:pt x="25" y="20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9" y="25"/>
                    <a:pt x="29" y="25"/>
                    <a:pt x="29" y="27"/>
                  </a:cubicBezTo>
                  <a:cubicBezTo>
                    <a:pt x="30" y="31"/>
                    <a:pt x="28" y="35"/>
                    <a:pt x="28" y="39"/>
                  </a:cubicBezTo>
                  <a:cubicBezTo>
                    <a:pt x="27" y="41"/>
                    <a:pt x="27" y="44"/>
                    <a:pt x="26" y="45"/>
                  </a:cubicBezTo>
                  <a:cubicBezTo>
                    <a:pt x="26" y="46"/>
                    <a:pt x="26" y="48"/>
                    <a:pt x="26" y="48"/>
                  </a:cubicBezTo>
                  <a:cubicBezTo>
                    <a:pt x="26" y="51"/>
                    <a:pt x="25" y="49"/>
                    <a:pt x="24" y="49"/>
                  </a:cubicBezTo>
                  <a:cubicBezTo>
                    <a:pt x="24" y="49"/>
                    <a:pt x="22" y="49"/>
                    <a:pt x="22" y="49"/>
                  </a:cubicBezTo>
                  <a:cubicBezTo>
                    <a:pt x="20" y="49"/>
                    <a:pt x="20" y="50"/>
                    <a:pt x="19" y="50"/>
                  </a:cubicBezTo>
                  <a:cubicBezTo>
                    <a:pt x="18" y="51"/>
                    <a:pt x="17" y="51"/>
                    <a:pt x="15" y="51"/>
                  </a:cubicBezTo>
                  <a:cubicBezTo>
                    <a:pt x="14" y="51"/>
                    <a:pt x="12" y="52"/>
                    <a:pt x="11" y="53"/>
                  </a:cubicBezTo>
                  <a:cubicBezTo>
                    <a:pt x="10" y="53"/>
                    <a:pt x="9" y="54"/>
                    <a:pt x="9" y="54"/>
                  </a:cubicBezTo>
                  <a:cubicBezTo>
                    <a:pt x="8" y="55"/>
                    <a:pt x="6" y="56"/>
                    <a:pt x="6" y="57"/>
                  </a:cubicBezTo>
                  <a:cubicBezTo>
                    <a:pt x="5" y="57"/>
                    <a:pt x="5" y="60"/>
                    <a:pt x="5" y="61"/>
                  </a:cubicBezTo>
                  <a:cubicBezTo>
                    <a:pt x="5" y="62"/>
                    <a:pt x="4" y="63"/>
                    <a:pt x="4" y="64"/>
                  </a:cubicBezTo>
                  <a:cubicBezTo>
                    <a:pt x="4" y="65"/>
                    <a:pt x="4" y="65"/>
                    <a:pt x="4" y="66"/>
                  </a:cubicBezTo>
                  <a:cubicBezTo>
                    <a:pt x="3" y="68"/>
                    <a:pt x="2" y="68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chemeClr val="tx2"/>
                </a:solidFill>
              </a:endParaRPr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1647" y="2886"/>
              <a:ext cx="1473" cy="1213"/>
            </a:xfrm>
            <a:custGeom>
              <a:avLst/>
              <a:gdLst>
                <a:gd name="T0" fmla="*/ 2147483646 w 51"/>
                <a:gd name="T1" fmla="*/ 2147483646 h 42"/>
                <a:gd name="T2" fmla="*/ 2147483646 w 51"/>
                <a:gd name="T3" fmla="*/ 2147483646 h 42"/>
                <a:gd name="T4" fmla="*/ 2147483646 w 51"/>
                <a:gd name="T5" fmla="*/ 2147483646 h 42"/>
                <a:gd name="T6" fmla="*/ 2147483646 w 51"/>
                <a:gd name="T7" fmla="*/ 2147483646 h 42"/>
                <a:gd name="T8" fmla="*/ 2147483646 w 51"/>
                <a:gd name="T9" fmla="*/ 2147483646 h 42"/>
                <a:gd name="T10" fmla="*/ 2147483646 w 51"/>
                <a:gd name="T11" fmla="*/ 2147483646 h 42"/>
                <a:gd name="T12" fmla="*/ 2147483646 w 51"/>
                <a:gd name="T13" fmla="*/ 2147483646 h 42"/>
                <a:gd name="T14" fmla="*/ 2147483646 w 51"/>
                <a:gd name="T15" fmla="*/ 2147483646 h 42"/>
                <a:gd name="T16" fmla="*/ 2147483646 w 51"/>
                <a:gd name="T17" fmla="*/ 2147483646 h 42"/>
                <a:gd name="T18" fmla="*/ 2147483646 w 51"/>
                <a:gd name="T19" fmla="*/ 2147483646 h 42"/>
                <a:gd name="T20" fmla="*/ 2147483646 w 51"/>
                <a:gd name="T21" fmla="*/ 2147483646 h 42"/>
                <a:gd name="T22" fmla="*/ 2147483646 w 51"/>
                <a:gd name="T23" fmla="*/ 2147483646 h 42"/>
                <a:gd name="T24" fmla="*/ 2147483646 w 51"/>
                <a:gd name="T25" fmla="*/ 2147483646 h 42"/>
                <a:gd name="T26" fmla="*/ 2147483646 w 51"/>
                <a:gd name="T27" fmla="*/ 2147483646 h 42"/>
                <a:gd name="T28" fmla="*/ 2147483646 w 51"/>
                <a:gd name="T29" fmla="*/ 2147483646 h 42"/>
                <a:gd name="T30" fmla="*/ 2147483646 w 51"/>
                <a:gd name="T31" fmla="*/ 2147483646 h 42"/>
                <a:gd name="T32" fmla="*/ 2147483646 w 51"/>
                <a:gd name="T33" fmla="*/ 2147483646 h 42"/>
                <a:gd name="T34" fmla="*/ 2147483646 w 51"/>
                <a:gd name="T35" fmla="*/ 2147483646 h 42"/>
                <a:gd name="T36" fmla="*/ 2147483646 w 51"/>
                <a:gd name="T37" fmla="*/ 2147483646 h 42"/>
                <a:gd name="T38" fmla="*/ 2147483646 w 51"/>
                <a:gd name="T39" fmla="*/ 2147483646 h 42"/>
                <a:gd name="T40" fmla="*/ 2147483646 w 51"/>
                <a:gd name="T41" fmla="*/ 2147483646 h 42"/>
                <a:gd name="T42" fmla="*/ 2147483646 w 51"/>
                <a:gd name="T43" fmla="*/ 2147483646 h 42"/>
                <a:gd name="T44" fmla="*/ 2147483646 w 51"/>
                <a:gd name="T45" fmla="*/ 2147483646 h 42"/>
                <a:gd name="T46" fmla="*/ 2147483646 w 51"/>
                <a:gd name="T47" fmla="*/ 2147483646 h 42"/>
                <a:gd name="T48" fmla="*/ 2147483646 w 51"/>
                <a:gd name="T49" fmla="*/ 2147483646 h 42"/>
                <a:gd name="T50" fmla="*/ 2147483646 w 51"/>
                <a:gd name="T51" fmla="*/ 2147483646 h 42"/>
                <a:gd name="T52" fmla="*/ 2147483646 w 51"/>
                <a:gd name="T53" fmla="*/ 2147483646 h 42"/>
                <a:gd name="T54" fmla="*/ 2147483646 w 51"/>
                <a:gd name="T55" fmla="*/ 2147483646 h 42"/>
                <a:gd name="T56" fmla="*/ 2147483646 w 51"/>
                <a:gd name="T57" fmla="*/ 2147483646 h 42"/>
                <a:gd name="T58" fmla="*/ 2147483646 w 51"/>
                <a:gd name="T59" fmla="*/ 2147483646 h 42"/>
                <a:gd name="T60" fmla="*/ 2147483646 w 51"/>
                <a:gd name="T61" fmla="*/ 2147483646 h 42"/>
                <a:gd name="T62" fmla="*/ 2147483646 w 51"/>
                <a:gd name="T63" fmla="*/ 2147483646 h 42"/>
                <a:gd name="T64" fmla="*/ 2147483646 w 51"/>
                <a:gd name="T65" fmla="*/ 2147483646 h 42"/>
                <a:gd name="T66" fmla="*/ 2147483646 w 51"/>
                <a:gd name="T67" fmla="*/ 2147483646 h 42"/>
                <a:gd name="T68" fmla="*/ 2147483646 w 51"/>
                <a:gd name="T69" fmla="*/ 2147483646 h 42"/>
                <a:gd name="T70" fmla="*/ 2147483646 w 51"/>
                <a:gd name="T71" fmla="*/ 2147483646 h 42"/>
                <a:gd name="T72" fmla="*/ 2147483646 w 51"/>
                <a:gd name="T73" fmla="*/ 2147483646 h 42"/>
                <a:gd name="T74" fmla="*/ 2147483646 w 51"/>
                <a:gd name="T75" fmla="*/ 2147483646 h 42"/>
                <a:gd name="T76" fmla="*/ 2147483646 w 51"/>
                <a:gd name="T77" fmla="*/ 2147483646 h 42"/>
                <a:gd name="T78" fmla="*/ 2147483646 w 51"/>
                <a:gd name="T79" fmla="*/ 2147483646 h 42"/>
                <a:gd name="T80" fmla="*/ 2147483646 w 51"/>
                <a:gd name="T81" fmla="*/ 2147483646 h 42"/>
                <a:gd name="T82" fmla="*/ 0 w 51"/>
                <a:gd name="T83" fmla="*/ 2147483646 h 42"/>
                <a:gd name="T84" fmla="*/ 0 w 51"/>
                <a:gd name="T85" fmla="*/ 2147483646 h 42"/>
                <a:gd name="T86" fmla="*/ 2147483646 w 51"/>
                <a:gd name="T87" fmla="*/ 2147483646 h 42"/>
                <a:gd name="T88" fmla="*/ 2147483646 w 51"/>
                <a:gd name="T89" fmla="*/ 2147483646 h 42"/>
                <a:gd name="T90" fmla="*/ 2147483646 w 51"/>
                <a:gd name="T91" fmla="*/ 2147483646 h 42"/>
                <a:gd name="T92" fmla="*/ 2147483646 w 51"/>
                <a:gd name="T93" fmla="*/ 2147483646 h 42"/>
                <a:gd name="T94" fmla="*/ 2147483646 w 51"/>
                <a:gd name="T95" fmla="*/ 2147483646 h 42"/>
                <a:gd name="T96" fmla="*/ 2147483646 w 51"/>
                <a:gd name="T97" fmla="*/ 2147483646 h 42"/>
                <a:gd name="T98" fmla="*/ 2147483646 w 51"/>
                <a:gd name="T99" fmla="*/ 2147483646 h 42"/>
                <a:gd name="T100" fmla="*/ 2147483646 w 51"/>
                <a:gd name="T101" fmla="*/ 2147483646 h 42"/>
                <a:gd name="T102" fmla="*/ 2147483646 w 51"/>
                <a:gd name="T103" fmla="*/ 2147483646 h 42"/>
                <a:gd name="T104" fmla="*/ 2147483646 w 51"/>
                <a:gd name="T105" fmla="*/ 2147483646 h 42"/>
                <a:gd name="T106" fmla="*/ 2147483646 w 51"/>
                <a:gd name="T107" fmla="*/ 2147483646 h 42"/>
                <a:gd name="T108" fmla="*/ 2147483646 w 51"/>
                <a:gd name="T109" fmla="*/ 2147483646 h 42"/>
                <a:gd name="T110" fmla="*/ 2147483646 w 51"/>
                <a:gd name="T111" fmla="*/ 2147483646 h 42"/>
                <a:gd name="T112" fmla="*/ 2147483646 w 51"/>
                <a:gd name="T113" fmla="*/ 2147483646 h 42"/>
                <a:gd name="T114" fmla="*/ 2147483646 w 51"/>
                <a:gd name="T115" fmla="*/ 2147483646 h 42"/>
                <a:gd name="T116" fmla="*/ 2147483646 w 51"/>
                <a:gd name="T117" fmla="*/ 2147483646 h 42"/>
                <a:gd name="T118" fmla="*/ 2147483646 w 51"/>
                <a:gd name="T119" fmla="*/ 2147483646 h 42"/>
                <a:gd name="T120" fmla="*/ 2147483646 w 51"/>
                <a:gd name="T121" fmla="*/ 2147483646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1" h="42">
                  <a:moveTo>
                    <a:pt x="38" y="7"/>
                  </a:moveTo>
                  <a:cubicBezTo>
                    <a:pt x="38" y="7"/>
                    <a:pt x="39" y="9"/>
                    <a:pt x="39" y="9"/>
                  </a:cubicBezTo>
                  <a:cubicBezTo>
                    <a:pt x="39" y="11"/>
                    <a:pt x="40" y="12"/>
                    <a:pt x="40" y="13"/>
                  </a:cubicBezTo>
                  <a:cubicBezTo>
                    <a:pt x="40" y="14"/>
                    <a:pt x="39" y="16"/>
                    <a:pt x="39" y="17"/>
                  </a:cubicBezTo>
                  <a:cubicBezTo>
                    <a:pt x="39" y="18"/>
                    <a:pt x="39" y="19"/>
                    <a:pt x="40" y="19"/>
                  </a:cubicBezTo>
                  <a:cubicBezTo>
                    <a:pt x="40" y="20"/>
                    <a:pt x="40" y="21"/>
                    <a:pt x="41" y="22"/>
                  </a:cubicBezTo>
                  <a:cubicBezTo>
                    <a:pt x="42" y="22"/>
                    <a:pt x="43" y="22"/>
                    <a:pt x="44" y="22"/>
                  </a:cubicBezTo>
                  <a:cubicBezTo>
                    <a:pt x="45" y="22"/>
                    <a:pt x="45" y="23"/>
                    <a:pt x="46" y="23"/>
                  </a:cubicBezTo>
                  <a:cubicBezTo>
                    <a:pt x="48" y="23"/>
                    <a:pt x="49" y="22"/>
                    <a:pt x="50" y="24"/>
                  </a:cubicBezTo>
                  <a:cubicBezTo>
                    <a:pt x="50" y="25"/>
                    <a:pt x="49" y="26"/>
                    <a:pt x="49" y="27"/>
                  </a:cubicBezTo>
                  <a:cubicBezTo>
                    <a:pt x="49" y="28"/>
                    <a:pt x="50" y="28"/>
                    <a:pt x="50" y="30"/>
                  </a:cubicBezTo>
                  <a:cubicBezTo>
                    <a:pt x="51" y="31"/>
                    <a:pt x="51" y="33"/>
                    <a:pt x="50" y="35"/>
                  </a:cubicBezTo>
                  <a:cubicBezTo>
                    <a:pt x="50" y="35"/>
                    <a:pt x="48" y="36"/>
                    <a:pt x="48" y="37"/>
                  </a:cubicBezTo>
                  <a:cubicBezTo>
                    <a:pt x="47" y="37"/>
                    <a:pt x="48" y="38"/>
                    <a:pt x="47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5" y="41"/>
                    <a:pt x="45" y="41"/>
                    <a:pt x="44" y="42"/>
                  </a:cubicBezTo>
                  <a:cubicBezTo>
                    <a:pt x="44" y="41"/>
                    <a:pt x="43" y="41"/>
                    <a:pt x="42" y="41"/>
                  </a:cubicBezTo>
                  <a:cubicBezTo>
                    <a:pt x="41" y="40"/>
                    <a:pt x="38" y="41"/>
                    <a:pt x="37" y="41"/>
                  </a:cubicBezTo>
                  <a:cubicBezTo>
                    <a:pt x="35" y="40"/>
                    <a:pt x="36" y="39"/>
                    <a:pt x="35" y="39"/>
                  </a:cubicBezTo>
                  <a:cubicBezTo>
                    <a:pt x="34" y="38"/>
                    <a:pt x="33" y="38"/>
                    <a:pt x="32" y="38"/>
                  </a:cubicBezTo>
                  <a:cubicBezTo>
                    <a:pt x="31" y="38"/>
                    <a:pt x="31" y="38"/>
                    <a:pt x="30" y="37"/>
                  </a:cubicBezTo>
                  <a:cubicBezTo>
                    <a:pt x="29" y="37"/>
                    <a:pt x="28" y="37"/>
                    <a:pt x="28" y="35"/>
                  </a:cubicBezTo>
                  <a:cubicBezTo>
                    <a:pt x="28" y="35"/>
                    <a:pt x="27" y="36"/>
                    <a:pt x="26" y="36"/>
                  </a:cubicBezTo>
                  <a:cubicBezTo>
                    <a:pt x="25" y="35"/>
                    <a:pt x="25" y="34"/>
                    <a:pt x="24" y="34"/>
                  </a:cubicBezTo>
                  <a:cubicBezTo>
                    <a:pt x="23" y="34"/>
                    <a:pt x="23" y="34"/>
                    <a:pt x="22" y="34"/>
                  </a:cubicBezTo>
                  <a:cubicBezTo>
                    <a:pt x="21" y="35"/>
                    <a:pt x="20" y="35"/>
                    <a:pt x="19" y="34"/>
                  </a:cubicBezTo>
                  <a:cubicBezTo>
                    <a:pt x="18" y="34"/>
                    <a:pt x="19" y="34"/>
                    <a:pt x="18" y="33"/>
                  </a:cubicBezTo>
                  <a:cubicBezTo>
                    <a:pt x="18" y="33"/>
                    <a:pt x="17" y="33"/>
                    <a:pt x="16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0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8"/>
                    <a:pt x="11" y="28"/>
                    <a:pt x="11" y="27"/>
                  </a:cubicBezTo>
                  <a:cubicBezTo>
                    <a:pt x="11" y="25"/>
                    <a:pt x="13" y="25"/>
                    <a:pt x="12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20"/>
                    <a:pt x="12" y="19"/>
                    <a:pt x="12" y="18"/>
                  </a:cubicBezTo>
                  <a:cubicBezTo>
                    <a:pt x="11" y="17"/>
                    <a:pt x="11" y="15"/>
                    <a:pt x="11" y="15"/>
                  </a:cubicBezTo>
                  <a:cubicBezTo>
                    <a:pt x="10" y="14"/>
                    <a:pt x="10" y="16"/>
                    <a:pt x="9" y="15"/>
                  </a:cubicBezTo>
                  <a:cubicBezTo>
                    <a:pt x="8" y="15"/>
                    <a:pt x="6" y="15"/>
                    <a:pt x="5" y="15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4"/>
                    <a:pt x="3" y="13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9" y="13"/>
                    <a:pt x="9" y="13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5" y="9"/>
                    <a:pt x="16" y="9"/>
                  </a:cubicBezTo>
                  <a:cubicBezTo>
                    <a:pt x="17" y="8"/>
                    <a:pt x="18" y="8"/>
                    <a:pt x="19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3" y="2"/>
                    <a:pt x="23" y="2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1"/>
                    <a:pt x="28" y="0"/>
                    <a:pt x="29" y="1"/>
                  </a:cubicBezTo>
                  <a:cubicBezTo>
                    <a:pt x="30" y="1"/>
                    <a:pt x="30" y="2"/>
                    <a:pt x="30" y="3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4" y="5"/>
                    <a:pt x="36" y="6"/>
                    <a:pt x="37" y="6"/>
                  </a:cubicBezTo>
                  <a:cubicBezTo>
                    <a:pt x="37" y="6"/>
                    <a:pt x="37" y="6"/>
                    <a:pt x="38" y="6"/>
                  </a:cubicBezTo>
                  <a:cubicBezTo>
                    <a:pt x="38" y="6"/>
                    <a:pt x="38" y="6"/>
                    <a:pt x="38" y="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600" u="sng" kern="0">
                <a:solidFill>
                  <a:srgbClr val="00B0F0"/>
                </a:solidFill>
                <a:cs typeface="Arial" charset="0"/>
              </a:endParaRPr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5433" y="1501"/>
              <a:ext cx="1388" cy="1877"/>
            </a:xfrm>
            <a:custGeom>
              <a:avLst/>
              <a:gdLst>
                <a:gd name="T0" fmla="*/ 2147483646 w 48"/>
                <a:gd name="T1" fmla="*/ 2147483646 h 65"/>
                <a:gd name="T2" fmla="*/ 2147483646 w 48"/>
                <a:gd name="T3" fmla="*/ 2147483646 h 65"/>
                <a:gd name="T4" fmla="*/ 2147483646 w 48"/>
                <a:gd name="T5" fmla="*/ 2147483646 h 65"/>
                <a:gd name="T6" fmla="*/ 2147483646 w 48"/>
                <a:gd name="T7" fmla="*/ 2147483646 h 65"/>
                <a:gd name="T8" fmla="*/ 2147483646 w 48"/>
                <a:gd name="T9" fmla="*/ 2147483646 h 65"/>
                <a:gd name="T10" fmla="*/ 2147483646 w 48"/>
                <a:gd name="T11" fmla="*/ 2147483646 h 65"/>
                <a:gd name="T12" fmla="*/ 2147483646 w 48"/>
                <a:gd name="T13" fmla="*/ 2147483646 h 65"/>
                <a:gd name="T14" fmla="*/ 2147483646 w 48"/>
                <a:gd name="T15" fmla="*/ 2147483646 h 65"/>
                <a:gd name="T16" fmla="*/ 2147483646 w 48"/>
                <a:gd name="T17" fmla="*/ 2147483646 h 65"/>
                <a:gd name="T18" fmla="*/ 2147483646 w 48"/>
                <a:gd name="T19" fmla="*/ 2147483646 h 65"/>
                <a:gd name="T20" fmla="*/ 2147483646 w 48"/>
                <a:gd name="T21" fmla="*/ 2147483646 h 65"/>
                <a:gd name="T22" fmla="*/ 2147483646 w 48"/>
                <a:gd name="T23" fmla="*/ 2147483646 h 65"/>
                <a:gd name="T24" fmla="*/ 2147483646 w 48"/>
                <a:gd name="T25" fmla="*/ 2147483646 h 65"/>
                <a:gd name="T26" fmla="*/ 2147483646 w 48"/>
                <a:gd name="T27" fmla="*/ 2147483646 h 65"/>
                <a:gd name="T28" fmla="*/ 2147483646 w 48"/>
                <a:gd name="T29" fmla="*/ 2147483646 h 65"/>
                <a:gd name="T30" fmla="*/ 2147483646 w 48"/>
                <a:gd name="T31" fmla="*/ 2147483646 h 65"/>
                <a:gd name="T32" fmla="*/ 2147483646 w 48"/>
                <a:gd name="T33" fmla="*/ 2147483646 h 65"/>
                <a:gd name="T34" fmla="*/ 2147483646 w 48"/>
                <a:gd name="T35" fmla="*/ 2147483646 h 65"/>
                <a:gd name="T36" fmla="*/ 2147483646 w 48"/>
                <a:gd name="T37" fmla="*/ 2147483646 h 65"/>
                <a:gd name="T38" fmla="*/ 2147483646 w 48"/>
                <a:gd name="T39" fmla="*/ 2147483646 h 65"/>
                <a:gd name="T40" fmla="*/ 2147483646 w 48"/>
                <a:gd name="T41" fmla="*/ 2147483646 h 65"/>
                <a:gd name="T42" fmla="*/ 2147483646 w 48"/>
                <a:gd name="T43" fmla="*/ 2147483646 h 65"/>
                <a:gd name="T44" fmla="*/ 2147483646 w 48"/>
                <a:gd name="T45" fmla="*/ 2147483646 h 65"/>
                <a:gd name="T46" fmla="*/ 2147483646 w 48"/>
                <a:gd name="T47" fmla="*/ 2147483646 h 65"/>
                <a:gd name="T48" fmla="*/ 2147483646 w 48"/>
                <a:gd name="T49" fmla="*/ 2147483646 h 65"/>
                <a:gd name="T50" fmla="*/ 2147483646 w 48"/>
                <a:gd name="T51" fmla="*/ 2147483646 h 65"/>
                <a:gd name="T52" fmla="*/ 2147483646 w 48"/>
                <a:gd name="T53" fmla="*/ 2147483646 h 65"/>
                <a:gd name="T54" fmla="*/ 2147483646 w 48"/>
                <a:gd name="T55" fmla="*/ 2147483646 h 65"/>
                <a:gd name="T56" fmla="*/ 2147483646 w 48"/>
                <a:gd name="T57" fmla="*/ 2147483646 h 65"/>
                <a:gd name="T58" fmla="*/ 2147483646 w 48"/>
                <a:gd name="T59" fmla="*/ 2147483646 h 65"/>
                <a:gd name="T60" fmla="*/ 2147483646 w 48"/>
                <a:gd name="T61" fmla="*/ 2147483646 h 65"/>
                <a:gd name="T62" fmla="*/ 2147483646 w 48"/>
                <a:gd name="T63" fmla="*/ 2147483646 h 65"/>
                <a:gd name="T64" fmla="*/ 2147483646 w 48"/>
                <a:gd name="T65" fmla="*/ 2147483646 h 65"/>
                <a:gd name="T66" fmla="*/ 2147483646 w 48"/>
                <a:gd name="T67" fmla="*/ 2147483646 h 65"/>
                <a:gd name="T68" fmla="*/ 2147483646 w 48"/>
                <a:gd name="T69" fmla="*/ 2147483646 h 65"/>
                <a:gd name="T70" fmla="*/ 2147483646 w 48"/>
                <a:gd name="T71" fmla="*/ 2147483646 h 65"/>
                <a:gd name="T72" fmla="*/ 2147483646 w 48"/>
                <a:gd name="T73" fmla="*/ 2147483646 h 65"/>
                <a:gd name="T74" fmla="*/ 2147483646 w 48"/>
                <a:gd name="T75" fmla="*/ 2147483646 h 65"/>
                <a:gd name="T76" fmla="*/ 2147483646 w 48"/>
                <a:gd name="T77" fmla="*/ 2147483646 h 65"/>
                <a:gd name="T78" fmla="*/ 2147483646 w 48"/>
                <a:gd name="T79" fmla="*/ 2147483646 h 65"/>
                <a:gd name="T80" fmla="*/ 2147483646 w 48"/>
                <a:gd name="T81" fmla="*/ 2147483646 h 65"/>
                <a:gd name="T82" fmla="*/ 2147483646 w 48"/>
                <a:gd name="T83" fmla="*/ 2147483646 h 65"/>
                <a:gd name="T84" fmla="*/ 2147483646 w 48"/>
                <a:gd name="T85" fmla="*/ 2147483646 h 65"/>
                <a:gd name="T86" fmla="*/ 2147483646 w 48"/>
                <a:gd name="T87" fmla="*/ 2147483646 h 65"/>
                <a:gd name="T88" fmla="*/ 2147483646 w 48"/>
                <a:gd name="T89" fmla="*/ 2147483646 h 65"/>
                <a:gd name="T90" fmla="*/ 2147483646 w 48"/>
                <a:gd name="T91" fmla="*/ 2147483646 h 65"/>
                <a:gd name="T92" fmla="*/ 2147483646 w 48"/>
                <a:gd name="T93" fmla="*/ 2147483646 h 65"/>
                <a:gd name="T94" fmla="*/ 2147483646 w 48"/>
                <a:gd name="T95" fmla="*/ 2147483646 h 65"/>
                <a:gd name="T96" fmla="*/ 2147483646 w 48"/>
                <a:gd name="T97" fmla="*/ 2147483646 h 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8" h="65"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2"/>
                    <a:pt x="21" y="2"/>
                    <a:pt x="22" y="3"/>
                  </a:cubicBezTo>
                  <a:cubicBezTo>
                    <a:pt x="22" y="3"/>
                    <a:pt x="23" y="2"/>
                    <a:pt x="23" y="3"/>
                  </a:cubicBezTo>
                  <a:cubicBezTo>
                    <a:pt x="23" y="3"/>
                    <a:pt x="23" y="4"/>
                    <a:pt x="23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3" y="5"/>
                    <a:pt x="24" y="5"/>
                    <a:pt x="24" y="4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3"/>
                    <a:pt x="25" y="4"/>
                    <a:pt x="26" y="4"/>
                  </a:cubicBezTo>
                  <a:cubicBezTo>
                    <a:pt x="26" y="4"/>
                    <a:pt x="27" y="4"/>
                    <a:pt x="27" y="5"/>
                  </a:cubicBezTo>
                  <a:cubicBezTo>
                    <a:pt x="28" y="5"/>
                    <a:pt x="28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9" y="11"/>
                    <a:pt x="28" y="12"/>
                    <a:pt x="28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29" y="13"/>
                    <a:pt x="29" y="13"/>
                    <a:pt x="29" y="14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30" y="14"/>
                    <a:pt x="31" y="13"/>
                  </a:cubicBezTo>
                  <a:cubicBezTo>
                    <a:pt x="31" y="13"/>
                    <a:pt x="31" y="13"/>
                    <a:pt x="31" y="12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8" y="10"/>
                    <a:pt x="39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1" y="11"/>
                    <a:pt x="42" y="12"/>
                    <a:pt x="42" y="12"/>
                  </a:cubicBezTo>
                  <a:cubicBezTo>
                    <a:pt x="43" y="12"/>
                    <a:pt x="44" y="13"/>
                    <a:pt x="45" y="13"/>
                  </a:cubicBezTo>
                  <a:cubicBezTo>
                    <a:pt x="45" y="13"/>
                    <a:pt x="46" y="13"/>
                    <a:pt x="47" y="13"/>
                  </a:cubicBezTo>
                  <a:cubicBezTo>
                    <a:pt x="47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7" y="15"/>
                    <a:pt x="47" y="16"/>
                  </a:cubicBezTo>
                  <a:cubicBezTo>
                    <a:pt x="46" y="16"/>
                    <a:pt x="46" y="17"/>
                    <a:pt x="45" y="17"/>
                  </a:cubicBezTo>
                  <a:cubicBezTo>
                    <a:pt x="45" y="17"/>
                    <a:pt x="44" y="18"/>
                    <a:pt x="44" y="18"/>
                  </a:cubicBezTo>
                  <a:cubicBezTo>
                    <a:pt x="44" y="18"/>
                    <a:pt x="43" y="18"/>
                    <a:pt x="43" y="18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2" y="19"/>
                    <a:pt x="42" y="20"/>
                    <a:pt x="42" y="20"/>
                  </a:cubicBezTo>
                  <a:cubicBezTo>
                    <a:pt x="42" y="20"/>
                    <a:pt x="42" y="20"/>
                    <a:pt x="42" y="21"/>
                  </a:cubicBezTo>
                  <a:cubicBezTo>
                    <a:pt x="41" y="21"/>
                    <a:pt x="41" y="21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5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28"/>
                    <a:pt x="41" y="29"/>
                    <a:pt x="41" y="29"/>
                  </a:cubicBezTo>
                  <a:cubicBezTo>
                    <a:pt x="41" y="30"/>
                    <a:pt x="40" y="31"/>
                    <a:pt x="40" y="31"/>
                  </a:cubicBezTo>
                  <a:cubicBezTo>
                    <a:pt x="40" y="32"/>
                    <a:pt x="39" y="33"/>
                    <a:pt x="39" y="34"/>
                  </a:cubicBezTo>
                  <a:cubicBezTo>
                    <a:pt x="38" y="34"/>
                    <a:pt x="39" y="35"/>
                    <a:pt x="39" y="36"/>
                  </a:cubicBezTo>
                  <a:cubicBezTo>
                    <a:pt x="39" y="36"/>
                    <a:pt x="40" y="37"/>
                    <a:pt x="40" y="38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39"/>
                    <a:pt x="40" y="41"/>
                    <a:pt x="39" y="41"/>
                  </a:cubicBezTo>
                  <a:cubicBezTo>
                    <a:pt x="38" y="41"/>
                    <a:pt x="37" y="41"/>
                    <a:pt x="35" y="41"/>
                  </a:cubicBezTo>
                  <a:cubicBezTo>
                    <a:pt x="34" y="41"/>
                    <a:pt x="33" y="40"/>
                    <a:pt x="32" y="40"/>
                  </a:cubicBezTo>
                  <a:cubicBezTo>
                    <a:pt x="32" y="40"/>
                    <a:pt x="31" y="40"/>
                    <a:pt x="31" y="41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0" y="42"/>
                    <a:pt x="30" y="43"/>
                    <a:pt x="29" y="43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7" y="44"/>
                    <a:pt x="27" y="44"/>
                    <a:pt x="26" y="44"/>
                  </a:cubicBezTo>
                  <a:cubicBezTo>
                    <a:pt x="26" y="45"/>
                    <a:pt x="26" y="45"/>
                    <a:pt x="25" y="46"/>
                  </a:cubicBezTo>
                  <a:cubicBezTo>
                    <a:pt x="25" y="46"/>
                    <a:pt x="24" y="45"/>
                    <a:pt x="23" y="46"/>
                  </a:cubicBezTo>
                  <a:cubicBezTo>
                    <a:pt x="23" y="46"/>
                    <a:pt x="22" y="46"/>
                    <a:pt x="22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0" y="50"/>
                    <a:pt x="21" y="50"/>
                    <a:pt x="20" y="51"/>
                  </a:cubicBezTo>
                  <a:cubicBezTo>
                    <a:pt x="20" y="51"/>
                    <a:pt x="19" y="51"/>
                    <a:pt x="19" y="52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19" y="54"/>
                    <a:pt x="18" y="54"/>
                    <a:pt x="18" y="55"/>
                  </a:cubicBezTo>
                  <a:cubicBezTo>
                    <a:pt x="17" y="56"/>
                    <a:pt x="18" y="56"/>
                    <a:pt x="18" y="57"/>
                  </a:cubicBezTo>
                  <a:cubicBezTo>
                    <a:pt x="18" y="58"/>
                    <a:pt x="18" y="58"/>
                    <a:pt x="19" y="59"/>
                  </a:cubicBezTo>
                  <a:cubicBezTo>
                    <a:pt x="19" y="59"/>
                    <a:pt x="18" y="60"/>
                    <a:pt x="18" y="60"/>
                  </a:cubicBezTo>
                  <a:cubicBezTo>
                    <a:pt x="18" y="61"/>
                    <a:pt x="18" y="62"/>
                    <a:pt x="18" y="62"/>
                  </a:cubicBezTo>
                  <a:cubicBezTo>
                    <a:pt x="18" y="63"/>
                    <a:pt x="18" y="63"/>
                    <a:pt x="18" y="64"/>
                  </a:cubicBezTo>
                  <a:cubicBezTo>
                    <a:pt x="18" y="64"/>
                    <a:pt x="18" y="64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5" y="64"/>
                    <a:pt x="14" y="64"/>
                    <a:pt x="14" y="63"/>
                  </a:cubicBezTo>
                  <a:cubicBezTo>
                    <a:pt x="14" y="63"/>
                    <a:pt x="14" y="63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13" y="61"/>
                    <a:pt x="13" y="61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1" y="56"/>
                    <a:pt x="10" y="56"/>
                  </a:cubicBezTo>
                  <a:cubicBezTo>
                    <a:pt x="10" y="55"/>
                    <a:pt x="11" y="55"/>
                    <a:pt x="11" y="55"/>
                  </a:cubicBezTo>
                  <a:cubicBezTo>
                    <a:pt x="11" y="54"/>
                    <a:pt x="11" y="53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2"/>
                    <a:pt x="13" y="52"/>
                    <a:pt x="14" y="52"/>
                  </a:cubicBezTo>
                  <a:cubicBezTo>
                    <a:pt x="14" y="52"/>
                    <a:pt x="14" y="51"/>
                    <a:pt x="14" y="51"/>
                  </a:cubicBezTo>
                  <a:cubicBezTo>
                    <a:pt x="14" y="51"/>
                    <a:pt x="15" y="50"/>
                    <a:pt x="14" y="50"/>
                  </a:cubicBezTo>
                  <a:cubicBezTo>
                    <a:pt x="14" y="49"/>
                    <a:pt x="14" y="49"/>
                    <a:pt x="14" y="48"/>
                  </a:cubicBezTo>
                  <a:cubicBezTo>
                    <a:pt x="13" y="48"/>
                    <a:pt x="12" y="48"/>
                    <a:pt x="12" y="48"/>
                  </a:cubicBezTo>
                  <a:cubicBezTo>
                    <a:pt x="11" y="48"/>
                    <a:pt x="10" y="49"/>
                    <a:pt x="10" y="48"/>
                  </a:cubicBezTo>
                  <a:cubicBezTo>
                    <a:pt x="9" y="48"/>
                    <a:pt x="9" y="47"/>
                    <a:pt x="8" y="46"/>
                  </a:cubicBezTo>
                  <a:cubicBezTo>
                    <a:pt x="8" y="46"/>
                    <a:pt x="8" y="46"/>
                    <a:pt x="8" y="45"/>
                  </a:cubicBezTo>
                  <a:cubicBezTo>
                    <a:pt x="8" y="45"/>
                    <a:pt x="7" y="45"/>
                    <a:pt x="7" y="45"/>
                  </a:cubicBezTo>
                  <a:cubicBezTo>
                    <a:pt x="7" y="44"/>
                    <a:pt x="7" y="44"/>
                    <a:pt x="7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2"/>
                    <a:pt x="7" y="42"/>
                    <a:pt x="7" y="42"/>
                  </a:cubicBezTo>
                  <a:cubicBezTo>
                    <a:pt x="7" y="41"/>
                    <a:pt x="7" y="40"/>
                    <a:pt x="7" y="40"/>
                  </a:cubicBezTo>
                  <a:cubicBezTo>
                    <a:pt x="7" y="39"/>
                    <a:pt x="8" y="38"/>
                    <a:pt x="8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7" y="33"/>
                    <a:pt x="7" y="32"/>
                    <a:pt x="7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28"/>
                    <a:pt x="3" y="29"/>
                    <a:pt x="3" y="29"/>
                  </a:cubicBezTo>
                  <a:cubicBezTo>
                    <a:pt x="2" y="29"/>
                    <a:pt x="1" y="29"/>
                    <a:pt x="1" y="28"/>
                  </a:cubicBezTo>
                  <a:cubicBezTo>
                    <a:pt x="1" y="28"/>
                    <a:pt x="0" y="28"/>
                    <a:pt x="0" y="28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3" y="26"/>
                    <a:pt x="3" y="26"/>
                    <a:pt x="4" y="25"/>
                  </a:cubicBezTo>
                  <a:cubicBezTo>
                    <a:pt x="5" y="25"/>
                    <a:pt x="6" y="25"/>
                    <a:pt x="6" y="24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10" y="20"/>
                    <a:pt x="10" y="19"/>
                    <a:pt x="11" y="18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6" y="9"/>
                    <a:pt x="15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1"/>
                    <a:pt x="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5925" y="1877"/>
              <a:ext cx="1156" cy="1645"/>
            </a:xfrm>
            <a:custGeom>
              <a:avLst/>
              <a:gdLst>
                <a:gd name="T0" fmla="*/ 2147483646 w 40"/>
                <a:gd name="T1" fmla="*/ 0 h 57"/>
                <a:gd name="T2" fmla="*/ 2147483646 w 40"/>
                <a:gd name="T3" fmla="*/ 2147483646 h 57"/>
                <a:gd name="T4" fmla="*/ 2147483646 w 40"/>
                <a:gd name="T5" fmla="*/ 2147483646 h 57"/>
                <a:gd name="T6" fmla="*/ 2147483646 w 40"/>
                <a:gd name="T7" fmla="*/ 2147483646 h 57"/>
                <a:gd name="T8" fmla="*/ 2147483646 w 40"/>
                <a:gd name="T9" fmla="*/ 2147483646 h 57"/>
                <a:gd name="T10" fmla="*/ 2147483646 w 40"/>
                <a:gd name="T11" fmla="*/ 2147483646 h 57"/>
                <a:gd name="T12" fmla="*/ 2147483646 w 40"/>
                <a:gd name="T13" fmla="*/ 2147483646 h 57"/>
                <a:gd name="T14" fmla="*/ 2147483646 w 40"/>
                <a:gd name="T15" fmla="*/ 2147483646 h 57"/>
                <a:gd name="T16" fmla="*/ 2147483646 w 40"/>
                <a:gd name="T17" fmla="*/ 2147483646 h 57"/>
                <a:gd name="T18" fmla="*/ 2147483646 w 40"/>
                <a:gd name="T19" fmla="*/ 2147483646 h 57"/>
                <a:gd name="T20" fmla="*/ 2147483646 w 40"/>
                <a:gd name="T21" fmla="*/ 2147483646 h 57"/>
                <a:gd name="T22" fmla="*/ 2147483646 w 40"/>
                <a:gd name="T23" fmla="*/ 2147483646 h 57"/>
                <a:gd name="T24" fmla="*/ 2147483646 w 40"/>
                <a:gd name="T25" fmla="*/ 2147483646 h 57"/>
                <a:gd name="T26" fmla="*/ 2147483646 w 40"/>
                <a:gd name="T27" fmla="*/ 2147483646 h 57"/>
                <a:gd name="T28" fmla="*/ 2147483646 w 40"/>
                <a:gd name="T29" fmla="*/ 2147483646 h 57"/>
                <a:gd name="T30" fmla="*/ 2147483646 w 40"/>
                <a:gd name="T31" fmla="*/ 2147483646 h 57"/>
                <a:gd name="T32" fmla="*/ 2147483646 w 40"/>
                <a:gd name="T33" fmla="*/ 2147483646 h 57"/>
                <a:gd name="T34" fmla="*/ 2147483646 w 40"/>
                <a:gd name="T35" fmla="*/ 2147483646 h 57"/>
                <a:gd name="T36" fmla="*/ 2147483646 w 40"/>
                <a:gd name="T37" fmla="*/ 2147483646 h 57"/>
                <a:gd name="T38" fmla="*/ 2147483646 w 40"/>
                <a:gd name="T39" fmla="*/ 2147483646 h 57"/>
                <a:gd name="T40" fmla="*/ 2147483646 w 40"/>
                <a:gd name="T41" fmla="*/ 2147483646 h 57"/>
                <a:gd name="T42" fmla="*/ 2147483646 w 40"/>
                <a:gd name="T43" fmla="*/ 2147483646 h 57"/>
                <a:gd name="T44" fmla="*/ 2147483646 w 40"/>
                <a:gd name="T45" fmla="*/ 2147483646 h 57"/>
                <a:gd name="T46" fmla="*/ 2147483646 w 40"/>
                <a:gd name="T47" fmla="*/ 2147483646 h 57"/>
                <a:gd name="T48" fmla="*/ 2147483646 w 40"/>
                <a:gd name="T49" fmla="*/ 2147483646 h 57"/>
                <a:gd name="T50" fmla="*/ 2147483646 w 40"/>
                <a:gd name="T51" fmla="*/ 2147483646 h 57"/>
                <a:gd name="T52" fmla="*/ 2147483646 w 40"/>
                <a:gd name="T53" fmla="*/ 2147483646 h 57"/>
                <a:gd name="T54" fmla="*/ 2147483646 w 40"/>
                <a:gd name="T55" fmla="*/ 2147483646 h 57"/>
                <a:gd name="T56" fmla="*/ 2147483646 w 40"/>
                <a:gd name="T57" fmla="*/ 2147483646 h 57"/>
                <a:gd name="T58" fmla="*/ 2147483646 w 40"/>
                <a:gd name="T59" fmla="*/ 2147483646 h 57"/>
                <a:gd name="T60" fmla="*/ 2147483646 w 40"/>
                <a:gd name="T61" fmla="*/ 2147483646 h 57"/>
                <a:gd name="T62" fmla="*/ 2147483646 w 40"/>
                <a:gd name="T63" fmla="*/ 2147483646 h 57"/>
                <a:gd name="T64" fmla="*/ 2147483646 w 40"/>
                <a:gd name="T65" fmla="*/ 2147483646 h 57"/>
                <a:gd name="T66" fmla="*/ 0 w 40"/>
                <a:gd name="T67" fmla="*/ 2147483646 h 57"/>
                <a:gd name="T68" fmla="*/ 0 w 40"/>
                <a:gd name="T69" fmla="*/ 2147483646 h 57"/>
                <a:gd name="T70" fmla="*/ 2147483646 w 40"/>
                <a:gd name="T71" fmla="*/ 2147483646 h 57"/>
                <a:gd name="T72" fmla="*/ 2147483646 w 40"/>
                <a:gd name="T73" fmla="*/ 2147483646 h 57"/>
                <a:gd name="T74" fmla="*/ 2147483646 w 40"/>
                <a:gd name="T75" fmla="*/ 2147483646 h 57"/>
                <a:gd name="T76" fmla="*/ 2147483646 w 40"/>
                <a:gd name="T77" fmla="*/ 2147483646 h 57"/>
                <a:gd name="T78" fmla="*/ 2147483646 w 40"/>
                <a:gd name="T79" fmla="*/ 2147483646 h 57"/>
                <a:gd name="T80" fmla="*/ 2147483646 w 40"/>
                <a:gd name="T81" fmla="*/ 2147483646 h 57"/>
                <a:gd name="T82" fmla="*/ 2147483646 w 40"/>
                <a:gd name="T83" fmla="*/ 2147483646 h 57"/>
                <a:gd name="T84" fmla="*/ 2147483646 w 40"/>
                <a:gd name="T85" fmla="*/ 2147483646 h 57"/>
                <a:gd name="T86" fmla="*/ 2147483646 w 40"/>
                <a:gd name="T87" fmla="*/ 2147483646 h 57"/>
                <a:gd name="T88" fmla="*/ 2147483646 w 40"/>
                <a:gd name="T89" fmla="*/ 2147483646 h 57"/>
                <a:gd name="T90" fmla="*/ 2147483646 w 40"/>
                <a:gd name="T91" fmla="*/ 2147483646 h 57"/>
                <a:gd name="T92" fmla="*/ 2147483646 w 40"/>
                <a:gd name="T93" fmla="*/ 2147483646 h 57"/>
                <a:gd name="T94" fmla="*/ 2147483646 w 40"/>
                <a:gd name="T95" fmla="*/ 2147483646 h 57"/>
                <a:gd name="T96" fmla="*/ 2147483646 w 40"/>
                <a:gd name="T97" fmla="*/ 2147483646 h 57"/>
                <a:gd name="T98" fmla="*/ 2147483646 w 40"/>
                <a:gd name="T99" fmla="*/ 2147483646 h 57"/>
                <a:gd name="T100" fmla="*/ 2147483646 w 40"/>
                <a:gd name="T101" fmla="*/ 2147483646 h 57"/>
                <a:gd name="T102" fmla="*/ 2147483646 w 40"/>
                <a:gd name="T103" fmla="*/ 2147483646 h 57"/>
                <a:gd name="T104" fmla="*/ 2147483646 w 40"/>
                <a:gd name="T105" fmla="*/ 2147483646 h 57"/>
                <a:gd name="T106" fmla="*/ 2147483646 w 40"/>
                <a:gd name="T107" fmla="*/ 2147483646 h 57"/>
                <a:gd name="T108" fmla="*/ 2147483646 w 40"/>
                <a:gd name="T109" fmla="*/ 2147483646 h 57"/>
                <a:gd name="T110" fmla="*/ 2147483646 w 40"/>
                <a:gd name="T111" fmla="*/ 2147483646 h 57"/>
                <a:gd name="T112" fmla="*/ 2147483646 w 40"/>
                <a:gd name="T113" fmla="*/ 0 h 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0" h="57">
                  <a:moveTo>
                    <a:pt x="31" y="0"/>
                  </a:moveTo>
                  <a:cubicBezTo>
                    <a:pt x="31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4" y="1"/>
                    <a:pt x="34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2"/>
                    <a:pt x="35" y="3"/>
                    <a:pt x="35" y="3"/>
                  </a:cubicBezTo>
                  <a:cubicBezTo>
                    <a:pt x="35" y="3"/>
                    <a:pt x="34" y="3"/>
                    <a:pt x="34" y="4"/>
                  </a:cubicBezTo>
                  <a:cubicBezTo>
                    <a:pt x="34" y="4"/>
                    <a:pt x="35" y="4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6"/>
                  </a:cubicBezTo>
                  <a:cubicBezTo>
                    <a:pt x="35" y="6"/>
                    <a:pt x="35" y="6"/>
                    <a:pt x="35" y="7"/>
                  </a:cubicBezTo>
                  <a:cubicBezTo>
                    <a:pt x="35" y="7"/>
                    <a:pt x="35" y="8"/>
                    <a:pt x="35" y="9"/>
                  </a:cubicBezTo>
                  <a:cubicBezTo>
                    <a:pt x="35" y="9"/>
                    <a:pt x="36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5" y="13"/>
                    <a:pt x="35" y="14"/>
                    <a:pt x="36" y="15"/>
                  </a:cubicBezTo>
                  <a:cubicBezTo>
                    <a:pt x="36" y="15"/>
                    <a:pt x="36" y="15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8"/>
                    <a:pt x="36" y="19"/>
                    <a:pt x="36" y="20"/>
                  </a:cubicBezTo>
                  <a:cubicBezTo>
                    <a:pt x="36" y="20"/>
                    <a:pt x="36" y="21"/>
                    <a:pt x="36" y="21"/>
                  </a:cubicBezTo>
                  <a:cubicBezTo>
                    <a:pt x="37" y="22"/>
                    <a:pt x="37" y="22"/>
                    <a:pt x="38" y="23"/>
                  </a:cubicBezTo>
                  <a:cubicBezTo>
                    <a:pt x="38" y="23"/>
                    <a:pt x="38" y="24"/>
                    <a:pt x="38" y="25"/>
                  </a:cubicBezTo>
                  <a:cubicBezTo>
                    <a:pt x="38" y="26"/>
                    <a:pt x="38" y="27"/>
                    <a:pt x="38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9"/>
                    <a:pt x="40" y="29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2"/>
                    <a:pt x="39" y="33"/>
                    <a:pt x="38" y="33"/>
                  </a:cubicBezTo>
                  <a:cubicBezTo>
                    <a:pt x="38" y="34"/>
                    <a:pt x="38" y="34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9" y="37"/>
                    <a:pt x="39" y="37"/>
                    <a:pt x="40" y="38"/>
                  </a:cubicBezTo>
                  <a:cubicBezTo>
                    <a:pt x="40" y="38"/>
                    <a:pt x="39" y="39"/>
                    <a:pt x="39" y="39"/>
                  </a:cubicBezTo>
                  <a:cubicBezTo>
                    <a:pt x="39" y="40"/>
                    <a:pt x="38" y="40"/>
                    <a:pt x="37" y="40"/>
                  </a:cubicBezTo>
                  <a:cubicBezTo>
                    <a:pt x="36" y="41"/>
                    <a:pt x="35" y="41"/>
                    <a:pt x="34" y="42"/>
                  </a:cubicBezTo>
                  <a:cubicBezTo>
                    <a:pt x="34" y="42"/>
                    <a:pt x="33" y="42"/>
                    <a:pt x="33" y="43"/>
                  </a:cubicBezTo>
                  <a:cubicBezTo>
                    <a:pt x="32" y="43"/>
                    <a:pt x="33" y="44"/>
                    <a:pt x="32" y="44"/>
                  </a:cubicBezTo>
                  <a:cubicBezTo>
                    <a:pt x="32" y="44"/>
                    <a:pt x="31" y="44"/>
                    <a:pt x="30" y="44"/>
                  </a:cubicBezTo>
                  <a:cubicBezTo>
                    <a:pt x="30" y="45"/>
                    <a:pt x="31" y="45"/>
                    <a:pt x="30" y="45"/>
                  </a:cubicBezTo>
                  <a:cubicBezTo>
                    <a:pt x="30" y="46"/>
                    <a:pt x="29" y="46"/>
                    <a:pt x="29" y="46"/>
                  </a:cubicBezTo>
                  <a:cubicBezTo>
                    <a:pt x="28" y="46"/>
                    <a:pt x="28" y="46"/>
                    <a:pt x="27" y="46"/>
                  </a:cubicBezTo>
                  <a:cubicBezTo>
                    <a:pt x="27" y="46"/>
                    <a:pt x="26" y="46"/>
                    <a:pt x="26" y="47"/>
                  </a:cubicBezTo>
                  <a:cubicBezTo>
                    <a:pt x="25" y="47"/>
                    <a:pt x="25" y="48"/>
                    <a:pt x="24" y="48"/>
                  </a:cubicBezTo>
                  <a:cubicBezTo>
                    <a:pt x="24" y="48"/>
                    <a:pt x="23" y="48"/>
                    <a:pt x="22" y="48"/>
                  </a:cubicBezTo>
                  <a:cubicBezTo>
                    <a:pt x="22" y="47"/>
                    <a:pt x="22" y="47"/>
                    <a:pt x="21" y="47"/>
                  </a:cubicBezTo>
                  <a:cubicBezTo>
                    <a:pt x="21" y="46"/>
                    <a:pt x="21" y="47"/>
                    <a:pt x="20" y="47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8" y="47"/>
                    <a:pt x="18" y="47"/>
                  </a:cubicBezTo>
                  <a:cubicBezTo>
                    <a:pt x="17" y="47"/>
                    <a:pt x="16" y="46"/>
                    <a:pt x="16" y="47"/>
                  </a:cubicBezTo>
                  <a:cubicBezTo>
                    <a:pt x="16" y="47"/>
                    <a:pt x="16" y="48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50"/>
                    <a:pt x="17" y="51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5" y="53"/>
                    <a:pt x="15" y="54"/>
                    <a:pt x="14" y="54"/>
                  </a:cubicBezTo>
                  <a:cubicBezTo>
                    <a:pt x="14" y="55"/>
                    <a:pt x="13" y="55"/>
                    <a:pt x="1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9" y="55"/>
                    <a:pt x="9" y="56"/>
                    <a:pt x="9" y="56"/>
                  </a:cubicBezTo>
                  <a:cubicBezTo>
                    <a:pt x="9" y="57"/>
                    <a:pt x="8" y="57"/>
                    <a:pt x="8" y="57"/>
                  </a:cubicBezTo>
                  <a:cubicBezTo>
                    <a:pt x="7" y="57"/>
                    <a:pt x="6" y="57"/>
                    <a:pt x="6" y="56"/>
                  </a:cubicBezTo>
                  <a:cubicBezTo>
                    <a:pt x="5" y="56"/>
                    <a:pt x="5" y="56"/>
                    <a:pt x="4" y="56"/>
                  </a:cubicBezTo>
                  <a:cubicBezTo>
                    <a:pt x="4" y="55"/>
                    <a:pt x="4" y="55"/>
                    <a:pt x="4" y="54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3"/>
                    <a:pt x="3" y="53"/>
                    <a:pt x="3" y="52"/>
                  </a:cubicBezTo>
                  <a:cubicBezTo>
                    <a:pt x="2" y="52"/>
                    <a:pt x="1" y="53"/>
                    <a:pt x="1" y="52"/>
                  </a:cubicBezTo>
                  <a:cubicBezTo>
                    <a:pt x="1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49"/>
                  </a:cubicBezTo>
                  <a:cubicBezTo>
                    <a:pt x="1" y="49"/>
                    <a:pt x="1" y="48"/>
                    <a:pt x="1" y="47"/>
                  </a:cubicBezTo>
                  <a:cubicBezTo>
                    <a:pt x="1" y="47"/>
                    <a:pt x="2" y="46"/>
                    <a:pt x="2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1" y="43"/>
                    <a:pt x="0" y="43"/>
                    <a:pt x="1" y="42"/>
                  </a:cubicBezTo>
                  <a:cubicBezTo>
                    <a:pt x="1" y="41"/>
                    <a:pt x="2" y="41"/>
                    <a:pt x="2" y="40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4" y="37"/>
                    <a:pt x="3" y="37"/>
                    <a:pt x="4" y="36"/>
                  </a:cubicBezTo>
                  <a:cubicBezTo>
                    <a:pt x="4" y="35"/>
                    <a:pt x="4" y="34"/>
                    <a:pt x="5" y="34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7" y="32"/>
                    <a:pt x="8" y="33"/>
                    <a:pt x="8" y="33"/>
                  </a:cubicBezTo>
                  <a:cubicBezTo>
                    <a:pt x="9" y="32"/>
                    <a:pt x="9" y="32"/>
                    <a:pt x="9" y="31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1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7"/>
                    <a:pt x="17" y="28"/>
                    <a:pt x="18" y="28"/>
                  </a:cubicBezTo>
                  <a:cubicBezTo>
                    <a:pt x="20" y="28"/>
                    <a:pt x="21" y="28"/>
                    <a:pt x="22" y="28"/>
                  </a:cubicBezTo>
                  <a:cubicBezTo>
                    <a:pt x="23" y="28"/>
                    <a:pt x="23" y="26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2" y="23"/>
                    <a:pt x="22" y="23"/>
                  </a:cubicBezTo>
                  <a:cubicBezTo>
                    <a:pt x="22" y="22"/>
                    <a:pt x="21" y="21"/>
                    <a:pt x="22" y="21"/>
                  </a:cubicBezTo>
                  <a:cubicBezTo>
                    <a:pt x="22" y="20"/>
                    <a:pt x="23" y="19"/>
                    <a:pt x="23" y="18"/>
                  </a:cubicBezTo>
                  <a:cubicBezTo>
                    <a:pt x="23" y="18"/>
                    <a:pt x="24" y="17"/>
                    <a:pt x="24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7" y="5"/>
                    <a:pt x="28" y="4"/>
                    <a:pt x="28" y="4"/>
                  </a:cubicBezTo>
                  <a:cubicBezTo>
                    <a:pt x="29" y="4"/>
                    <a:pt x="29" y="3"/>
                    <a:pt x="30" y="3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6907" y="1906"/>
              <a:ext cx="839" cy="1039"/>
            </a:xfrm>
            <a:custGeom>
              <a:avLst/>
              <a:gdLst>
                <a:gd name="T0" fmla="*/ 2147483646 w 29"/>
                <a:gd name="T1" fmla="*/ 2147483646 h 36"/>
                <a:gd name="T2" fmla="*/ 2147483646 w 29"/>
                <a:gd name="T3" fmla="*/ 0 h 36"/>
                <a:gd name="T4" fmla="*/ 2147483646 w 29"/>
                <a:gd name="T5" fmla="*/ 2147483646 h 36"/>
                <a:gd name="T6" fmla="*/ 2147483646 w 29"/>
                <a:gd name="T7" fmla="*/ 2147483646 h 36"/>
                <a:gd name="T8" fmla="*/ 2147483646 w 29"/>
                <a:gd name="T9" fmla="*/ 2147483646 h 36"/>
                <a:gd name="T10" fmla="*/ 2147483646 w 29"/>
                <a:gd name="T11" fmla="*/ 2147483646 h 36"/>
                <a:gd name="T12" fmla="*/ 2147483646 w 29"/>
                <a:gd name="T13" fmla="*/ 2147483646 h 36"/>
                <a:gd name="T14" fmla="*/ 2147483646 w 29"/>
                <a:gd name="T15" fmla="*/ 2147483646 h 36"/>
                <a:gd name="T16" fmla="*/ 2147483646 w 29"/>
                <a:gd name="T17" fmla="*/ 2147483646 h 36"/>
                <a:gd name="T18" fmla="*/ 2147483646 w 29"/>
                <a:gd name="T19" fmla="*/ 2147483646 h 36"/>
                <a:gd name="T20" fmla="*/ 2147483646 w 29"/>
                <a:gd name="T21" fmla="*/ 2147483646 h 36"/>
                <a:gd name="T22" fmla="*/ 2147483646 w 29"/>
                <a:gd name="T23" fmla="*/ 2147483646 h 36"/>
                <a:gd name="T24" fmla="*/ 2147483646 w 29"/>
                <a:gd name="T25" fmla="*/ 2147483646 h 36"/>
                <a:gd name="T26" fmla="*/ 2147483646 w 29"/>
                <a:gd name="T27" fmla="*/ 2147483646 h 36"/>
                <a:gd name="T28" fmla="*/ 2147483646 w 29"/>
                <a:gd name="T29" fmla="*/ 2147483646 h 36"/>
                <a:gd name="T30" fmla="*/ 2147483646 w 29"/>
                <a:gd name="T31" fmla="*/ 2147483646 h 36"/>
                <a:gd name="T32" fmla="*/ 2147483646 w 29"/>
                <a:gd name="T33" fmla="*/ 2147483646 h 36"/>
                <a:gd name="T34" fmla="*/ 2147483646 w 29"/>
                <a:gd name="T35" fmla="*/ 2147483646 h 36"/>
                <a:gd name="T36" fmla="*/ 2147483646 w 29"/>
                <a:gd name="T37" fmla="*/ 2147483646 h 36"/>
                <a:gd name="T38" fmla="*/ 2147483646 w 29"/>
                <a:gd name="T39" fmla="*/ 2147483646 h 36"/>
                <a:gd name="T40" fmla="*/ 2147483646 w 29"/>
                <a:gd name="T41" fmla="*/ 2147483646 h 36"/>
                <a:gd name="T42" fmla="*/ 2147483646 w 29"/>
                <a:gd name="T43" fmla="*/ 2147483646 h 36"/>
                <a:gd name="T44" fmla="*/ 2147483646 w 29"/>
                <a:gd name="T45" fmla="*/ 2147483646 h 36"/>
                <a:gd name="T46" fmla="*/ 2147483646 w 29"/>
                <a:gd name="T47" fmla="*/ 2147483646 h 36"/>
                <a:gd name="T48" fmla="*/ 2147483646 w 29"/>
                <a:gd name="T49" fmla="*/ 2147483646 h 36"/>
                <a:gd name="T50" fmla="*/ 2147483646 w 29"/>
                <a:gd name="T51" fmla="*/ 2147483646 h 36"/>
                <a:gd name="T52" fmla="*/ 2147483646 w 29"/>
                <a:gd name="T53" fmla="*/ 2147483646 h 36"/>
                <a:gd name="T54" fmla="*/ 2147483646 w 29"/>
                <a:gd name="T55" fmla="*/ 2147483646 h 36"/>
                <a:gd name="T56" fmla="*/ 2147483646 w 29"/>
                <a:gd name="T57" fmla="*/ 2147483646 h 36"/>
                <a:gd name="T58" fmla="*/ 2147483646 w 29"/>
                <a:gd name="T59" fmla="*/ 2147483646 h 36"/>
                <a:gd name="T60" fmla="*/ 0 w 29"/>
                <a:gd name="T61" fmla="*/ 2147483646 h 36"/>
                <a:gd name="T62" fmla="*/ 2147483646 w 29"/>
                <a:gd name="T63" fmla="*/ 2147483646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36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5" y="3"/>
                    <a:pt x="16" y="4"/>
                    <a:pt x="16" y="4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6"/>
                    <a:pt x="19" y="7"/>
                    <a:pt x="20" y="7"/>
                  </a:cubicBezTo>
                  <a:cubicBezTo>
                    <a:pt x="21" y="8"/>
                    <a:pt x="22" y="8"/>
                    <a:pt x="23" y="9"/>
                  </a:cubicBezTo>
                  <a:cubicBezTo>
                    <a:pt x="23" y="10"/>
                    <a:pt x="23" y="10"/>
                    <a:pt x="24" y="11"/>
                  </a:cubicBezTo>
                  <a:cubicBezTo>
                    <a:pt x="24" y="11"/>
                    <a:pt x="25" y="12"/>
                    <a:pt x="25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29" y="15"/>
                    <a:pt x="29" y="15"/>
                    <a:pt x="28" y="16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8"/>
                    <a:pt x="25" y="18"/>
                    <a:pt x="25" y="18"/>
                  </a:cubicBezTo>
                  <a:cubicBezTo>
                    <a:pt x="25" y="19"/>
                    <a:pt x="25" y="20"/>
                    <a:pt x="24" y="20"/>
                  </a:cubicBezTo>
                  <a:cubicBezTo>
                    <a:pt x="24" y="20"/>
                    <a:pt x="24" y="20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3"/>
                    <a:pt x="22" y="24"/>
                  </a:cubicBezTo>
                  <a:cubicBezTo>
                    <a:pt x="21" y="24"/>
                    <a:pt x="21" y="24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19" y="28"/>
                    <a:pt x="19" y="28"/>
                    <a:pt x="19" y="29"/>
                  </a:cubicBezTo>
                  <a:cubicBezTo>
                    <a:pt x="19" y="30"/>
                    <a:pt x="19" y="31"/>
                    <a:pt x="19" y="31"/>
                  </a:cubicBezTo>
                  <a:cubicBezTo>
                    <a:pt x="19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4"/>
                    <a:pt x="19" y="34"/>
                    <a:pt x="19" y="35"/>
                  </a:cubicBezTo>
                  <a:cubicBezTo>
                    <a:pt x="18" y="35"/>
                    <a:pt x="18" y="35"/>
                    <a:pt x="17" y="35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6" y="36"/>
                    <a:pt x="16" y="36"/>
                    <a:pt x="15" y="35"/>
                  </a:cubicBezTo>
                  <a:cubicBezTo>
                    <a:pt x="14" y="35"/>
                    <a:pt x="14" y="34"/>
                    <a:pt x="13" y="33"/>
                  </a:cubicBezTo>
                  <a:cubicBezTo>
                    <a:pt x="12" y="33"/>
                    <a:pt x="11" y="32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3"/>
                    <a:pt x="8" y="32"/>
                    <a:pt x="8" y="32"/>
                  </a:cubicBezTo>
                  <a:cubicBezTo>
                    <a:pt x="7" y="32"/>
                    <a:pt x="6" y="32"/>
                    <a:pt x="6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6" y="31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5" y="27"/>
                    <a:pt x="5" y="27"/>
                    <a:pt x="4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4" y="22"/>
                  </a:cubicBezTo>
                  <a:cubicBezTo>
                    <a:pt x="3" y="21"/>
                    <a:pt x="3" y="21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auto">
            <a:xfrm>
              <a:off x="7428" y="2599"/>
              <a:ext cx="809" cy="462"/>
            </a:xfrm>
            <a:custGeom>
              <a:avLst/>
              <a:gdLst>
                <a:gd name="T0" fmla="*/ 2147483646 w 28"/>
                <a:gd name="T1" fmla="*/ 2147483646 h 16"/>
                <a:gd name="T2" fmla="*/ 2147483646 w 28"/>
                <a:gd name="T3" fmla="*/ 2147483646 h 16"/>
                <a:gd name="T4" fmla="*/ 2147483646 w 28"/>
                <a:gd name="T5" fmla="*/ 2147483646 h 16"/>
                <a:gd name="T6" fmla="*/ 2147483646 w 28"/>
                <a:gd name="T7" fmla="*/ 2147483646 h 16"/>
                <a:gd name="T8" fmla="*/ 2147483646 w 28"/>
                <a:gd name="T9" fmla="*/ 2147483646 h 16"/>
                <a:gd name="T10" fmla="*/ 2147483646 w 28"/>
                <a:gd name="T11" fmla="*/ 2147483646 h 16"/>
                <a:gd name="T12" fmla="*/ 2147483646 w 28"/>
                <a:gd name="T13" fmla="*/ 2147483646 h 16"/>
                <a:gd name="T14" fmla="*/ 2147483646 w 28"/>
                <a:gd name="T15" fmla="*/ 2147483646 h 16"/>
                <a:gd name="T16" fmla="*/ 2147483646 w 28"/>
                <a:gd name="T17" fmla="*/ 2147483646 h 16"/>
                <a:gd name="T18" fmla="*/ 2147483646 w 28"/>
                <a:gd name="T19" fmla="*/ 2147483646 h 16"/>
                <a:gd name="T20" fmla="*/ 2147483646 w 28"/>
                <a:gd name="T21" fmla="*/ 2147483646 h 16"/>
                <a:gd name="T22" fmla="*/ 2147483646 w 28"/>
                <a:gd name="T23" fmla="*/ 0 h 16"/>
                <a:gd name="T24" fmla="*/ 2147483646 w 28"/>
                <a:gd name="T25" fmla="*/ 0 h 16"/>
                <a:gd name="T26" fmla="*/ 2147483646 w 28"/>
                <a:gd name="T27" fmla="*/ 2147483646 h 16"/>
                <a:gd name="T28" fmla="*/ 2147483646 w 28"/>
                <a:gd name="T29" fmla="*/ 2147483646 h 16"/>
                <a:gd name="T30" fmla="*/ 2147483646 w 28"/>
                <a:gd name="T31" fmla="*/ 2147483646 h 16"/>
                <a:gd name="T32" fmla="*/ 2147483646 w 28"/>
                <a:gd name="T33" fmla="*/ 2147483646 h 16"/>
                <a:gd name="T34" fmla="*/ 2147483646 w 28"/>
                <a:gd name="T35" fmla="*/ 2147483646 h 16"/>
                <a:gd name="T36" fmla="*/ 2147483646 w 28"/>
                <a:gd name="T37" fmla="*/ 2147483646 h 16"/>
                <a:gd name="T38" fmla="*/ 0 w 28"/>
                <a:gd name="T39" fmla="*/ 2147483646 h 16"/>
                <a:gd name="T40" fmla="*/ 2147483646 w 28"/>
                <a:gd name="T41" fmla="*/ 2147483646 h 16"/>
                <a:gd name="T42" fmla="*/ 2147483646 w 28"/>
                <a:gd name="T43" fmla="*/ 2147483646 h 16"/>
                <a:gd name="T44" fmla="*/ 2147483646 w 28"/>
                <a:gd name="T45" fmla="*/ 2147483646 h 16"/>
                <a:gd name="T46" fmla="*/ 2147483646 w 28"/>
                <a:gd name="T47" fmla="*/ 2147483646 h 16"/>
                <a:gd name="T48" fmla="*/ 2147483646 w 28"/>
                <a:gd name="T49" fmla="*/ 2147483646 h 16"/>
                <a:gd name="T50" fmla="*/ 2147483646 w 28"/>
                <a:gd name="T51" fmla="*/ 2147483646 h 16"/>
                <a:gd name="T52" fmla="*/ 2147483646 w 28"/>
                <a:gd name="T53" fmla="*/ 2147483646 h 16"/>
                <a:gd name="T54" fmla="*/ 2147483646 w 28"/>
                <a:gd name="T55" fmla="*/ 2147483646 h 16"/>
                <a:gd name="T56" fmla="*/ 2147483646 w 28"/>
                <a:gd name="T57" fmla="*/ 2147483646 h 16"/>
                <a:gd name="T58" fmla="*/ 2147483646 w 28"/>
                <a:gd name="T59" fmla="*/ 2147483646 h 16"/>
                <a:gd name="T60" fmla="*/ 2147483646 w 28"/>
                <a:gd name="T61" fmla="*/ 2147483646 h 16"/>
                <a:gd name="T62" fmla="*/ 2147483646 w 28"/>
                <a:gd name="T63" fmla="*/ 2147483646 h 16"/>
                <a:gd name="T64" fmla="*/ 2147483646 w 28"/>
                <a:gd name="T65" fmla="*/ 2147483646 h 16"/>
                <a:gd name="T66" fmla="*/ 2147483646 w 28"/>
                <a:gd name="T67" fmla="*/ 2147483646 h 16"/>
                <a:gd name="T68" fmla="*/ 2147483646 w 28"/>
                <a:gd name="T69" fmla="*/ 2147483646 h 16"/>
                <a:gd name="T70" fmla="*/ 2147483646 w 28"/>
                <a:gd name="T71" fmla="*/ 2147483646 h 16"/>
                <a:gd name="T72" fmla="*/ 2147483646 w 28"/>
                <a:gd name="T73" fmla="*/ 2147483646 h 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" h="16">
                  <a:moveTo>
                    <a:pt x="27" y="5"/>
                  </a:move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8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2"/>
                    <a:pt x="9" y="11"/>
                    <a:pt x="9" y="10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1"/>
                    <a:pt x="25" y="10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7" y="11"/>
                    <a:pt x="27" y="12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8"/>
                    <a:pt x="28" y="7"/>
                    <a:pt x="28" y="7"/>
                  </a:cubicBezTo>
                  <a:cubicBezTo>
                    <a:pt x="28" y="6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7457" y="2339"/>
              <a:ext cx="751" cy="462"/>
            </a:xfrm>
            <a:custGeom>
              <a:avLst/>
              <a:gdLst>
                <a:gd name="T0" fmla="*/ 2147483646 w 26"/>
                <a:gd name="T1" fmla="*/ 0 h 16"/>
                <a:gd name="T2" fmla="*/ 2147483646 w 26"/>
                <a:gd name="T3" fmla="*/ 0 h 16"/>
                <a:gd name="T4" fmla="*/ 2147483646 w 26"/>
                <a:gd name="T5" fmla="*/ 2147483646 h 16"/>
                <a:gd name="T6" fmla="*/ 2147483646 w 26"/>
                <a:gd name="T7" fmla="*/ 2147483646 h 16"/>
                <a:gd name="T8" fmla="*/ 2147483646 w 26"/>
                <a:gd name="T9" fmla="*/ 2147483646 h 16"/>
                <a:gd name="T10" fmla="*/ 2147483646 w 26"/>
                <a:gd name="T11" fmla="*/ 2147483646 h 16"/>
                <a:gd name="T12" fmla="*/ 2147483646 w 26"/>
                <a:gd name="T13" fmla="*/ 2147483646 h 16"/>
                <a:gd name="T14" fmla="*/ 2147483646 w 26"/>
                <a:gd name="T15" fmla="*/ 2147483646 h 16"/>
                <a:gd name="T16" fmla="*/ 2147483646 w 26"/>
                <a:gd name="T17" fmla="*/ 2147483646 h 16"/>
                <a:gd name="T18" fmla="*/ 2147483646 w 26"/>
                <a:gd name="T19" fmla="*/ 2147483646 h 16"/>
                <a:gd name="T20" fmla="*/ 2147483646 w 26"/>
                <a:gd name="T21" fmla="*/ 2147483646 h 16"/>
                <a:gd name="T22" fmla="*/ 2147483646 w 26"/>
                <a:gd name="T23" fmla="*/ 2147483646 h 16"/>
                <a:gd name="T24" fmla="*/ 2147483646 w 26"/>
                <a:gd name="T25" fmla="*/ 2147483646 h 16"/>
                <a:gd name="T26" fmla="*/ 2147483646 w 26"/>
                <a:gd name="T27" fmla="*/ 2147483646 h 16"/>
                <a:gd name="T28" fmla="*/ 2147483646 w 26"/>
                <a:gd name="T29" fmla="*/ 2147483646 h 16"/>
                <a:gd name="T30" fmla="*/ 2147483646 w 26"/>
                <a:gd name="T31" fmla="*/ 2147483646 h 16"/>
                <a:gd name="T32" fmla="*/ 2147483646 w 26"/>
                <a:gd name="T33" fmla="*/ 2147483646 h 16"/>
                <a:gd name="T34" fmla="*/ 2147483646 w 26"/>
                <a:gd name="T35" fmla="*/ 2147483646 h 16"/>
                <a:gd name="T36" fmla="*/ 2147483646 w 26"/>
                <a:gd name="T37" fmla="*/ 2147483646 h 16"/>
                <a:gd name="T38" fmla="*/ 2147483646 w 26"/>
                <a:gd name="T39" fmla="*/ 2147483646 h 16"/>
                <a:gd name="T40" fmla="*/ 2147483646 w 26"/>
                <a:gd name="T41" fmla="*/ 2147483646 h 16"/>
                <a:gd name="T42" fmla="*/ 2147483646 w 26"/>
                <a:gd name="T43" fmla="*/ 2147483646 h 16"/>
                <a:gd name="T44" fmla="*/ 2147483646 w 26"/>
                <a:gd name="T45" fmla="*/ 2147483646 h 16"/>
                <a:gd name="T46" fmla="*/ 2147483646 w 26"/>
                <a:gd name="T47" fmla="*/ 2147483646 h 16"/>
                <a:gd name="T48" fmla="*/ 2147483646 w 26"/>
                <a:gd name="T49" fmla="*/ 2147483646 h 16"/>
                <a:gd name="T50" fmla="*/ 2147483646 w 26"/>
                <a:gd name="T51" fmla="*/ 2147483646 h 16"/>
                <a:gd name="T52" fmla="*/ 2147483646 w 26"/>
                <a:gd name="T53" fmla="*/ 2147483646 h 16"/>
                <a:gd name="T54" fmla="*/ 2147483646 w 26"/>
                <a:gd name="T55" fmla="*/ 2147483646 h 16"/>
                <a:gd name="T56" fmla="*/ 2147483646 w 26"/>
                <a:gd name="T57" fmla="*/ 2147483646 h 16"/>
                <a:gd name="T58" fmla="*/ 2147483646 w 26"/>
                <a:gd name="T59" fmla="*/ 2147483646 h 16"/>
                <a:gd name="T60" fmla="*/ 2147483646 w 26"/>
                <a:gd name="T61" fmla="*/ 2147483646 h 16"/>
                <a:gd name="T62" fmla="*/ 2147483646 w 26"/>
                <a:gd name="T63" fmla="*/ 2147483646 h 16"/>
                <a:gd name="T64" fmla="*/ 2147483646 w 26"/>
                <a:gd name="T65" fmla="*/ 2147483646 h 16"/>
                <a:gd name="T66" fmla="*/ 2147483646 w 26"/>
                <a:gd name="T67" fmla="*/ 2147483646 h 16"/>
                <a:gd name="T68" fmla="*/ 2147483646 w 26"/>
                <a:gd name="T69" fmla="*/ 2147483646 h 16"/>
                <a:gd name="T70" fmla="*/ 2147483646 w 26"/>
                <a:gd name="T71" fmla="*/ 2147483646 h 16"/>
                <a:gd name="T72" fmla="*/ 2147483646 w 26"/>
                <a:gd name="T73" fmla="*/ 2147483646 h 16"/>
                <a:gd name="T74" fmla="*/ 2147483646 w 26"/>
                <a:gd name="T75" fmla="*/ 2147483646 h 16"/>
                <a:gd name="T76" fmla="*/ 2147483646 w 26"/>
                <a:gd name="T77" fmla="*/ 2147483646 h 16"/>
                <a:gd name="T78" fmla="*/ 2147483646 w 26"/>
                <a:gd name="T79" fmla="*/ 2147483646 h 16"/>
                <a:gd name="T80" fmla="*/ 2147483646 w 26"/>
                <a:gd name="T81" fmla="*/ 2147483646 h 16"/>
                <a:gd name="T82" fmla="*/ 2147483646 w 26"/>
                <a:gd name="T83" fmla="*/ 2147483646 h 16"/>
                <a:gd name="T84" fmla="*/ 2147483646 w 26"/>
                <a:gd name="T85" fmla="*/ 2147483646 h 16"/>
                <a:gd name="T86" fmla="*/ 2147483646 w 26"/>
                <a:gd name="T87" fmla="*/ 2147483646 h 16"/>
                <a:gd name="T88" fmla="*/ 2147483646 w 26"/>
                <a:gd name="T89" fmla="*/ 2147483646 h 16"/>
                <a:gd name="T90" fmla="*/ 2147483646 w 26"/>
                <a:gd name="T91" fmla="*/ 2147483646 h 16"/>
                <a:gd name="T92" fmla="*/ 2147483646 w 26"/>
                <a:gd name="T93" fmla="*/ 2147483646 h 16"/>
                <a:gd name="T94" fmla="*/ 2147483646 w 26"/>
                <a:gd name="T95" fmla="*/ 2147483646 h 16"/>
                <a:gd name="T96" fmla="*/ 2147483646 w 26"/>
                <a:gd name="T97" fmla="*/ 2147483646 h 16"/>
                <a:gd name="T98" fmla="*/ 2147483646 w 26"/>
                <a:gd name="T99" fmla="*/ 2147483646 h 16"/>
                <a:gd name="T100" fmla="*/ 2147483646 w 26"/>
                <a:gd name="T101" fmla="*/ 2147483646 h 16"/>
                <a:gd name="T102" fmla="*/ 2147483646 w 26"/>
                <a:gd name="T103" fmla="*/ 2147483646 h 16"/>
                <a:gd name="T104" fmla="*/ 2147483646 w 26"/>
                <a:gd name="T105" fmla="*/ 2147483646 h 16"/>
                <a:gd name="T106" fmla="*/ 2147483646 w 26"/>
                <a:gd name="T107" fmla="*/ 2147483646 h 16"/>
                <a:gd name="T108" fmla="*/ 2147483646 w 26"/>
                <a:gd name="T109" fmla="*/ 2147483646 h 16"/>
                <a:gd name="T110" fmla="*/ 2147483646 w 26"/>
                <a:gd name="T111" fmla="*/ 0 h 16"/>
                <a:gd name="T112" fmla="*/ 2147483646 w 26"/>
                <a:gd name="T113" fmla="*/ 0 h 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6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2" y="1"/>
                  </a:cubicBezTo>
                  <a:cubicBezTo>
                    <a:pt x="13" y="2"/>
                    <a:pt x="13" y="3"/>
                    <a:pt x="14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2" y="3"/>
                    <a:pt x="23" y="4"/>
                    <a:pt x="23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5" y="6"/>
                    <a:pt x="25" y="7"/>
                    <a:pt x="25" y="8"/>
                  </a:cubicBezTo>
                  <a:cubicBezTo>
                    <a:pt x="25" y="9"/>
                    <a:pt x="25" y="10"/>
                    <a:pt x="25" y="11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8" y="12"/>
                    <a:pt x="17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0" name="Freeform 68"/>
            <p:cNvSpPr>
              <a:spLocks/>
            </p:cNvSpPr>
            <p:nvPr/>
          </p:nvSpPr>
          <p:spPr bwMode="auto">
            <a:xfrm>
              <a:off x="5809" y="3089"/>
              <a:ext cx="1850" cy="2021"/>
            </a:xfrm>
            <a:custGeom>
              <a:avLst/>
              <a:gdLst>
                <a:gd name="T0" fmla="*/ 2147483646 w 64"/>
                <a:gd name="T1" fmla="*/ 2147483646 h 70"/>
                <a:gd name="T2" fmla="*/ 2147483646 w 64"/>
                <a:gd name="T3" fmla="*/ 2147483646 h 70"/>
                <a:gd name="T4" fmla="*/ 2147483646 w 64"/>
                <a:gd name="T5" fmla="*/ 2147483646 h 70"/>
                <a:gd name="T6" fmla="*/ 2147483646 w 64"/>
                <a:gd name="T7" fmla="*/ 2147483646 h 70"/>
                <a:gd name="T8" fmla="*/ 2147483646 w 64"/>
                <a:gd name="T9" fmla="*/ 2147483646 h 70"/>
                <a:gd name="T10" fmla="*/ 2147483646 w 64"/>
                <a:gd name="T11" fmla="*/ 2147483646 h 70"/>
                <a:gd name="T12" fmla="*/ 2147483646 w 64"/>
                <a:gd name="T13" fmla="*/ 2147483646 h 70"/>
                <a:gd name="T14" fmla="*/ 2147483646 w 64"/>
                <a:gd name="T15" fmla="*/ 2147483646 h 70"/>
                <a:gd name="T16" fmla="*/ 2147483646 w 64"/>
                <a:gd name="T17" fmla="*/ 2147483646 h 70"/>
                <a:gd name="T18" fmla="*/ 2147483646 w 64"/>
                <a:gd name="T19" fmla="*/ 2147483646 h 70"/>
                <a:gd name="T20" fmla="*/ 2147483646 w 64"/>
                <a:gd name="T21" fmla="*/ 2147483646 h 70"/>
                <a:gd name="T22" fmla="*/ 2147483646 w 64"/>
                <a:gd name="T23" fmla="*/ 2147483646 h 70"/>
                <a:gd name="T24" fmla="*/ 2147483646 w 64"/>
                <a:gd name="T25" fmla="*/ 2147483646 h 70"/>
                <a:gd name="T26" fmla="*/ 2147483646 w 64"/>
                <a:gd name="T27" fmla="*/ 2147483646 h 70"/>
                <a:gd name="T28" fmla="*/ 2147483646 w 64"/>
                <a:gd name="T29" fmla="*/ 2147483646 h 70"/>
                <a:gd name="T30" fmla="*/ 2147483646 w 64"/>
                <a:gd name="T31" fmla="*/ 2147483646 h 70"/>
                <a:gd name="T32" fmla="*/ 2147483646 w 64"/>
                <a:gd name="T33" fmla="*/ 2147483646 h 70"/>
                <a:gd name="T34" fmla="*/ 2147483646 w 64"/>
                <a:gd name="T35" fmla="*/ 2147483646 h 70"/>
                <a:gd name="T36" fmla="*/ 2147483646 w 64"/>
                <a:gd name="T37" fmla="*/ 2147483646 h 70"/>
                <a:gd name="T38" fmla="*/ 2147483646 w 64"/>
                <a:gd name="T39" fmla="*/ 2147483646 h 70"/>
                <a:gd name="T40" fmla="*/ 2147483646 w 64"/>
                <a:gd name="T41" fmla="*/ 2147483646 h 70"/>
                <a:gd name="T42" fmla="*/ 2147483646 w 64"/>
                <a:gd name="T43" fmla="*/ 2147483646 h 70"/>
                <a:gd name="T44" fmla="*/ 2147483646 w 64"/>
                <a:gd name="T45" fmla="*/ 2147483646 h 70"/>
                <a:gd name="T46" fmla="*/ 2147483646 w 64"/>
                <a:gd name="T47" fmla="*/ 2147483646 h 70"/>
                <a:gd name="T48" fmla="*/ 2147483646 w 64"/>
                <a:gd name="T49" fmla="*/ 2147483646 h 70"/>
                <a:gd name="T50" fmla="*/ 2147483646 w 64"/>
                <a:gd name="T51" fmla="*/ 2147483646 h 70"/>
                <a:gd name="T52" fmla="*/ 2147483646 w 64"/>
                <a:gd name="T53" fmla="*/ 2147483646 h 70"/>
                <a:gd name="T54" fmla="*/ 2147483646 w 64"/>
                <a:gd name="T55" fmla="*/ 2147483646 h 70"/>
                <a:gd name="T56" fmla="*/ 2147483646 w 64"/>
                <a:gd name="T57" fmla="*/ 2147483646 h 70"/>
                <a:gd name="T58" fmla="*/ 2147483646 w 64"/>
                <a:gd name="T59" fmla="*/ 2147483646 h 70"/>
                <a:gd name="T60" fmla="*/ 2147483646 w 64"/>
                <a:gd name="T61" fmla="*/ 2147483646 h 70"/>
                <a:gd name="T62" fmla="*/ 2147483646 w 64"/>
                <a:gd name="T63" fmla="*/ 2147483646 h 70"/>
                <a:gd name="T64" fmla="*/ 2147483646 w 64"/>
                <a:gd name="T65" fmla="*/ 2147483646 h 70"/>
                <a:gd name="T66" fmla="*/ 2147483646 w 64"/>
                <a:gd name="T67" fmla="*/ 2147483646 h 70"/>
                <a:gd name="T68" fmla="*/ 2147483646 w 64"/>
                <a:gd name="T69" fmla="*/ 2147483646 h 70"/>
                <a:gd name="T70" fmla="*/ 2147483646 w 64"/>
                <a:gd name="T71" fmla="*/ 2147483646 h 70"/>
                <a:gd name="T72" fmla="*/ 2147483646 w 64"/>
                <a:gd name="T73" fmla="*/ 2147483646 h 70"/>
                <a:gd name="T74" fmla="*/ 2147483646 w 64"/>
                <a:gd name="T75" fmla="*/ 2147483646 h 70"/>
                <a:gd name="T76" fmla="*/ 2147483646 w 64"/>
                <a:gd name="T77" fmla="*/ 2147483646 h 70"/>
                <a:gd name="T78" fmla="*/ 2147483646 w 64"/>
                <a:gd name="T79" fmla="*/ 2147483646 h 70"/>
                <a:gd name="T80" fmla="*/ 2147483646 w 64"/>
                <a:gd name="T81" fmla="*/ 2147483646 h 70"/>
                <a:gd name="T82" fmla="*/ 2147483646 w 64"/>
                <a:gd name="T83" fmla="*/ 2147483646 h 70"/>
                <a:gd name="T84" fmla="*/ 2147483646 w 64"/>
                <a:gd name="T85" fmla="*/ 2147483646 h 70"/>
                <a:gd name="T86" fmla="*/ 2147483646 w 64"/>
                <a:gd name="T87" fmla="*/ 2147483646 h 70"/>
                <a:gd name="T88" fmla="*/ 2147483646 w 64"/>
                <a:gd name="T89" fmla="*/ 2147483646 h 70"/>
                <a:gd name="T90" fmla="*/ 2147483646 w 64"/>
                <a:gd name="T91" fmla="*/ 2147483646 h 70"/>
                <a:gd name="T92" fmla="*/ 2147483646 w 64"/>
                <a:gd name="T93" fmla="*/ 2147483646 h 70"/>
                <a:gd name="T94" fmla="*/ 2147483646 w 64"/>
                <a:gd name="T95" fmla="*/ 0 h 70"/>
                <a:gd name="T96" fmla="*/ 2147483646 w 64"/>
                <a:gd name="T97" fmla="*/ 2147483646 h 70"/>
                <a:gd name="T98" fmla="*/ 2147483646 w 64"/>
                <a:gd name="T99" fmla="*/ 2147483646 h 70"/>
                <a:gd name="T100" fmla="*/ 2147483646 w 64"/>
                <a:gd name="T101" fmla="*/ 2147483646 h 70"/>
                <a:gd name="T102" fmla="*/ 2147483646 w 64"/>
                <a:gd name="T103" fmla="*/ 2147483646 h 70"/>
                <a:gd name="T104" fmla="*/ 2147483646 w 64"/>
                <a:gd name="T105" fmla="*/ 2147483646 h 70"/>
                <a:gd name="T106" fmla="*/ 2147483646 w 64"/>
                <a:gd name="T107" fmla="*/ 2147483646 h 70"/>
                <a:gd name="T108" fmla="*/ 2147483646 w 64"/>
                <a:gd name="T109" fmla="*/ 2147483646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4" h="70">
                  <a:moveTo>
                    <a:pt x="64" y="22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3" y="24"/>
                    <a:pt x="63" y="25"/>
                  </a:cubicBezTo>
                  <a:cubicBezTo>
                    <a:pt x="63" y="26"/>
                    <a:pt x="62" y="27"/>
                    <a:pt x="62" y="27"/>
                  </a:cubicBezTo>
                  <a:cubicBezTo>
                    <a:pt x="61" y="28"/>
                    <a:pt x="60" y="29"/>
                    <a:pt x="59" y="30"/>
                  </a:cubicBezTo>
                  <a:cubicBezTo>
                    <a:pt x="59" y="31"/>
                    <a:pt x="58" y="31"/>
                    <a:pt x="58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6" y="31"/>
                    <a:pt x="56" y="30"/>
                    <a:pt x="55" y="30"/>
                  </a:cubicBezTo>
                  <a:cubicBezTo>
                    <a:pt x="55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1"/>
                  </a:cubicBezTo>
                  <a:cubicBezTo>
                    <a:pt x="54" y="31"/>
                    <a:pt x="54" y="31"/>
                    <a:pt x="54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5" y="33"/>
                    <a:pt x="54" y="33"/>
                  </a:cubicBezTo>
                  <a:cubicBezTo>
                    <a:pt x="54" y="34"/>
                    <a:pt x="54" y="34"/>
                    <a:pt x="53" y="34"/>
                  </a:cubicBezTo>
                  <a:cubicBezTo>
                    <a:pt x="53" y="34"/>
                    <a:pt x="53" y="34"/>
                    <a:pt x="52" y="34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3" y="36"/>
                    <a:pt x="53" y="36"/>
                  </a:cubicBezTo>
                  <a:cubicBezTo>
                    <a:pt x="53" y="36"/>
                    <a:pt x="53" y="37"/>
                    <a:pt x="53" y="37"/>
                  </a:cubicBezTo>
                  <a:cubicBezTo>
                    <a:pt x="53" y="37"/>
                    <a:pt x="52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1"/>
                  </a:cubicBezTo>
                  <a:cubicBezTo>
                    <a:pt x="52" y="41"/>
                    <a:pt x="52" y="41"/>
                    <a:pt x="52" y="42"/>
                  </a:cubicBezTo>
                  <a:cubicBezTo>
                    <a:pt x="52" y="42"/>
                    <a:pt x="52" y="43"/>
                    <a:pt x="51" y="43"/>
                  </a:cubicBezTo>
                  <a:cubicBezTo>
                    <a:pt x="51" y="44"/>
                    <a:pt x="51" y="45"/>
                    <a:pt x="51" y="46"/>
                  </a:cubicBezTo>
                  <a:cubicBezTo>
                    <a:pt x="51" y="47"/>
                    <a:pt x="51" y="48"/>
                    <a:pt x="52" y="49"/>
                  </a:cubicBezTo>
                  <a:cubicBezTo>
                    <a:pt x="52" y="50"/>
                    <a:pt x="52" y="51"/>
                    <a:pt x="52" y="52"/>
                  </a:cubicBezTo>
                  <a:cubicBezTo>
                    <a:pt x="52" y="53"/>
                    <a:pt x="52" y="54"/>
                    <a:pt x="52" y="55"/>
                  </a:cubicBezTo>
                  <a:cubicBezTo>
                    <a:pt x="52" y="55"/>
                    <a:pt x="51" y="56"/>
                    <a:pt x="51" y="56"/>
                  </a:cubicBezTo>
                  <a:cubicBezTo>
                    <a:pt x="51" y="57"/>
                    <a:pt x="51" y="58"/>
                    <a:pt x="50" y="59"/>
                  </a:cubicBezTo>
                  <a:cubicBezTo>
                    <a:pt x="50" y="60"/>
                    <a:pt x="49" y="60"/>
                    <a:pt x="49" y="61"/>
                  </a:cubicBezTo>
                  <a:cubicBezTo>
                    <a:pt x="49" y="62"/>
                    <a:pt x="49" y="63"/>
                    <a:pt x="49" y="64"/>
                  </a:cubicBezTo>
                  <a:cubicBezTo>
                    <a:pt x="49" y="65"/>
                    <a:pt x="49" y="66"/>
                    <a:pt x="49" y="66"/>
                  </a:cubicBezTo>
                  <a:cubicBezTo>
                    <a:pt x="49" y="66"/>
                    <a:pt x="49" y="67"/>
                    <a:pt x="49" y="67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8" y="67"/>
                    <a:pt x="48" y="68"/>
                    <a:pt x="47" y="68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6" y="69"/>
                    <a:pt x="46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4" y="69"/>
                    <a:pt x="43" y="69"/>
                    <a:pt x="43" y="68"/>
                  </a:cubicBezTo>
                  <a:cubicBezTo>
                    <a:pt x="43" y="68"/>
                    <a:pt x="42" y="68"/>
                    <a:pt x="42" y="67"/>
                  </a:cubicBezTo>
                  <a:cubicBezTo>
                    <a:pt x="42" y="67"/>
                    <a:pt x="42" y="67"/>
                    <a:pt x="42" y="66"/>
                  </a:cubicBezTo>
                  <a:cubicBezTo>
                    <a:pt x="42" y="66"/>
                    <a:pt x="42" y="66"/>
                    <a:pt x="41" y="66"/>
                  </a:cubicBezTo>
                  <a:cubicBezTo>
                    <a:pt x="41" y="65"/>
                    <a:pt x="41" y="64"/>
                    <a:pt x="40" y="64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40" y="62"/>
                    <a:pt x="40" y="61"/>
                  </a:cubicBezTo>
                  <a:cubicBezTo>
                    <a:pt x="40" y="61"/>
                    <a:pt x="40" y="60"/>
                    <a:pt x="40" y="60"/>
                  </a:cubicBezTo>
                  <a:cubicBezTo>
                    <a:pt x="40" y="60"/>
                    <a:pt x="40" y="59"/>
                    <a:pt x="41" y="59"/>
                  </a:cubicBezTo>
                  <a:cubicBezTo>
                    <a:pt x="41" y="59"/>
                    <a:pt x="41" y="59"/>
                    <a:pt x="42" y="59"/>
                  </a:cubicBezTo>
                  <a:cubicBezTo>
                    <a:pt x="42" y="59"/>
                    <a:pt x="42" y="59"/>
                    <a:pt x="42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7"/>
                    <a:pt x="43" y="56"/>
                    <a:pt x="43" y="56"/>
                  </a:cubicBezTo>
                  <a:cubicBezTo>
                    <a:pt x="43" y="56"/>
                    <a:pt x="44" y="55"/>
                    <a:pt x="44" y="55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5" y="55"/>
                    <a:pt x="45" y="54"/>
                    <a:pt x="45" y="54"/>
                  </a:cubicBezTo>
                  <a:cubicBezTo>
                    <a:pt x="45" y="53"/>
                    <a:pt x="45" y="53"/>
                    <a:pt x="44" y="53"/>
                  </a:cubicBezTo>
                  <a:cubicBezTo>
                    <a:pt x="44" y="52"/>
                    <a:pt x="43" y="52"/>
                    <a:pt x="42" y="52"/>
                  </a:cubicBezTo>
                  <a:cubicBezTo>
                    <a:pt x="42" y="52"/>
                    <a:pt x="41" y="52"/>
                    <a:pt x="40" y="52"/>
                  </a:cubicBezTo>
                  <a:cubicBezTo>
                    <a:pt x="40" y="52"/>
                    <a:pt x="40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1"/>
                    <a:pt x="38" y="51"/>
                  </a:cubicBezTo>
                  <a:cubicBezTo>
                    <a:pt x="38" y="51"/>
                    <a:pt x="37" y="51"/>
                    <a:pt x="37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0"/>
                  </a:cubicBezTo>
                  <a:cubicBezTo>
                    <a:pt x="35" y="50"/>
                    <a:pt x="35" y="49"/>
                    <a:pt x="35" y="49"/>
                  </a:cubicBezTo>
                  <a:cubicBezTo>
                    <a:pt x="35" y="48"/>
                    <a:pt x="34" y="47"/>
                    <a:pt x="33" y="47"/>
                  </a:cubicBezTo>
                  <a:cubicBezTo>
                    <a:pt x="33" y="47"/>
                    <a:pt x="32" y="46"/>
                    <a:pt x="31" y="46"/>
                  </a:cubicBezTo>
                  <a:cubicBezTo>
                    <a:pt x="30" y="46"/>
                    <a:pt x="30" y="47"/>
                    <a:pt x="29" y="46"/>
                  </a:cubicBezTo>
                  <a:cubicBezTo>
                    <a:pt x="28" y="46"/>
                    <a:pt x="28" y="46"/>
                    <a:pt x="28" y="45"/>
                  </a:cubicBezTo>
                  <a:cubicBezTo>
                    <a:pt x="27" y="44"/>
                    <a:pt x="25" y="44"/>
                    <a:pt x="24" y="43"/>
                  </a:cubicBezTo>
                  <a:cubicBezTo>
                    <a:pt x="24" y="43"/>
                    <a:pt x="23" y="42"/>
                    <a:pt x="23" y="42"/>
                  </a:cubicBezTo>
                  <a:cubicBezTo>
                    <a:pt x="23" y="42"/>
                    <a:pt x="22" y="43"/>
                    <a:pt x="22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20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7" y="40"/>
                    <a:pt x="17" y="39"/>
                  </a:cubicBezTo>
                  <a:cubicBezTo>
                    <a:pt x="17" y="39"/>
                    <a:pt x="16" y="39"/>
                    <a:pt x="16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2" y="41"/>
                    <a:pt x="11" y="42"/>
                    <a:pt x="11" y="42"/>
                  </a:cubicBezTo>
                  <a:cubicBezTo>
                    <a:pt x="10" y="42"/>
                    <a:pt x="10" y="42"/>
                    <a:pt x="9" y="42"/>
                  </a:cubicBezTo>
                  <a:cubicBezTo>
                    <a:pt x="9" y="42"/>
                    <a:pt x="8" y="43"/>
                    <a:pt x="8" y="43"/>
                  </a:cubicBezTo>
                  <a:cubicBezTo>
                    <a:pt x="8" y="43"/>
                    <a:pt x="8" y="43"/>
                    <a:pt x="7" y="43"/>
                  </a:cubicBezTo>
                  <a:cubicBezTo>
                    <a:pt x="7" y="43"/>
                    <a:pt x="6" y="43"/>
                    <a:pt x="6" y="44"/>
                  </a:cubicBezTo>
                  <a:cubicBezTo>
                    <a:pt x="6" y="44"/>
                    <a:pt x="5" y="4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6"/>
                    <a:pt x="3" y="46"/>
                  </a:cubicBezTo>
                  <a:cubicBezTo>
                    <a:pt x="3" y="46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ubicBezTo>
                    <a:pt x="3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4" y="40"/>
                    <a:pt x="4" y="39"/>
                    <a:pt x="4" y="39"/>
                  </a:cubicBezTo>
                  <a:cubicBezTo>
                    <a:pt x="4" y="39"/>
                    <a:pt x="3" y="39"/>
                    <a:pt x="3" y="39"/>
                  </a:cubicBezTo>
                  <a:cubicBezTo>
                    <a:pt x="3" y="38"/>
                    <a:pt x="2" y="38"/>
                    <a:pt x="2" y="38"/>
                  </a:cubicBezTo>
                  <a:cubicBezTo>
                    <a:pt x="1" y="37"/>
                    <a:pt x="2" y="37"/>
                    <a:pt x="2" y="36"/>
                  </a:cubicBezTo>
                  <a:cubicBezTo>
                    <a:pt x="2" y="36"/>
                    <a:pt x="1" y="35"/>
                    <a:pt x="2" y="35"/>
                  </a:cubicBezTo>
                  <a:cubicBezTo>
                    <a:pt x="2" y="34"/>
                    <a:pt x="1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3" y="31"/>
                    <a:pt x="3" y="31"/>
                    <a:pt x="2" y="31"/>
                  </a:cubicBezTo>
                  <a:cubicBezTo>
                    <a:pt x="2" y="31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2" y="29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3" y="22"/>
                    <a:pt x="3" y="22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3" y="21"/>
                    <a:pt x="3" y="20"/>
                    <a:pt x="3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0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5"/>
                    <a:pt x="2" y="15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4" y="12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2" y="15"/>
                    <a:pt x="13" y="15"/>
                    <a:pt x="13" y="14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2"/>
                    <a:pt x="19" y="11"/>
                    <a:pt x="20" y="11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23" y="5"/>
                    <a:pt x="24" y="5"/>
                    <a:pt x="24" y="5"/>
                  </a:cubicBezTo>
                  <a:cubicBezTo>
                    <a:pt x="25" y="5"/>
                    <a:pt x="25" y="4"/>
                    <a:pt x="25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7" y="6"/>
                    <a:pt x="28" y="6"/>
                    <a:pt x="28" y="6"/>
                  </a:cubicBezTo>
                  <a:cubicBezTo>
                    <a:pt x="29" y="6"/>
                    <a:pt x="29" y="5"/>
                    <a:pt x="30" y="5"/>
                  </a:cubicBezTo>
                  <a:cubicBezTo>
                    <a:pt x="30" y="4"/>
                    <a:pt x="31" y="4"/>
                    <a:pt x="31" y="4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4" y="4"/>
                    <a:pt x="34" y="3"/>
                  </a:cubicBezTo>
                  <a:cubicBezTo>
                    <a:pt x="35" y="3"/>
                    <a:pt x="34" y="3"/>
                    <a:pt x="34" y="2"/>
                  </a:cubicBezTo>
                  <a:cubicBezTo>
                    <a:pt x="35" y="2"/>
                    <a:pt x="36" y="2"/>
                    <a:pt x="36" y="2"/>
                  </a:cubicBezTo>
                  <a:cubicBezTo>
                    <a:pt x="37" y="2"/>
                    <a:pt x="36" y="1"/>
                    <a:pt x="37" y="1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39" y="0"/>
                    <a:pt x="40" y="0"/>
                    <a:pt x="40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1" y="3"/>
                    <a:pt x="41" y="3"/>
                    <a:pt x="41" y="4"/>
                  </a:cubicBezTo>
                  <a:cubicBezTo>
                    <a:pt x="41" y="4"/>
                    <a:pt x="42" y="4"/>
                    <a:pt x="42" y="4"/>
                  </a:cubicBezTo>
                  <a:cubicBezTo>
                    <a:pt x="42" y="4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5"/>
                    <a:pt x="43" y="5"/>
                  </a:cubicBezTo>
                  <a:cubicBezTo>
                    <a:pt x="43" y="5"/>
                    <a:pt x="44" y="6"/>
                    <a:pt x="44" y="6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5" y="5"/>
                    <a:pt x="44" y="4"/>
                    <a:pt x="45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46" y="4"/>
                    <a:pt x="47" y="4"/>
                    <a:pt x="47" y="4"/>
                  </a:cubicBezTo>
                  <a:cubicBezTo>
                    <a:pt x="47" y="3"/>
                    <a:pt x="48" y="3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9" y="2"/>
                    <a:pt x="49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2"/>
                  </a:cubicBezTo>
                  <a:cubicBezTo>
                    <a:pt x="54" y="2"/>
                    <a:pt x="55" y="2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6" y="2"/>
                    <a:pt x="55" y="3"/>
                    <a:pt x="56" y="3"/>
                  </a:cubicBezTo>
                  <a:cubicBezTo>
                    <a:pt x="56" y="3"/>
                    <a:pt x="57" y="3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59" y="4"/>
                    <a:pt x="59" y="5"/>
                    <a:pt x="59" y="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1" y="7"/>
                    <a:pt x="61" y="7"/>
                  </a:cubicBezTo>
                  <a:cubicBezTo>
                    <a:pt x="61" y="8"/>
                    <a:pt x="61" y="8"/>
                    <a:pt x="61" y="9"/>
                  </a:cubicBezTo>
                  <a:cubicBezTo>
                    <a:pt x="61" y="9"/>
                    <a:pt x="61" y="10"/>
                    <a:pt x="61" y="11"/>
                  </a:cubicBezTo>
                  <a:cubicBezTo>
                    <a:pt x="62" y="11"/>
                    <a:pt x="62" y="12"/>
                    <a:pt x="62" y="12"/>
                  </a:cubicBezTo>
                  <a:cubicBezTo>
                    <a:pt x="62" y="13"/>
                    <a:pt x="62" y="13"/>
                    <a:pt x="62" y="14"/>
                  </a:cubicBezTo>
                  <a:cubicBezTo>
                    <a:pt x="62" y="15"/>
                    <a:pt x="62" y="16"/>
                    <a:pt x="62" y="17"/>
                  </a:cubicBezTo>
                  <a:cubicBezTo>
                    <a:pt x="62" y="17"/>
                    <a:pt x="61" y="17"/>
                    <a:pt x="61" y="17"/>
                  </a:cubicBezTo>
                  <a:cubicBezTo>
                    <a:pt x="60" y="17"/>
                    <a:pt x="60" y="16"/>
                    <a:pt x="59" y="16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59" y="17"/>
                    <a:pt x="59" y="18"/>
                    <a:pt x="59" y="19"/>
                  </a:cubicBezTo>
                  <a:cubicBezTo>
                    <a:pt x="59" y="19"/>
                    <a:pt x="60" y="19"/>
                    <a:pt x="61" y="19"/>
                  </a:cubicBezTo>
                  <a:cubicBezTo>
                    <a:pt x="61" y="20"/>
                    <a:pt x="60" y="20"/>
                    <a:pt x="60" y="21"/>
                  </a:cubicBezTo>
                  <a:cubicBezTo>
                    <a:pt x="60" y="21"/>
                    <a:pt x="61" y="21"/>
                    <a:pt x="61" y="22"/>
                  </a:cubicBezTo>
                  <a:cubicBezTo>
                    <a:pt x="61" y="22"/>
                    <a:pt x="61" y="22"/>
                    <a:pt x="62" y="22"/>
                  </a:cubicBezTo>
                  <a:cubicBezTo>
                    <a:pt x="62" y="22"/>
                    <a:pt x="63" y="22"/>
                    <a:pt x="63" y="22"/>
                  </a:cubicBezTo>
                  <a:cubicBezTo>
                    <a:pt x="64" y="22"/>
                    <a:pt x="64" y="22"/>
                    <a:pt x="64" y="2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1" name="Freeform 67"/>
            <p:cNvSpPr>
              <a:spLocks/>
            </p:cNvSpPr>
            <p:nvPr/>
          </p:nvSpPr>
          <p:spPr bwMode="auto">
            <a:xfrm>
              <a:off x="7514" y="3291"/>
              <a:ext cx="376" cy="434"/>
            </a:xfrm>
            <a:custGeom>
              <a:avLst/>
              <a:gdLst>
                <a:gd name="T0" fmla="*/ 2147483646 w 13"/>
                <a:gd name="T1" fmla="*/ 2147483646 h 15"/>
                <a:gd name="T2" fmla="*/ 2147483646 w 13"/>
                <a:gd name="T3" fmla="*/ 2147483646 h 15"/>
                <a:gd name="T4" fmla="*/ 2147483646 w 13"/>
                <a:gd name="T5" fmla="*/ 2147483646 h 15"/>
                <a:gd name="T6" fmla="*/ 2147483646 w 13"/>
                <a:gd name="T7" fmla="*/ 2147483646 h 15"/>
                <a:gd name="T8" fmla="*/ 2147483646 w 13"/>
                <a:gd name="T9" fmla="*/ 2147483646 h 15"/>
                <a:gd name="T10" fmla="*/ 2147483646 w 13"/>
                <a:gd name="T11" fmla="*/ 2147483646 h 15"/>
                <a:gd name="T12" fmla="*/ 2147483646 w 13"/>
                <a:gd name="T13" fmla="*/ 2147483646 h 15"/>
                <a:gd name="T14" fmla="*/ 2147483646 w 13"/>
                <a:gd name="T15" fmla="*/ 2147483646 h 15"/>
                <a:gd name="T16" fmla="*/ 2147483646 w 13"/>
                <a:gd name="T17" fmla="*/ 2147483646 h 15"/>
                <a:gd name="T18" fmla="*/ 2147483646 w 13"/>
                <a:gd name="T19" fmla="*/ 2147483646 h 15"/>
                <a:gd name="T20" fmla="*/ 2147483646 w 13"/>
                <a:gd name="T21" fmla="*/ 2147483646 h 15"/>
                <a:gd name="T22" fmla="*/ 2147483646 w 13"/>
                <a:gd name="T23" fmla="*/ 2147483646 h 15"/>
                <a:gd name="T24" fmla="*/ 2147483646 w 13"/>
                <a:gd name="T25" fmla="*/ 2147483646 h 15"/>
                <a:gd name="T26" fmla="*/ 2147483646 w 13"/>
                <a:gd name="T27" fmla="*/ 2147483646 h 15"/>
                <a:gd name="T28" fmla="*/ 2147483646 w 13"/>
                <a:gd name="T29" fmla="*/ 2147483646 h 15"/>
                <a:gd name="T30" fmla="*/ 0 w 13"/>
                <a:gd name="T31" fmla="*/ 2147483646 h 15"/>
                <a:gd name="T32" fmla="*/ 0 w 13"/>
                <a:gd name="T33" fmla="*/ 2147483646 h 15"/>
                <a:gd name="T34" fmla="*/ 0 w 13"/>
                <a:gd name="T35" fmla="*/ 2147483646 h 15"/>
                <a:gd name="T36" fmla="*/ 2147483646 w 13"/>
                <a:gd name="T37" fmla="*/ 2147483646 h 15"/>
                <a:gd name="T38" fmla="*/ 2147483646 w 13"/>
                <a:gd name="T39" fmla="*/ 2147483646 h 15"/>
                <a:gd name="T40" fmla="*/ 2147483646 w 13"/>
                <a:gd name="T41" fmla="*/ 2147483646 h 15"/>
                <a:gd name="T42" fmla="*/ 2147483646 w 13"/>
                <a:gd name="T43" fmla="*/ 2147483646 h 15"/>
                <a:gd name="T44" fmla="*/ 2147483646 w 13"/>
                <a:gd name="T45" fmla="*/ 2147483646 h 15"/>
                <a:gd name="T46" fmla="*/ 2147483646 w 13"/>
                <a:gd name="T47" fmla="*/ 2147483646 h 15"/>
                <a:gd name="T48" fmla="*/ 2147483646 w 13"/>
                <a:gd name="T49" fmla="*/ 0 h 15"/>
                <a:gd name="T50" fmla="*/ 2147483646 w 13"/>
                <a:gd name="T51" fmla="*/ 2147483646 h 15"/>
                <a:gd name="T52" fmla="*/ 2147483646 w 13"/>
                <a:gd name="T53" fmla="*/ 2147483646 h 15"/>
                <a:gd name="T54" fmla="*/ 2147483646 w 13"/>
                <a:gd name="T55" fmla="*/ 2147483646 h 15"/>
                <a:gd name="T56" fmla="*/ 2147483646 w 13"/>
                <a:gd name="T57" fmla="*/ 2147483646 h 15"/>
                <a:gd name="T58" fmla="*/ 2147483646 w 13"/>
                <a:gd name="T59" fmla="*/ 2147483646 h 15"/>
                <a:gd name="T60" fmla="*/ 2147483646 w 13"/>
                <a:gd name="T61" fmla="*/ 2147483646 h 15"/>
                <a:gd name="T62" fmla="*/ 2147483646 w 13"/>
                <a:gd name="T63" fmla="*/ 2147483646 h 15"/>
                <a:gd name="T64" fmla="*/ 2147483646 w 13"/>
                <a:gd name="T65" fmla="*/ 2147483646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5">
                  <a:moveTo>
                    <a:pt x="13" y="8"/>
                  </a:moveTo>
                  <a:cubicBezTo>
                    <a:pt x="13" y="8"/>
                    <a:pt x="13" y="8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2"/>
                    <a:pt x="7" y="12"/>
                    <a:pt x="6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3"/>
                    <a:pt x="2" y="13"/>
                    <a:pt x="2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0" y="5"/>
                    <a:pt x="10" y="6"/>
                    <a:pt x="11" y="6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7514" y="3176"/>
              <a:ext cx="665" cy="346"/>
            </a:xfrm>
            <a:custGeom>
              <a:avLst/>
              <a:gdLst>
                <a:gd name="T0" fmla="*/ 2147483646 w 23"/>
                <a:gd name="T1" fmla="*/ 2147483646 h 12"/>
                <a:gd name="T2" fmla="*/ 2147483646 w 23"/>
                <a:gd name="T3" fmla="*/ 2147483646 h 12"/>
                <a:gd name="T4" fmla="*/ 2147483646 w 23"/>
                <a:gd name="T5" fmla="*/ 2147483646 h 12"/>
                <a:gd name="T6" fmla="*/ 2147483646 w 23"/>
                <a:gd name="T7" fmla="*/ 2147483646 h 12"/>
                <a:gd name="T8" fmla="*/ 2147483646 w 23"/>
                <a:gd name="T9" fmla="*/ 2147483646 h 12"/>
                <a:gd name="T10" fmla="*/ 2147483646 w 23"/>
                <a:gd name="T11" fmla="*/ 2147483646 h 12"/>
                <a:gd name="T12" fmla="*/ 2147483646 w 23"/>
                <a:gd name="T13" fmla="*/ 2147483646 h 12"/>
                <a:gd name="T14" fmla="*/ 2147483646 w 23"/>
                <a:gd name="T15" fmla="*/ 2147483646 h 12"/>
                <a:gd name="T16" fmla="*/ 2147483646 w 23"/>
                <a:gd name="T17" fmla="*/ 2147483646 h 12"/>
                <a:gd name="T18" fmla="*/ 2147483646 w 23"/>
                <a:gd name="T19" fmla="*/ 2147483646 h 12"/>
                <a:gd name="T20" fmla="*/ 2147483646 w 23"/>
                <a:gd name="T21" fmla="*/ 2147483646 h 12"/>
                <a:gd name="T22" fmla="*/ 2147483646 w 23"/>
                <a:gd name="T23" fmla="*/ 2147483646 h 12"/>
                <a:gd name="T24" fmla="*/ 2147483646 w 23"/>
                <a:gd name="T25" fmla="*/ 2147483646 h 12"/>
                <a:gd name="T26" fmla="*/ 2147483646 w 23"/>
                <a:gd name="T27" fmla="*/ 2147483646 h 12"/>
                <a:gd name="T28" fmla="*/ 2147483646 w 23"/>
                <a:gd name="T29" fmla="*/ 2147483646 h 12"/>
                <a:gd name="T30" fmla="*/ 2147483646 w 23"/>
                <a:gd name="T31" fmla="*/ 2147483646 h 12"/>
                <a:gd name="T32" fmla="*/ 2147483646 w 23"/>
                <a:gd name="T33" fmla="*/ 0 h 12"/>
                <a:gd name="T34" fmla="*/ 2147483646 w 23"/>
                <a:gd name="T35" fmla="*/ 2147483646 h 12"/>
                <a:gd name="T36" fmla="*/ 2147483646 w 23"/>
                <a:gd name="T37" fmla="*/ 2147483646 h 12"/>
                <a:gd name="T38" fmla="*/ 0 w 23"/>
                <a:gd name="T39" fmla="*/ 2147483646 h 12"/>
                <a:gd name="T40" fmla="*/ 0 w 23"/>
                <a:gd name="T41" fmla="*/ 2147483646 h 12"/>
                <a:gd name="T42" fmla="*/ 2147483646 w 23"/>
                <a:gd name="T43" fmla="*/ 2147483646 h 12"/>
                <a:gd name="T44" fmla="*/ 2147483646 w 23"/>
                <a:gd name="T45" fmla="*/ 2147483646 h 12"/>
                <a:gd name="T46" fmla="*/ 2147483646 w 23"/>
                <a:gd name="T47" fmla="*/ 2147483646 h 12"/>
                <a:gd name="T48" fmla="*/ 2147483646 w 23"/>
                <a:gd name="T49" fmla="*/ 2147483646 h 12"/>
                <a:gd name="T50" fmla="*/ 2147483646 w 23"/>
                <a:gd name="T51" fmla="*/ 2147483646 h 12"/>
                <a:gd name="T52" fmla="*/ 2147483646 w 23"/>
                <a:gd name="T53" fmla="*/ 2147483646 h 12"/>
                <a:gd name="T54" fmla="*/ 2147483646 w 23"/>
                <a:gd name="T55" fmla="*/ 2147483646 h 12"/>
                <a:gd name="T56" fmla="*/ 2147483646 w 23"/>
                <a:gd name="T57" fmla="*/ 2147483646 h 12"/>
                <a:gd name="T58" fmla="*/ 2147483646 w 23"/>
                <a:gd name="T59" fmla="*/ 2147483646 h 12"/>
                <a:gd name="T60" fmla="*/ 2147483646 w 23"/>
                <a:gd name="T61" fmla="*/ 2147483646 h 12"/>
                <a:gd name="T62" fmla="*/ 2147483646 w 23"/>
                <a:gd name="T63" fmla="*/ 2147483646 h 12"/>
                <a:gd name="T64" fmla="*/ 2147483646 w 23"/>
                <a:gd name="T65" fmla="*/ 2147483646 h 12"/>
                <a:gd name="T66" fmla="*/ 2147483646 w 23"/>
                <a:gd name="T67" fmla="*/ 2147483646 h 12"/>
                <a:gd name="T68" fmla="*/ 2147483646 w 23"/>
                <a:gd name="T69" fmla="*/ 2147483646 h 12"/>
                <a:gd name="T70" fmla="*/ 2147483646 w 23"/>
                <a:gd name="T71" fmla="*/ 2147483646 h 12"/>
                <a:gd name="T72" fmla="*/ 2147483646 w 23"/>
                <a:gd name="T73" fmla="*/ 2147483646 h 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" h="12">
                  <a:moveTo>
                    <a:pt x="23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4" y="3"/>
                    <a:pt x="13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8" y="8"/>
                    <a:pt x="9" y="8"/>
                    <a:pt x="10" y="9"/>
                  </a:cubicBezTo>
                  <a:cubicBezTo>
                    <a:pt x="10" y="9"/>
                    <a:pt x="10" y="10"/>
                    <a:pt x="11" y="10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1"/>
                    <a:pt x="15" y="11"/>
                    <a:pt x="15" y="10"/>
                  </a:cubicBezTo>
                  <a:cubicBezTo>
                    <a:pt x="16" y="9"/>
                    <a:pt x="16" y="9"/>
                    <a:pt x="17" y="8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19" y="6"/>
                    <a:pt x="20" y="5"/>
                    <a:pt x="20" y="4"/>
                  </a:cubicBezTo>
                  <a:cubicBezTo>
                    <a:pt x="21" y="4"/>
                    <a:pt x="21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2"/>
                    <a:pt x="2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3" name="Freeform 65"/>
            <p:cNvSpPr>
              <a:spLocks/>
            </p:cNvSpPr>
            <p:nvPr/>
          </p:nvSpPr>
          <p:spPr bwMode="auto">
            <a:xfrm>
              <a:off x="6907" y="2830"/>
              <a:ext cx="1330" cy="461"/>
            </a:xfrm>
            <a:custGeom>
              <a:avLst/>
              <a:gdLst>
                <a:gd name="T0" fmla="*/ 2147483646 w 46"/>
                <a:gd name="T1" fmla="*/ 2147483646 h 16"/>
                <a:gd name="T2" fmla="*/ 2147483646 w 46"/>
                <a:gd name="T3" fmla="*/ 2147483646 h 16"/>
                <a:gd name="T4" fmla="*/ 2147483646 w 46"/>
                <a:gd name="T5" fmla="*/ 2147483646 h 16"/>
                <a:gd name="T6" fmla="*/ 2147483646 w 46"/>
                <a:gd name="T7" fmla="*/ 2147483646 h 16"/>
                <a:gd name="T8" fmla="*/ 2147483646 w 46"/>
                <a:gd name="T9" fmla="*/ 2147483646 h 16"/>
                <a:gd name="T10" fmla="*/ 2147483646 w 46"/>
                <a:gd name="T11" fmla="*/ 2147483646 h 16"/>
                <a:gd name="T12" fmla="*/ 2147483646 w 46"/>
                <a:gd name="T13" fmla="*/ 2147483646 h 16"/>
                <a:gd name="T14" fmla="*/ 2147483646 w 46"/>
                <a:gd name="T15" fmla="*/ 2147483646 h 16"/>
                <a:gd name="T16" fmla="*/ 2147483646 w 46"/>
                <a:gd name="T17" fmla="*/ 2147483646 h 16"/>
                <a:gd name="T18" fmla="*/ 2147483646 w 46"/>
                <a:gd name="T19" fmla="*/ 2147483646 h 16"/>
                <a:gd name="T20" fmla="*/ 2147483646 w 46"/>
                <a:gd name="T21" fmla="*/ 2147483646 h 16"/>
                <a:gd name="T22" fmla="*/ 2147483646 w 46"/>
                <a:gd name="T23" fmla="*/ 2147483646 h 16"/>
                <a:gd name="T24" fmla="*/ 2147483646 w 46"/>
                <a:gd name="T25" fmla="*/ 2147483646 h 16"/>
                <a:gd name="T26" fmla="*/ 2147483646 w 46"/>
                <a:gd name="T27" fmla="*/ 2147483646 h 16"/>
                <a:gd name="T28" fmla="*/ 2147483646 w 46"/>
                <a:gd name="T29" fmla="*/ 2147483646 h 16"/>
                <a:gd name="T30" fmla="*/ 2147483646 w 46"/>
                <a:gd name="T31" fmla="*/ 2147483646 h 16"/>
                <a:gd name="T32" fmla="*/ 2147483646 w 46"/>
                <a:gd name="T33" fmla="*/ 2147483646 h 16"/>
                <a:gd name="T34" fmla="*/ 2147483646 w 46"/>
                <a:gd name="T35" fmla="*/ 2147483646 h 16"/>
                <a:gd name="T36" fmla="*/ 2147483646 w 46"/>
                <a:gd name="T37" fmla="*/ 2147483646 h 16"/>
                <a:gd name="T38" fmla="*/ 2147483646 w 46"/>
                <a:gd name="T39" fmla="*/ 2147483646 h 16"/>
                <a:gd name="T40" fmla="*/ 2147483646 w 46"/>
                <a:gd name="T41" fmla="*/ 2147483646 h 16"/>
                <a:gd name="T42" fmla="*/ 2147483646 w 46"/>
                <a:gd name="T43" fmla="*/ 2147483646 h 16"/>
                <a:gd name="T44" fmla="*/ 2147483646 w 46"/>
                <a:gd name="T45" fmla="*/ 2147483646 h 16"/>
                <a:gd name="T46" fmla="*/ 2147483646 w 46"/>
                <a:gd name="T47" fmla="*/ 2147483646 h 16"/>
                <a:gd name="T48" fmla="*/ 2147483646 w 46"/>
                <a:gd name="T49" fmla="*/ 2147483646 h 16"/>
                <a:gd name="T50" fmla="*/ 2147483646 w 46"/>
                <a:gd name="T51" fmla="*/ 2147483646 h 16"/>
                <a:gd name="T52" fmla="*/ 2147483646 w 46"/>
                <a:gd name="T53" fmla="*/ 2147483646 h 16"/>
                <a:gd name="T54" fmla="*/ 2147483646 w 46"/>
                <a:gd name="T55" fmla="*/ 2147483646 h 16"/>
                <a:gd name="T56" fmla="*/ 2147483646 w 46"/>
                <a:gd name="T57" fmla="*/ 2147483646 h 16"/>
                <a:gd name="T58" fmla="*/ 2147483646 w 46"/>
                <a:gd name="T59" fmla="*/ 2147483646 h 16"/>
                <a:gd name="T60" fmla="*/ 2147483646 w 46"/>
                <a:gd name="T61" fmla="*/ 2147483646 h 16"/>
                <a:gd name="T62" fmla="*/ 2147483646 w 46"/>
                <a:gd name="T63" fmla="*/ 2147483646 h 16"/>
                <a:gd name="T64" fmla="*/ 2147483646 w 46"/>
                <a:gd name="T65" fmla="*/ 2147483646 h 16"/>
                <a:gd name="T66" fmla="*/ 2147483646 w 46"/>
                <a:gd name="T67" fmla="*/ 2147483646 h 16"/>
                <a:gd name="T68" fmla="*/ 2147483646 w 46"/>
                <a:gd name="T69" fmla="*/ 2147483646 h 16"/>
                <a:gd name="T70" fmla="*/ 2147483646 w 46"/>
                <a:gd name="T71" fmla="*/ 2147483646 h 16"/>
                <a:gd name="T72" fmla="*/ 2147483646 w 46"/>
                <a:gd name="T73" fmla="*/ 2147483646 h 16"/>
                <a:gd name="T74" fmla="*/ 2147483646 w 46"/>
                <a:gd name="T75" fmla="*/ 2147483646 h 16"/>
                <a:gd name="T76" fmla="*/ 2147483646 w 46"/>
                <a:gd name="T77" fmla="*/ 2147483646 h 16"/>
                <a:gd name="T78" fmla="*/ 2147483646 w 46"/>
                <a:gd name="T79" fmla="*/ 2147483646 h 16"/>
                <a:gd name="T80" fmla="*/ 2147483646 w 46"/>
                <a:gd name="T81" fmla="*/ 2147483646 h 16"/>
                <a:gd name="T82" fmla="*/ 2147483646 w 46"/>
                <a:gd name="T83" fmla="*/ 2147483646 h 16"/>
                <a:gd name="T84" fmla="*/ 2147483646 w 46"/>
                <a:gd name="T85" fmla="*/ 2147483646 h 16"/>
                <a:gd name="T86" fmla="*/ 0 w 46"/>
                <a:gd name="T87" fmla="*/ 2147483646 h 16"/>
                <a:gd name="T88" fmla="*/ 2147483646 w 46"/>
                <a:gd name="T89" fmla="*/ 2147483646 h 16"/>
                <a:gd name="T90" fmla="*/ 2147483646 w 46"/>
                <a:gd name="T91" fmla="*/ 2147483646 h 16"/>
                <a:gd name="T92" fmla="*/ 2147483646 w 46"/>
                <a:gd name="T93" fmla="*/ 0 h 16"/>
                <a:gd name="T94" fmla="*/ 2147483646 w 46"/>
                <a:gd name="T95" fmla="*/ 0 h 16"/>
                <a:gd name="T96" fmla="*/ 2147483646 w 46"/>
                <a:gd name="T97" fmla="*/ 0 h 16"/>
                <a:gd name="T98" fmla="*/ 2147483646 w 46"/>
                <a:gd name="T99" fmla="*/ 2147483646 h 16"/>
                <a:gd name="T100" fmla="*/ 2147483646 w 46"/>
                <a:gd name="T101" fmla="*/ 2147483646 h 16"/>
                <a:gd name="T102" fmla="*/ 2147483646 w 46"/>
                <a:gd name="T103" fmla="*/ 2147483646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6">
                  <a:moveTo>
                    <a:pt x="18" y="3"/>
                  </a:moveTo>
                  <a:cubicBezTo>
                    <a:pt x="19" y="3"/>
                    <a:pt x="20" y="4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4"/>
                    <a:pt x="27" y="3"/>
                    <a:pt x="27" y="2"/>
                  </a:cubicBezTo>
                  <a:cubicBezTo>
                    <a:pt x="27" y="2"/>
                    <a:pt x="28" y="1"/>
                    <a:pt x="28" y="1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3"/>
                    <a:pt x="29" y="4"/>
                    <a:pt x="29" y="4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5"/>
                    <a:pt x="29" y="6"/>
                    <a:pt x="29" y="6"/>
                  </a:cubicBezTo>
                  <a:cubicBezTo>
                    <a:pt x="29" y="6"/>
                    <a:pt x="29" y="6"/>
                    <a:pt x="30" y="6"/>
                  </a:cubicBezTo>
                  <a:cubicBezTo>
                    <a:pt x="30" y="6"/>
                    <a:pt x="30" y="7"/>
                    <a:pt x="30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2" y="3"/>
                    <a:pt x="43" y="2"/>
                    <a:pt x="44" y="3"/>
                  </a:cubicBezTo>
                  <a:cubicBezTo>
                    <a:pt x="44" y="3"/>
                    <a:pt x="45" y="3"/>
                    <a:pt x="45" y="3"/>
                  </a:cubicBezTo>
                  <a:cubicBezTo>
                    <a:pt x="45" y="3"/>
                    <a:pt x="45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6"/>
                    <a:pt x="46" y="6"/>
                    <a:pt x="46" y="7"/>
                  </a:cubicBezTo>
                  <a:cubicBezTo>
                    <a:pt x="46" y="8"/>
                    <a:pt x="46" y="8"/>
                    <a:pt x="45" y="9"/>
                  </a:cubicBezTo>
                  <a:cubicBezTo>
                    <a:pt x="45" y="9"/>
                    <a:pt x="45" y="10"/>
                    <a:pt x="45" y="10"/>
                  </a:cubicBezTo>
                  <a:cubicBezTo>
                    <a:pt x="45" y="11"/>
                    <a:pt x="44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2" y="13"/>
                    <a:pt x="42" y="13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3"/>
                    <a:pt x="39" y="13"/>
                    <a:pt x="39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7" y="13"/>
                    <a:pt x="36" y="14"/>
                    <a:pt x="36" y="14"/>
                  </a:cubicBezTo>
                  <a:cubicBezTo>
                    <a:pt x="36" y="14"/>
                    <a:pt x="35" y="14"/>
                    <a:pt x="35" y="15"/>
                  </a:cubicBezTo>
                  <a:cubicBezTo>
                    <a:pt x="35" y="15"/>
                    <a:pt x="34" y="15"/>
                    <a:pt x="33" y="16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2" y="16"/>
                    <a:pt x="32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5"/>
                    <a:pt x="29" y="15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4" y="12"/>
                    <a:pt x="24" y="13"/>
                    <a:pt x="23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2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7" y="12"/>
                    <a:pt x="18" y="11"/>
                    <a:pt x="18" y="11"/>
                  </a:cubicBezTo>
                  <a:cubicBezTo>
                    <a:pt x="18" y="11"/>
                    <a:pt x="17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5" y="14"/>
                    <a:pt x="5" y="14"/>
                  </a:cubicBezTo>
                  <a:cubicBezTo>
                    <a:pt x="5" y="14"/>
                    <a:pt x="5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0"/>
                    <a:pt x="2" y="10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8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1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2746" y="2743"/>
              <a:ext cx="2312" cy="2281"/>
            </a:xfrm>
            <a:custGeom>
              <a:avLst/>
              <a:gdLst>
                <a:gd name="T0" fmla="*/ 2147483646 w 80"/>
                <a:gd name="T1" fmla="*/ 2147483646 h 79"/>
                <a:gd name="T2" fmla="*/ 2147483646 w 80"/>
                <a:gd name="T3" fmla="*/ 2147483646 h 79"/>
                <a:gd name="T4" fmla="*/ 2147483646 w 80"/>
                <a:gd name="T5" fmla="*/ 2147483646 h 79"/>
                <a:gd name="T6" fmla="*/ 2147483646 w 80"/>
                <a:gd name="T7" fmla="*/ 2147483646 h 79"/>
                <a:gd name="T8" fmla="*/ 2147483646 w 80"/>
                <a:gd name="T9" fmla="*/ 2147483646 h 79"/>
                <a:gd name="T10" fmla="*/ 2147483646 w 80"/>
                <a:gd name="T11" fmla="*/ 2147483646 h 79"/>
                <a:gd name="T12" fmla="*/ 2147483646 w 80"/>
                <a:gd name="T13" fmla="*/ 2147483646 h 79"/>
                <a:gd name="T14" fmla="*/ 2147483646 w 80"/>
                <a:gd name="T15" fmla="*/ 2147483646 h 79"/>
                <a:gd name="T16" fmla="*/ 2147483646 w 80"/>
                <a:gd name="T17" fmla="*/ 2147483646 h 79"/>
                <a:gd name="T18" fmla="*/ 2147483646 w 80"/>
                <a:gd name="T19" fmla="*/ 2147483646 h 79"/>
                <a:gd name="T20" fmla="*/ 2147483646 w 80"/>
                <a:gd name="T21" fmla="*/ 2147483646 h 79"/>
                <a:gd name="T22" fmla="*/ 2147483646 w 80"/>
                <a:gd name="T23" fmla="*/ 2147483646 h 79"/>
                <a:gd name="T24" fmla="*/ 2147483646 w 80"/>
                <a:gd name="T25" fmla="*/ 2147483646 h 79"/>
                <a:gd name="T26" fmla="*/ 2147483646 w 80"/>
                <a:gd name="T27" fmla="*/ 2147483646 h 79"/>
                <a:gd name="T28" fmla="*/ 2147483646 w 80"/>
                <a:gd name="T29" fmla="*/ 2147483646 h 79"/>
                <a:gd name="T30" fmla="*/ 2147483646 w 80"/>
                <a:gd name="T31" fmla="*/ 2147483646 h 79"/>
                <a:gd name="T32" fmla="*/ 2147483646 w 80"/>
                <a:gd name="T33" fmla="*/ 2147483646 h 79"/>
                <a:gd name="T34" fmla="*/ 2147483646 w 80"/>
                <a:gd name="T35" fmla="*/ 2147483646 h 79"/>
                <a:gd name="T36" fmla="*/ 2147483646 w 80"/>
                <a:gd name="T37" fmla="*/ 2147483646 h 79"/>
                <a:gd name="T38" fmla="*/ 2147483646 w 80"/>
                <a:gd name="T39" fmla="*/ 2147483646 h 79"/>
                <a:gd name="T40" fmla="*/ 2147483646 w 80"/>
                <a:gd name="T41" fmla="*/ 2147483646 h 79"/>
                <a:gd name="T42" fmla="*/ 2147483646 w 80"/>
                <a:gd name="T43" fmla="*/ 2147483646 h 79"/>
                <a:gd name="T44" fmla="*/ 2147483646 w 80"/>
                <a:gd name="T45" fmla="*/ 2147483646 h 79"/>
                <a:gd name="T46" fmla="*/ 2147483646 w 80"/>
                <a:gd name="T47" fmla="*/ 2147483646 h 79"/>
                <a:gd name="T48" fmla="*/ 2147483646 w 80"/>
                <a:gd name="T49" fmla="*/ 2147483646 h 79"/>
                <a:gd name="T50" fmla="*/ 2147483646 w 80"/>
                <a:gd name="T51" fmla="*/ 2147483646 h 79"/>
                <a:gd name="T52" fmla="*/ 2147483646 w 80"/>
                <a:gd name="T53" fmla="*/ 2147483646 h 79"/>
                <a:gd name="T54" fmla="*/ 2147483646 w 80"/>
                <a:gd name="T55" fmla="*/ 2147483646 h 79"/>
                <a:gd name="T56" fmla="*/ 2147483646 w 80"/>
                <a:gd name="T57" fmla="*/ 2147483646 h 79"/>
                <a:gd name="T58" fmla="*/ 2147483646 w 80"/>
                <a:gd name="T59" fmla="*/ 2147483646 h 79"/>
                <a:gd name="T60" fmla="*/ 2147483646 w 80"/>
                <a:gd name="T61" fmla="*/ 2147483646 h 79"/>
                <a:gd name="T62" fmla="*/ 2147483646 w 80"/>
                <a:gd name="T63" fmla="*/ 2147483646 h 79"/>
                <a:gd name="T64" fmla="*/ 2147483646 w 80"/>
                <a:gd name="T65" fmla="*/ 2147483646 h 79"/>
                <a:gd name="T66" fmla="*/ 2147483646 w 80"/>
                <a:gd name="T67" fmla="*/ 2147483646 h 79"/>
                <a:gd name="T68" fmla="*/ 2147483646 w 80"/>
                <a:gd name="T69" fmla="*/ 0 h 79"/>
                <a:gd name="T70" fmla="*/ 2147483646 w 80"/>
                <a:gd name="T71" fmla="*/ 2147483646 h 79"/>
                <a:gd name="T72" fmla="*/ 2147483646 w 80"/>
                <a:gd name="T73" fmla="*/ 2147483646 h 79"/>
                <a:gd name="T74" fmla="*/ 2147483646 w 80"/>
                <a:gd name="T75" fmla="*/ 2147483646 h 79"/>
                <a:gd name="T76" fmla="*/ 2147483646 w 80"/>
                <a:gd name="T77" fmla="*/ 2147483646 h 79"/>
                <a:gd name="T78" fmla="*/ 2147483646 w 80"/>
                <a:gd name="T79" fmla="*/ 2147483646 h 79"/>
                <a:gd name="T80" fmla="*/ 2147483646 w 80"/>
                <a:gd name="T81" fmla="*/ 2147483646 h 79"/>
                <a:gd name="T82" fmla="*/ 2147483646 w 80"/>
                <a:gd name="T83" fmla="*/ 2147483646 h 79"/>
                <a:gd name="T84" fmla="*/ 2147483646 w 80"/>
                <a:gd name="T85" fmla="*/ 2147483646 h 79"/>
                <a:gd name="T86" fmla="*/ 2147483646 w 80"/>
                <a:gd name="T87" fmla="*/ 2147483646 h 79"/>
                <a:gd name="T88" fmla="*/ 2147483646 w 80"/>
                <a:gd name="T89" fmla="*/ 2147483646 h 79"/>
                <a:gd name="T90" fmla="*/ 2147483646 w 80"/>
                <a:gd name="T91" fmla="*/ 2147483646 h 79"/>
                <a:gd name="T92" fmla="*/ 2147483646 w 80"/>
                <a:gd name="T93" fmla="*/ 2147483646 h 79"/>
                <a:gd name="T94" fmla="*/ 2147483646 w 80"/>
                <a:gd name="T95" fmla="*/ 2147483646 h 79"/>
                <a:gd name="T96" fmla="*/ 2147483646 w 80"/>
                <a:gd name="T97" fmla="*/ 2147483646 h 79"/>
                <a:gd name="T98" fmla="*/ 2147483646 w 80"/>
                <a:gd name="T99" fmla="*/ 2147483646 h 79"/>
                <a:gd name="T100" fmla="*/ 2147483646 w 80"/>
                <a:gd name="T101" fmla="*/ 2147483646 h 79"/>
                <a:gd name="T102" fmla="*/ 2147483646 w 80"/>
                <a:gd name="T103" fmla="*/ 2147483646 h 79"/>
                <a:gd name="T104" fmla="*/ 2147483646 w 80"/>
                <a:gd name="T105" fmla="*/ 2147483646 h 79"/>
                <a:gd name="T106" fmla="*/ 2147483646 w 80"/>
                <a:gd name="T107" fmla="*/ 2147483646 h 79"/>
                <a:gd name="T108" fmla="*/ 2147483646 w 80"/>
                <a:gd name="T109" fmla="*/ 2147483646 h 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0" h="79">
                  <a:moveTo>
                    <a:pt x="29" y="79"/>
                  </a:moveTo>
                  <a:cubicBezTo>
                    <a:pt x="29" y="78"/>
                    <a:pt x="29" y="78"/>
                    <a:pt x="30" y="78"/>
                  </a:cubicBezTo>
                  <a:cubicBezTo>
                    <a:pt x="30" y="77"/>
                    <a:pt x="30" y="77"/>
                    <a:pt x="30" y="76"/>
                  </a:cubicBezTo>
                  <a:cubicBezTo>
                    <a:pt x="30" y="76"/>
                    <a:pt x="30" y="75"/>
                    <a:pt x="31" y="75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3" y="75"/>
                    <a:pt x="33" y="74"/>
                    <a:pt x="34" y="73"/>
                  </a:cubicBezTo>
                  <a:cubicBezTo>
                    <a:pt x="34" y="72"/>
                    <a:pt x="34" y="72"/>
                    <a:pt x="35" y="71"/>
                  </a:cubicBezTo>
                  <a:cubicBezTo>
                    <a:pt x="35" y="71"/>
                    <a:pt x="36" y="71"/>
                    <a:pt x="36" y="71"/>
                  </a:cubicBezTo>
                  <a:cubicBezTo>
                    <a:pt x="37" y="71"/>
                    <a:pt x="38" y="71"/>
                    <a:pt x="39" y="71"/>
                  </a:cubicBezTo>
                  <a:cubicBezTo>
                    <a:pt x="40" y="71"/>
                    <a:pt x="40" y="71"/>
                    <a:pt x="41" y="71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4" y="73"/>
                    <a:pt x="44" y="73"/>
                    <a:pt x="45" y="73"/>
                  </a:cubicBezTo>
                  <a:cubicBezTo>
                    <a:pt x="46" y="73"/>
                    <a:pt x="46" y="74"/>
                    <a:pt x="47" y="74"/>
                  </a:cubicBezTo>
                  <a:cubicBezTo>
                    <a:pt x="47" y="74"/>
                    <a:pt x="48" y="73"/>
                    <a:pt x="49" y="73"/>
                  </a:cubicBezTo>
                  <a:cubicBezTo>
                    <a:pt x="49" y="73"/>
                    <a:pt x="49" y="72"/>
                    <a:pt x="50" y="72"/>
                  </a:cubicBezTo>
                  <a:cubicBezTo>
                    <a:pt x="50" y="72"/>
                    <a:pt x="50" y="73"/>
                    <a:pt x="50" y="73"/>
                  </a:cubicBezTo>
                  <a:cubicBezTo>
                    <a:pt x="51" y="73"/>
                    <a:pt x="52" y="73"/>
                    <a:pt x="53" y="73"/>
                  </a:cubicBezTo>
                  <a:cubicBezTo>
                    <a:pt x="54" y="73"/>
                    <a:pt x="54" y="72"/>
                    <a:pt x="54" y="72"/>
                  </a:cubicBezTo>
                  <a:cubicBezTo>
                    <a:pt x="54" y="72"/>
                    <a:pt x="55" y="72"/>
                    <a:pt x="55" y="71"/>
                  </a:cubicBezTo>
                  <a:cubicBezTo>
                    <a:pt x="55" y="71"/>
                    <a:pt x="56" y="72"/>
                    <a:pt x="56" y="72"/>
                  </a:cubicBezTo>
                  <a:cubicBezTo>
                    <a:pt x="56" y="72"/>
                    <a:pt x="56" y="72"/>
                    <a:pt x="56" y="73"/>
                  </a:cubicBezTo>
                  <a:cubicBezTo>
                    <a:pt x="56" y="73"/>
                    <a:pt x="56" y="73"/>
                    <a:pt x="56" y="74"/>
                  </a:cubicBezTo>
                  <a:cubicBezTo>
                    <a:pt x="57" y="74"/>
                    <a:pt x="57" y="75"/>
                    <a:pt x="57" y="75"/>
                  </a:cubicBezTo>
                  <a:cubicBezTo>
                    <a:pt x="58" y="76"/>
                    <a:pt x="58" y="76"/>
                    <a:pt x="59" y="76"/>
                  </a:cubicBezTo>
                  <a:cubicBezTo>
                    <a:pt x="59" y="77"/>
                    <a:pt x="60" y="76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0" y="74"/>
                    <a:pt x="59" y="73"/>
                    <a:pt x="59" y="73"/>
                  </a:cubicBezTo>
                  <a:cubicBezTo>
                    <a:pt x="59" y="72"/>
                    <a:pt x="59" y="71"/>
                    <a:pt x="59" y="71"/>
                  </a:cubicBezTo>
                  <a:cubicBezTo>
                    <a:pt x="59" y="70"/>
                    <a:pt x="60" y="70"/>
                    <a:pt x="60" y="69"/>
                  </a:cubicBezTo>
                  <a:cubicBezTo>
                    <a:pt x="60" y="69"/>
                    <a:pt x="60" y="69"/>
                    <a:pt x="61" y="68"/>
                  </a:cubicBezTo>
                  <a:cubicBezTo>
                    <a:pt x="61" y="68"/>
                    <a:pt x="62" y="68"/>
                    <a:pt x="62" y="67"/>
                  </a:cubicBezTo>
                  <a:cubicBezTo>
                    <a:pt x="63" y="66"/>
                    <a:pt x="63" y="66"/>
                    <a:pt x="63" y="65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4"/>
                    <a:pt x="64" y="63"/>
                    <a:pt x="65" y="63"/>
                  </a:cubicBezTo>
                  <a:cubicBezTo>
                    <a:pt x="65" y="62"/>
                    <a:pt x="65" y="62"/>
                    <a:pt x="66" y="61"/>
                  </a:cubicBezTo>
                  <a:cubicBezTo>
                    <a:pt x="66" y="61"/>
                    <a:pt x="67" y="62"/>
                    <a:pt x="67" y="61"/>
                  </a:cubicBezTo>
                  <a:cubicBezTo>
                    <a:pt x="68" y="61"/>
                    <a:pt x="69" y="61"/>
                    <a:pt x="69" y="60"/>
                  </a:cubicBezTo>
                  <a:cubicBezTo>
                    <a:pt x="69" y="60"/>
                    <a:pt x="69" y="59"/>
                    <a:pt x="69" y="58"/>
                  </a:cubicBezTo>
                  <a:cubicBezTo>
                    <a:pt x="70" y="57"/>
                    <a:pt x="70" y="56"/>
                    <a:pt x="72" y="55"/>
                  </a:cubicBezTo>
                  <a:cubicBezTo>
                    <a:pt x="72" y="55"/>
                    <a:pt x="73" y="55"/>
                    <a:pt x="74" y="55"/>
                  </a:cubicBezTo>
                  <a:cubicBezTo>
                    <a:pt x="74" y="55"/>
                    <a:pt x="74" y="54"/>
                    <a:pt x="74" y="53"/>
                  </a:cubicBezTo>
                  <a:cubicBezTo>
                    <a:pt x="75" y="52"/>
                    <a:pt x="74" y="52"/>
                    <a:pt x="75" y="51"/>
                  </a:cubicBezTo>
                  <a:cubicBezTo>
                    <a:pt x="75" y="50"/>
                    <a:pt x="76" y="49"/>
                    <a:pt x="76" y="49"/>
                  </a:cubicBezTo>
                  <a:cubicBezTo>
                    <a:pt x="76" y="48"/>
                    <a:pt x="76" y="48"/>
                    <a:pt x="76" y="47"/>
                  </a:cubicBezTo>
                  <a:cubicBezTo>
                    <a:pt x="76" y="46"/>
                    <a:pt x="76" y="46"/>
                    <a:pt x="76" y="45"/>
                  </a:cubicBezTo>
                  <a:cubicBezTo>
                    <a:pt x="76" y="44"/>
                    <a:pt x="77" y="44"/>
                    <a:pt x="77" y="44"/>
                  </a:cubicBezTo>
                  <a:cubicBezTo>
                    <a:pt x="78" y="43"/>
                    <a:pt x="77" y="42"/>
                    <a:pt x="78" y="42"/>
                  </a:cubicBezTo>
                  <a:cubicBezTo>
                    <a:pt x="78" y="41"/>
                    <a:pt x="78" y="41"/>
                    <a:pt x="78" y="40"/>
                  </a:cubicBezTo>
                  <a:cubicBezTo>
                    <a:pt x="78" y="40"/>
                    <a:pt x="77" y="40"/>
                    <a:pt x="77" y="39"/>
                  </a:cubicBezTo>
                  <a:cubicBezTo>
                    <a:pt x="77" y="38"/>
                    <a:pt x="77" y="38"/>
                    <a:pt x="77" y="37"/>
                  </a:cubicBezTo>
                  <a:cubicBezTo>
                    <a:pt x="77" y="36"/>
                    <a:pt x="78" y="36"/>
                    <a:pt x="77" y="35"/>
                  </a:cubicBezTo>
                  <a:cubicBezTo>
                    <a:pt x="77" y="35"/>
                    <a:pt x="77" y="33"/>
                    <a:pt x="77" y="32"/>
                  </a:cubicBezTo>
                  <a:cubicBezTo>
                    <a:pt x="77" y="31"/>
                    <a:pt x="77" y="30"/>
                    <a:pt x="77" y="28"/>
                  </a:cubicBezTo>
                  <a:cubicBezTo>
                    <a:pt x="77" y="27"/>
                    <a:pt x="78" y="27"/>
                    <a:pt x="78" y="26"/>
                  </a:cubicBezTo>
                  <a:cubicBezTo>
                    <a:pt x="78" y="25"/>
                    <a:pt x="78" y="24"/>
                    <a:pt x="78" y="23"/>
                  </a:cubicBezTo>
                  <a:cubicBezTo>
                    <a:pt x="78" y="22"/>
                    <a:pt x="79" y="21"/>
                    <a:pt x="79" y="20"/>
                  </a:cubicBezTo>
                  <a:cubicBezTo>
                    <a:pt x="80" y="20"/>
                    <a:pt x="80" y="19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2" y="18"/>
                    <a:pt x="70" y="18"/>
                  </a:cubicBezTo>
                  <a:cubicBezTo>
                    <a:pt x="69" y="18"/>
                    <a:pt x="68" y="17"/>
                    <a:pt x="66" y="17"/>
                  </a:cubicBezTo>
                  <a:cubicBezTo>
                    <a:pt x="60" y="17"/>
                    <a:pt x="49" y="16"/>
                    <a:pt x="49" y="16"/>
                  </a:cubicBezTo>
                  <a:cubicBezTo>
                    <a:pt x="46" y="16"/>
                    <a:pt x="42" y="16"/>
                    <a:pt x="38" y="16"/>
                  </a:cubicBezTo>
                  <a:cubicBezTo>
                    <a:pt x="36" y="16"/>
                    <a:pt x="35" y="16"/>
                    <a:pt x="33" y="15"/>
                  </a:cubicBezTo>
                  <a:cubicBezTo>
                    <a:pt x="33" y="14"/>
                    <a:pt x="32" y="13"/>
                    <a:pt x="31" y="12"/>
                  </a:cubicBezTo>
                  <a:cubicBezTo>
                    <a:pt x="31" y="11"/>
                    <a:pt x="29" y="12"/>
                    <a:pt x="28" y="11"/>
                  </a:cubicBezTo>
                  <a:cubicBezTo>
                    <a:pt x="28" y="10"/>
                    <a:pt x="28" y="9"/>
                    <a:pt x="28" y="8"/>
                  </a:cubicBezTo>
                  <a:cubicBezTo>
                    <a:pt x="27" y="6"/>
                    <a:pt x="26" y="3"/>
                    <a:pt x="25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4" y="0"/>
                    <a:pt x="24" y="1"/>
                  </a:cubicBezTo>
                  <a:cubicBezTo>
                    <a:pt x="24" y="1"/>
                    <a:pt x="24" y="2"/>
                    <a:pt x="24" y="3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22" y="5"/>
                    <a:pt x="23" y="6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2" y="9"/>
                    <a:pt x="23" y="10"/>
                    <a:pt x="22" y="11"/>
                  </a:cubicBezTo>
                  <a:cubicBezTo>
                    <a:pt x="22" y="12"/>
                    <a:pt x="21" y="12"/>
                    <a:pt x="20" y="12"/>
                  </a:cubicBezTo>
                  <a:cubicBezTo>
                    <a:pt x="14" y="11"/>
                    <a:pt x="7" y="12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1" y="16"/>
                    <a:pt x="2" y="17"/>
                    <a:pt x="2" y="18"/>
                  </a:cubicBezTo>
                  <a:cubicBezTo>
                    <a:pt x="2" y="19"/>
                    <a:pt x="1" y="21"/>
                    <a:pt x="1" y="22"/>
                  </a:cubicBezTo>
                  <a:cubicBezTo>
                    <a:pt x="1" y="23"/>
                    <a:pt x="1" y="24"/>
                    <a:pt x="2" y="24"/>
                  </a:cubicBezTo>
                  <a:cubicBezTo>
                    <a:pt x="2" y="25"/>
                    <a:pt x="2" y="26"/>
                    <a:pt x="3" y="27"/>
                  </a:cubicBezTo>
                  <a:cubicBezTo>
                    <a:pt x="4" y="27"/>
                    <a:pt x="5" y="27"/>
                    <a:pt x="6" y="27"/>
                  </a:cubicBezTo>
                  <a:cubicBezTo>
                    <a:pt x="7" y="27"/>
                    <a:pt x="7" y="28"/>
                    <a:pt x="8" y="28"/>
                  </a:cubicBezTo>
                  <a:cubicBezTo>
                    <a:pt x="10" y="28"/>
                    <a:pt x="11" y="27"/>
                    <a:pt x="12" y="29"/>
                  </a:cubicBezTo>
                  <a:cubicBezTo>
                    <a:pt x="12" y="30"/>
                    <a:pt x="11" y="31"/>
                    <a:pt x="11" y="32"/>
                  </a:cubicBezTo>
                  <a:cubicBezTo>
                    <a:pt x="11" y="33"/>
                    <a:pt x="12" y="33"/>
                    <a:pt x="12" y="35"/>
                  </a:cubicBezTo>
                  <a:cubicBezTo>
                    <a:pt x="13" y="36"/>
                    <a:pt x="13" y="38"/>
                    <a:pt x="12" y="40"/>
                  </a:cubicBezTo>
                  <a:cubicBezTo>
                    <a:pt x="12" y="40"/>
                    <a:pt x="10" y="41"/>
                    <a:pt x="10" y="42"/>
                  </a:cubicBezTo>
                  <a:cubicBezTo>
                    <a:pt x="9" y="42"/>
                    <a:pt x="10" y="43"/>
                    <a:pt x="9" y="44"/>
                  </a:cubicBezTo>
                  <a:cubicBezTo>
                    <a:pt x="9" y="45"/>
                    <a:pt x="8" y="45"/>
                    <a:pt x="7" y="46"/>
                  </a:cubicBezTo>
                  <a:cubicBezTo>
                    <a:pt x="7" y="46"/>
                    <a:pt x="7" y="46"/>
                    <a:pt x="6" y="47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8" y="48"/>
                    <a:pt x="8" y="48"/>
                    <a:pt x="9" y="49"/>
                  </a:cubicBezTo>
                  <a:cubicBezTo>
                    <a:pt x="9" y="49"/>
                    <a:pt x="9" y="49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2"/>
                    <a:pt x="9" y="52"/>
                  </a:cubicBezTo>
                  <a:cubicBezTo>
                    <a:pt x="10" y="53"/>
                    <a:pt x="9" y="54"/>
                    <a:pt x="9" y="5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9" y="57"/>
                    <a:pt x="8" y="57"/>
                  </a:cubicBezTo>
                  <a:cubicBezTo>
                    <a:pt x="8" y="58"/>
                    <a:pt x="11" y="59"/>
                    <a:pt x="11" y="60"/>
                  </a:cubicBezTo>
                  <a:cubicBezTo>
                    <a:pt x="11" y="62"/>
                    <a:pt x="11" y="64"/>
                    <a:pt x="11" y="65"/>
                  </a:cubicBezTo>
                  <a:cubicBezTo>
                    <a:pt x="11" y="66"/>
                    <a:pt x="21" y="65"/>
                    <a:pt x="23" y="65"/>
                  </a:cubicBezTo>
                  <a:cubicBezTo>
                    <a:pt x="24" y="66"/>
                    <a:pt x="23" y="69"/>
                    <a:pt x="23" y="70"/>
                  </a:cubicBezTo>
                  <a:cubicBezTo>
                    <a:pt x="23" y="72"/>
                    <a:pt x="24" y="72"/>
                    <a:pt x="26" y="73"/>
                  </a:cubicBezTo>
                  <a:cubicBezTo>
                    <a:pt x="27" y="73"/>
                    <a:pt x="28" y="74"/>
                    <a:pt x="28" y="74"/>
                  </a:cubicBezTo>
                  <a:cubicBezTo>
                    <a:pt x="28" y="75"/>
                    <a:pt x="28" y="76"/>
                    <a:pt x="28" y="77"/>
                  </a:cubicBezTo>
                  <a:cubicBezTo>
                    <a:pt x="29" y="77"/>
                    <a:pt x="29" y="78"/>
                    <a:pt x="29" y="79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4971" y="2310"/>
              <a:ext cx="1041" cy="1819"/>
            </a:xfrm>
            <a:custGeom>
              <a:avLst/>
              <a:gdLst>
                <a:gd name="T0" fmla="*/ 2147483646 w 36"/>
                <a:gd name="T1" fmla="*/ 2147483646 h 63"/>
                <a:gd name="T2" fmla="*/ 2147483646 w 36"/>
                <a:gd name="T3" fmla="*/ 2147483646 h 63"/>
                <a:gd name="T4" fmla="*/ 2147483646 w 36"/>
                <a:gd name="T5" fmla="*/ 2147483646 h 63"/>
                <a:gd name="T6" fmla="*/ 2147483646 w 36"/>
                <a:gd name="T7" fmla="*/ 2147483646 h 63"/>
                <a:gd name="T8" fmla="*/ 2147483646 w 36"/>
                <a:gd name="T9" fmla="*/ 2147483646 h 63"/>
                <a:gd name="T10" fmla="*/ 2147483646 w 36"/>
                <a:gd name="T11" fmla="*/ 2147483646 h 63"/>
                <a:gd name="T12" fmla="*/ 2147483646 w 36"/>
                <a:gd name="T13" fmla="*/ 2147483646 h 63"/>
                <a:gd name="T14" fmla="*/ 2147483646 w 36"/>
                <a:gd name="T15" fmla="*/ 2147483646 h 63"/>
                <a:gd name="T16" fmla="*/ 2147483646 w 36"/>
                <a:gd name="T17" fmla="*/ 2147483646 h 63"/>
                <a:gd name="T18" fmla="*/ 2147483646 w 36"/>
                <a:gd name="T19" fmla="*/ 2147483646 h 63"/>
                <a:gd name="T20" fmla="*/ 2147483646 w 36"/>
                <a:gd name="T21" fmla="*/ 2147483646 h 63"/>
                <a:gd name="T22" fmla="*/ 2147483646 w 36"/>
                <a:gd name="T23" fmla="*/ 2147483646 h 63"/>
                <a:gd name="T24" fmla="*/ 2147483646 w 36"/>
                <a:gd name="T25" fmla="*/ 2147483646 h 63"/>
                <a:gd name="T26" fmla="*/ 2147483646 w 36"/>
                <a:gd name="T27" fmla="*/ 2147483646 h 63"/>
                <a:gd name="T28" fmla="*/ 2147483646 w 36"/>
                <a:gd name="T29" fmla="*/ 2147483646 h 63"/>
                <a:gd name="T30" fmla="*/ 2147483646 w 36"/>
                <a:gd name="T31" fmla="*/ 2147483646 h 63"/>
                <a:gd name="T32" fmla="*/ 2147483646 w 36"/>
                <a:gd name="T33" fmla="*/ 2147483646 h 63"/>
                <a:gd name="T34" fmla="*/ 2147483646 w 36"/>
                <a:gd name="T35" fmla="*/ 2147483646 h 63"/>
                <a:gd name="T36" fmla="*/ 2147483646 w 36"/>
                <a:gd name="T37" fmla="*/ 2147483646 h 63"/>
                <a:gd name="T38" fmla="*/ 2147483646 w 36"/>
                <a:gd name="T39" fmla="*/ 2147483646 h 63"/>
                <a:gd name="T40" fmla="*/ 2147483646 w 36"/>
                <a:gd name="T41" fmla="*/ 2147483646 h 63"/>
                <a:gd name="T42" fmla="*/ 2147483646 w 36"/>
                <a:gd name="T43" fmla="*/ 2147483646 h 63"/>
                <a:gd name="T44" fmla="*/ 2147483646 w 36"/>
                <a:gd name="T45" fmla="*/ 2147483646 h 63"/>
                <a:gd name="T46" fmla="*/ 2147483646 w 36"/>
                <a:gd name="T47" fmla="*/ 2147483646 h 63"/>
                <a:gd name="T48" fmla="*/ 2147483646 w 36"/>
                <a:gd name="T49" fmla="*/ 2147483646 h 63"/>
                <a:gd name="T50" fmla="*/ 2147483646 w 36"/>
                <a:gd name="T51" fmla="*/ 2147483646 h 63"/>
                <a:gd name="T52" fmla="*/ 2147483646 w 36"/>
                <a:gd name="T53" fmla="*/ 2147483646 h 63"/>
                <a:gd name="T54" fmla="*/ 2147483646 w 36"/>
                <a:gd name="T55" fmla="*/ 2147483646 h 63"/>
                <a:gd name="T56" fmla="*/ 2147483646 w 36"/>
                <a:gd name="T57" fmla="*/ 2147483646 h 63"/>
                <a:gd name="T58" fmla="*/ 2147483646 w 36"/>
                <a:gd name="T59" fmla="*/ 2147483646 h 63"/>
                <a:gd name="T60" fmla="*/ 2147483646 w 36"/>
                <a:gd name="T61" fmla="*/ 2147483646 h 63"/>
                <a:gd name="T62" fmla="*/ 2147483646 w 36"/>
                <a:gd name="T63" fmla="*/ 2147483646 h 63"/>
                <a:gd name="T64" fmla="*/ 2147483646 w 36"/>
                <a:gd name="T65" fmla="*/ 2147483646 h 63"/>
                <a:gd name="T66" fmla="*/ 2147483646 w 36"/>
                <a:gd name="T67" fmla="*/ 2147483646 h 63"/>
                <a:gd name="T68" fmla="*/ 2147483646 w 36"/>
                <a:gd name="T69" fmla="*/ 2147483646 h 63"/>
                <a:gd name="T70" fmla="*/ 2147483646 w 36"/>
                <a:gd name="T71" fmla="*/ 2147483646 h 63"/>
                <a:gd name="T72" fmla="*/ 2147483646 w 36"/>
                <a:gd name="T73" fmla="*/ 2147483646 h 63"/>
                <a:gd name="T74" fmla="*/ 2147483646 w 36"/>
                <a:gd name="T75" fmla="*/ 0 h 63"/>
                <a:gd name="T76" fmla="*/ 2147483646 w 36"/>
                <a:gd name="T77" fmla="*/ 2147483646 h 63"/>
                <a:gd name="T78" fmla="*/ 2147483646 w 36"/>
                <a:gd name="T79" fmla="*/ 2147483646 h 63"/>
                <a:gd name="T80" fmla="*/ 2147483646 w 36"/>
                <a:gd name="T81" fmla="*/ 2147483646 h 63"/>
                <a:gd name="T82" fmla="*/ 2147483646 w 36"/>
                <a:gd name="T83" fmla="*/ 2147483646 h 63"/>
                <a:gd name="T84" fmla="*/ 2147483646 w 36"/>
                <a:gd name="T85" fmla="*/ 2147483646 h 63"/>
                <a:gd name="T86" fmla="*/ 2147483646 w 36"/>
                <a:gd name="T87" fmla="*/ 2147483646 h 63"/>
                <a:gd name="T88" fmla="*/ 2147483646 w 36"/>
                <a:gd name="T89" fmla="*/ 2147483646 h 63"/>
                <a:gd name="T90" fmla="*/ 0 w 36"/>
                <a:gd name="T91" fmla="*/ 2147483646 h 63"/>
                <a:gd name="T92" fmla="*/ 0 w 36"/>
                <a:gd name="T93" fmla="*/ 2147483646 h 63"/>
                <a:gd name="T94" fmla="*/ 0 w 36"/>
                <a:gd name="T95" fmla="*/ 2147483646 h 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6" h="63">
                  <a:moveTo>
                    <a:pt x="0" y="59"/>
                  </a:moveTo>
                  <a:cubicBezTo>
                    <a:pt x="1" y="59"/>
                    <a:pt x="1" y="58"/>
                    <a:pt x="1" y="58"/>
                  </a:cubicBezTo>
                  <a:cubicBezTo>
                    <a:pt x="2" y="58"/>
                    <a:pt x="2" y="57"/>
                    <a:pt x="2" y="57"/>
                  </a:cubicBezTo>
                  <a:cubicBezTo>
                    <a:pt x="2" y="57"/>
                    <a:pt x="2" y="56"/>
                    <a:pt x="3" y="56"/>
                  </a:cubicBezTo>
                  <a:cubicBezTo>
                    <a:pt x="3" y="56"/>
                    <a:pt x="3" y="55"/>
                    <a:pt x="4" y="55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4" y="57"/>
                    <a:pt x="3" y="58"/>
                    <a:pt x="4" y="59"/>
                  </a:cubicBezTo>
                  <a:cubicBezTo>
                    <a:pt x="4" y="59"/>
                    <a:pt x="5" y="59"/>
                    <a:pt x="5" y="59"/>
                  </a:cubicBezTo>
                  <a:cubicBezTo>
                    <a:pt x="6" y="59"/>
                    <a:pt x="7" y="60"/>
                    <a:pt x="8" y="60"/>
                  </a:cubicBezTo>
                  <a:cubicBezTo>
                    <a:pt x="8" y="60"/>
                    <a:pt x="9" y="61"/>
                    <a:pt x="10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1" y="59"/>
                    <a:pt x="11" y="59"/>
                  </a:cubicBezTo>
                  <a:cubicBezTo>
                    <a:pt x="11" y="59"/>
                    <a:pt x="12" y="59"/>
                    <a:pt x="12" y="59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1"/>
                    <a:pt x="18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2"/>
                    <a:pt x="23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2"/>
                    <a:pt x="25" y="62"/>
                    <a:pt x="26" y="62"/>
                  </a:cubicBezTo>
                  <a:cubicBezTo>
                    <a:pt x="26" y="62"/>
                    <a:pt x="26" y="62"/>
                    <a:pt x="27" y="62"/>
                  </a:cubicBezTo>
                  <a:cubicBezTo>
                    <a:pt x="27" y="62"/>
                    <a:pt x="27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30" y="62"/>
                    <a:pt x="30" y="62"/>
                    <a:pt x="31" y="62"/>
                  </a:cubicBezTo>
                  <a:cubicBezTo>
                    <a:pt x="30" y="62"/>
                    <a:pt x="30" y="62"/>
                    <a:pt x="31" y="62"/>
                  </a:cubicBezTo>
                  <a:cubicBezTo>
                    <a:pt x="31" y="61"/>
                    <a:pt x="30" y="61"/>
                    <a:pt x="31" y="6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8"/>
                  </a:cubicBezTo>
                  <a:cubicBezTo>
                    <a:pt x="32" y="58"/>
                    <a:pt x="32" y="58"/>
                    <a:pt x="31" y="58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1" y="56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2" y="54"/>
                  </a:cubicBezTo>
                  <a:cubicBezTo>
                    <a:pt x="32" y="54"/>
                    <a:pt x="32" y="54"/>
                    <a:pt x="32" y="53"/>
                  </a:cubicBezTo>
                  <a:cubicBezTo>
                    <a:pt x="32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2"/>
                    <a:pt x="31" y="52"/>
                    <a:pt x="30" y="52"/>
                  </a:cubicBezTo>
                  <a:cubicBezTo>
                    <a:pt x="30" y="52"/>
                    <a:pt x="30" y="52"/>
                    <a:pt x="30" y="51"/>
                  </a:cubicBezTo>
                  <a:cubicBezTo>
                    <a:pt x="30" y="51"/>
                    <a:pt x="30" y="51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2" y="50"/>
                    <a:pt x="32" y="49"/>
                  </a:cubicBezTo>
                  <a:cubicBezTo>
                    <a:pt x="32" y="49"/>
                    <a:pt x="32" y="49"/>
                    <a:pt x="32" y="48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29" y="44"/>
                    <a:pt x="29" y="44"/>
                    <a:pt x="29" y="43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0"/>
                  </a:cubicBezTo>
                  <a:cubicBezTo>
                    <a:pt x="32" y="40"/>
                    <a:pt x="32" y="40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4" y="38"/>
                    <a:pt x="35" y="38"/>
                    <a:pt x="35" y="38"/>
                  </a:cubicBezTo>
                  <a:cubicBezTo>
                    <a:pt x="35" y="38"/>
                    <a:pt x="35" y="38"/>
                    <a:pt x="36" y="37"/>
                  </a:cubicBezTo>
                  <a:cubicBezTo>
                    <a:pt x="35" y="37"/>
                    <a:pt x="34" y="38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2" y="37"/>
                    <a:pt x="32" y="37"/>
                  </a:cubicBezTo>
                  <a:cubicBezTo>
                    <a:pt x="32" y="36"/>
                    <a:pt x="31" y="37"/>
                    <a:pt x="31" y="37"/>
                  </a:cubicBezTo>
                  <a:cubicBezTo>
                    <a:pt x="31" y="36"/>
                    <a:pt x="30" y="36"/>
                    <a:pt x="30" y="35"/>
                  </a:cubicBezTo>
                  <a:cubicBezTo>
                    <a:pt x="30" y="35"/>
                    <a:pt x="30" y="35"/>
                    <a:pt x="29" y="34"/>
                  </a:cubicBezTo>
                  <a:cubicBezTo>
                    <a:pt x="29" y="34"/>
                    <a:pt x="29" y="34"/>
                    <a:pt x="29" y="33"/>
                  </a:cubicBezTo>
                  <a:cubicBezTo>
                    <a:pt x="29" y="33"/>
                    <a:pt x="29" y="33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7" y="28"/>
                    <a:pt x="26" y="28"/>
                  </a:cubicBezTo>
                  <a:cubicBezTo>
                    <a:pt x="26" y="27"/>
                    <a:pt x="27" y="27"/>
                    <a:pt x="27" y="27"/>
                  </a:cubicBezTo>
                  <a:cubicBezTo>
                    <a:pt x="27" y="26"/>
                    <a:pt x="27" y="25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3"/>
                    <a:pt x="31" y="22"/>
                    <a:pt x="30" y="22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6" y="21"/>
                    <a:pt x="26" y="20"/>
                  </a:cubicBezTo>
                  <a:cubicBezTo>
                    <a:pt x="25" y="20"/>
                    <a:pt x="25" y="19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4" y="8"/>
                    <a:pt x="24" y="7"/>
                    <a:pt x="23" y="5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8" y="1"/>
                    <a:pt x="17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6" y="2"/>
                    <a:pt x="18" y="3"/>
                    <a:pt x="18" y="3"/>
                  </a:cubicBezTo>
                  <a:cubicBezTo>
                    <a:pt x="18" y="4"/>
                    <a:pt x="18" y="5"/>
                    <a:pt x="17" y="6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5" y="9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4" y="12"/>
                    <a:pt x="13" y="11"/>
                    <a:pt x="12" y="12"/>
                  </a:cubicBezTo>
                  <a:cubicBezTo>
                    <a:pt x="12" y="12"/>
                    <a:pt x="11" y="12"/>
                    <a:pt x="11" y="13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6"/>
                    <a:pt x="10" y="17"/>
                    <a:pt x="10" y="18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1" y="22"/>
                    <a:pt x="10" y="22"/>
                    <a:pt x="10" y="23"/>
                  </a:cubicBezTo>
                  <a:cubicBezTo>
                    <a:pt x="9" y="24"/>
                    <a:pt x="9" y="25"/>
                    <a:pt x="8" y="26"/>
                  </a:cubicBezTo>
                  <a:cubicBezTo>
                    <a:pt x="7" y="27"/>
                    <a:pt x="6" y="27"/>
                    <a:pt x="5" y="28"/>
                  </a:cubicBezTo>
                  <a:cubicBezTo>
                    <a:pt x="4" y="30"/>
                    <a:pt x="4" y="31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2" y="36"/>
                    <a:pt x="1" y="37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1" y="42"/>
                    <a:pt x="0" y="42"/>
                    <a:pt x="0" y="43"/>
                  </a:cubicBezTo>
                  <a:cubicBezTo>
                    <a:pt x="0" y="45"/>
                    <a:pt x="0" y="46"/>
                    <a:pt x="0" y="47"/>
                  </a:cubicBezTo>
                  <a:cubicBezTo>
                    <a:pt x="0" y="48"/>
                    <a:pt x="0" y="50"/>
                    <a:pt x="0" y="50"/>
                  </a:cubicBezTo>
                  <a:cubicBezTo>
                    <a:pt x="1" y="51"/>
                    <a:pt x="0" y="51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5"/>
                    <a:pt x="1" y="55"/>
                    <a:pt x="1" y="55"/>
                  </a:cubicBezTo>
                  <a:cubicBezTo>
                    <a:pt x="1" y="56"/>
                    <a:pt x="1" y="56"/>
                    <a:pt x="1" y="57"/>
                  </a:cubicBezTo>
                  <a:cubicBezTo>
                    <a:pt x="0" y="57"/>
                    <a:pt x="1" y="58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4451" y="3898"/>
              <a:ext cx="1474" cy="1357"/>
            </a:xfrm>
            <a:custGeom>
              <a:avLst/>
              <a:gdLst>
                <a:gd name="T0" fmla="*/ 2147483646 w 51"/>
                <a:gd name="T1" fmla="*/ 2147483646 h 47"/>
                <a:gd name="T2" fmla="*/ 2147483646 w 51"/>
                <a:gd name="T3" fmla="*/ 2147483646 h 47"/>
                <a:gd name="T4" fmla="*/ 2147483646 w 51"/>
                <a:gd name="T5" fmla="*/ 2147483646 h 47"/>
                <a:gd name="T6" fmla="*/ 2147483646 w 51"/>
                <a:gd name="T7" fmla="*/ 2147483646 h 47"/>
                <a:gd name="T8" fmla="*/ 2147483646 w 51"/>
                <a:gd name="T9" fmla="*/ 2147483646 h 47"/>
                <a:gd name="T10" fmla="*/ 2147483646 w 51"/>
                <a:gd name="T11" fmla="*/ 2147483646 h 47"/>
                <a:gd name="T12" fmla="*/ 2147483646 w 51"/>
                <a:gd name="T13" fmla="*/ 2147483646 h 47"/>
                <a:gd name="T14" fmla="*/ 2147483646 w 51"/>
                <a:gd name="T15" fmla="*/ 2147483646 h 47"/>
                <a:gd name="T16" fmla="*/ 2147483646 w 51"/>
                <a:gd name="T17" fmla="*/ 2147483646 h 47"/>
                <a:gd name="T18" fmla="*/ 2147483646 w 51"/>
                <a:gd name="T19" fmla="*/ 2147483646 h 47"/>
                <a:gd name="T20" fmla="*/ 2147483646 w 51"/>
                <a:gd name="T21" fmla="*/ 2147483646 h 47"/>
                <a:gd name="T22" fmla="*/ 2147483646 w 51"/>
                <a:gd name="T23" fmla="*/ 2147483646 h 47"/>
                <a:gd name="T24" fmla="*/ 2147483646 w 51"/>
                <a:gd name="T25" fmla="*/ 2147483646 h 47"/>
                <a:gd name="T26" fmla="*/ 2147483646 w 51"/>
                <a:gd name="T27" fmla="*/ 2147483646 h 47"/>
                <a:gd name="T28" fmla="*/ 2147483646 w 51"/>
                <a:gd name="T29" fmla="*/ 2147483646 h 47"/>
                <a:gd name="T30" fmla="*/ 2147483646 w 51"/>
                <a:gd name="T31" fmla="*/ 2147483646 h 47"/>
                <a:gd name="T32" fmla="*/ 2147483646 w 51"/>
                <a:gd name="T33" fmla="*/ 2147483646 h 47"/>
                <a:gd name="T34" fmla="*/ 2147483646 w 51"/>
                <a:gd name="T35" fmla="*/ 2147483646 h 47"/>
                <a:gd name="T36" fmla="*/ 2147483646 w 51"/>
                <a:gd name="T37" fmla="*/ 2147483646 h 47"/>
                <a:gd name="T38" fmla="*/ 2147483646 w 51"/>
                <a:gd name="T39" fmla="*/ 2147483646 h 47"/>
                <a:gd name="T40" fmla="*/ 2147483646 w 51"/>
                <a:gd name="T41" fmla="*/ 2147483646 h 47"/>
                <a:gd name="T42" fmla="*/ 2147483646 w 51"/>
                <a:gd name="T43" fmla="*/ 2147483646 h 47"/>
                <a:gd name="T44" fmla="*/ 2147483646 w 51"/>
                <a:gd name="T45" fmla="*/ 2147483646 h 47"/>
                <a:gd name="T46" fmla="*/ 2147483646 w 51"/>
                <a:gd name="T47" fmla="*/ 2147483646 h 47"/>
                <a:gd name="T48" fmla="*/ 2147483646 w 51"/>
                <a:gd name="T49" fmla="*/ 2147483646 h 47"/>
                <a:gd name="T50" fmla="*/ 2147483646 w 51"/>
                <a:gd name="T51" fmla="*/ 2147483646 h 47"/>
                <a:gd name="T52" fmla="*/ 2147483646 w 51"/>
                <a:gd name="T53" fmla="*/ 2147483646 h 47"/>
                <a:gd name="T54" fmla="*/ 2147483646 w 51"/>
                <a:gd name="T55" fmla="*/ 2147483646 h 47"/>
                <a:gd name="T56" fmla="*/ 0 w 51"/>
                <a:gd name="T57" fmla="*/ 2147483646 h 47"/>
                <a:gd name="T58" fmla="*/ 2147483646 w 51"/>
                <a:gd name="T59" fmla="*/ 2147483646 h 47"/>
                <a:gd name="T60" fmla="*/ 0 w 51"/>
                <a:gd name="T61" fmla="*/ 2147483646 h 47"/>
                <a:gd name="T62" fmla="*/ 2147483646 w 51"/>
                <a:gd name="T63" fmla="*/ 2147483646 h 47"/>
                <a:gd name="T64" fmla="*/ 2147483646 w 51"/>
                <a:gd name="T65" fmla="*/ 2147483646 h 47"/>
                <a:gd name="T66" fmla="*/ 2147483646 w 51"/>
                <a:gd name="T67" fmla="*/ 2147483646 h 47"/>
                <a:gd name="T68" fmla="*/ 2147483646 w 51"/>
                <a:gd name="T69" fmla="*/ 2147483646 h 47"/>
                <a:gd name="T70" fmla="*/ 2147483646 w 51"/>
                <a:gd name="T71" fmla="*/ 2147483646 h 47"/>
                <a:gd name="T72" fmla="*/ 2147483646 w 51"/>
                <a:gd name="T73" fmla="*/ 2147483646 h 47"/>
                <a:gd name="T74" fmla="*/ 2147483646 w 51"/>
                <a:gd name="T75" fmla="*/ 2147483646 h 47"/>
                <a:gd name="T76" fmla="*/ 2147483646 w 51"/>
                <a:gd name="T77" fmla="*/ 2147483646 h 47"/>
                <a:gd name="T78" fmla="*/ 2147483646 w 51"/>
                <a:gd name="T79" fmla="*/ 2147483646 h 47"/>
                <a:gd name="T80" fmla="*/ 2147483646 w 51"/>
                <a:gd name="T81" fmla="*/ 2147483646 h 47"/>
                <a:gd name="T82" fmla="*/ 2147483646 w 51"/>
                <a:gd name="T83" fmla="*/ 2147483646 h 47"/>
                <a:gd name="T84" fmla="*/ 2147483646 w 51"/>
                <a:gd name="T85" fmla="*/ 2147483646 h 47"/>
                <a:gd name="T86" fmla="*/ 2147483646 w 51"/>
                <a:gd name="T87" fmla="*/ 2147483646 h 47"/>
                <a:gd name="T88" fmla="*/ 2147483646 w 51"/>
                <a:gd name="T89" fmla="*/ 2147483646 h 47"/>
                <a:gd name="T90" fmla="*/ 2147483646 w 51"/>
                <a:gd name="T91" fmla="*/ 2147483646 h 47"/>
                <a:gd name="T92" fmla="*/ 2147483646 w 51"/>
                <a:gd name="T93" fmla="*/ 2147483646 h 47"/>
                <a:gd name="T94" fmla="*/ 2147483646 w 51"/>
                <a:gd name="T95" fmla="*/ 2147483646 h 47"/>
                <a:gd name="T96" fmla="*/ 2147483646 w 51"/>
                <a:gd name="T97" fmla="*/ 2147483646 h 47"/>
                <a:gd name="T98" fmla="*/ 2147483646 w 51"/>
                <a:gd name="T99" fmla="*/ 2147483646 h 47"/>
                <a:gd name="T100" fmla="*/ 2147483646 w 51"/>
                <a:gd name="T101" fmla="*/ 2147483646 h 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1" h="47">
                  <a:moveTo>
                    <a:pt x="50" y="15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6" y="14"/>
                    <a:pt x="46" y="14"/>
                  </a:cubicBezTo>
                  <a:cubicBezTo>
                    <a:pt x="46" y="15"/>
                    <a:pt x="46" y="15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5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20"/>
                    <a:pt x="44" y="20"/>
                  </a:cubicBezTo>
                  <a:cubicBezTo>
                    <a:pt x="44" y="20"/>
                    <a:pt x="44" y="21"/>
                    <a:pt x="44" y="21"/>
                  </a:cubicBezTo>
                  <a:cubicBezTo>
                    <a:pt x="44" y="21"/>
                    <a:pt x="44" y="22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3" y="23"/>
                    <a:pt x="43" y="23"/>
                    <a:pt x="42" y="23"/>
                  </a:cubicBezTo>
                  <a:cubicBezTo>
                    <a:pt x="42" y="23"/>
                    <a:pt x="42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5"/>
                    <a:pt x="41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8"/>
                    <a:pt x="41" y="28"/>
                  </a:cubicBezTo>
                  <a:cubicBezTo>
                    <a:pt x="41" y="28"/>
                    <a:pt x="41" y="28"/>
                    <a:pt x="42" y="29"/>
                  </a:cubicBezTo>
                  <a:cubicBezTo>
                    <a:pt x="42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2"/>
                    <a:pt x="40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1" y="34"/>
                    <a:pt x="41" y="35"/>
                    <a:pt x="41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0" y="38"/>
                    <a:pt x="40" y="38"/>
                  </a:cubicBezTo>
                  <a:cubicBezTo>
                    <a:pt x="40" y="38"/>
                    <a:pt x="40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40"/>
                    <a:pt x="31" y="40"/>
                  </a:cubicBezTo>
                  <a:cubicBezTo>
                    <a:pt x="30" y="40"/>
                    <a:pt x="30" y="40"/>
                    <a:pt x="29" y="40"/>
                  </a:cubicBezTo>
                  <a:cubicBezTo>
                    <a:pt x="29" y="40"/>
                    <a:pt x="28" y="39"/>
                    <a:pt x="28" y="39"/>
                  </a:cubicBezTo>
                  <a:cubicBezTo>
                    <a:pt x="28" y="39"/>
                    <a:pt x="28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5" y="41"/>
                    <a:pt x="25" y="41"/>
                    <a:pt x="25" y="40"/>
                  </a:cubicBezTo>
                  <a:cubicBezTo>
                    <a:pt x="25" y="40"/>
                    <a:pt x="24" y="40"/>
                    <a:pt x="24" y="40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5"/>
                    <a:pt x="18" y="45"/>
                  </a:cubicBezTo>
                  <a:cubicBezTo>
                    <a:pt x="18" y="45"/>
                    <a:pt x="17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7"/>
                    <a:pt x="15" y="47"/>
                  </a:cubicBezTo>
                  <a:cubicBezTo>
                    <a:pt x="15" y="47"/>
                    <a:pt x="14" y="46"/>
                    <a:pt x="14" y="46"/>
                  </a:cubicBezTo>
                  <a:cubicBezTo>
                    <a:pt x="14" y="46"/>
                    <a:pt x="13" y="46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7" y="43"/>
                    <a:pt x="7" y="43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5" y="42"/>
                    <a:pt x="4" y="42"/>
                    <a:pt x="4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0"/>
                    <a:pt x="3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5"/>
                    <a:pt x="1" y="35"/>
                  </a:cubicBezTo>
                  <a:cubicBezTo>
                    <a:pt x="1" y="34"/>
                    <a:pt x="0" y="33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1" y="30"/>
                    <a:pt x="1" y="29"/>
                  </a:cubicBezTo>
                  <a:cubicBezTo>
                    <a:pt x="1" y="29"/>
                    <a:pt x="1" y="29"/>
                    <a:pt x="2" y="28"/>
                  </a:cubicBezTo>
                  <a:cubicBezTo>
                    <a:pt x="2" y="28"/>
                    <a:pt x="3" y="28"/>
                    <a:pt x="3" y="27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6" y="22"/>
                    <a:pt x="6" y="22"/>
                    <a:pt x="7" y="21"/>
                  </a:cubicBezTo>
                  <a:cubicBezTo>
                    <a:pt x="7" y="21"/>
                    <a:pt x="8" y="22"/>
                    <a:pt x="8" y="21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11" y="17"/>
                    <a:pt x="11" y="16"/>
                    <a:pt x="13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5" y="14"/>
                    <a:pt x="15" y="13"/>
                  </a:cubicBezTo>
                  <a:cubicBezTo>
                    <a:pt x="16" y="12"/>
                    <a:pt x="15" y="12"/>
                    <a:pt x="16" y="11"/>
                  </a:cubicBezTo>
                  <a:cubicBezTo>
                    <a:pt x="16" y="10"/>
                    <a:pt x="17" y="9"/>
                    <a:pt x="17" y="9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1"/>
                    <a:pt x="21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2" y="2"/>
                    <a:pt x="21" y="3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4"/>
                    <a:pt x="25" y="5"/>
                    <a:pt x="26" y="5"/>
                  </a:cubicBezTo>
                  <a:cubicBezTo>
                    <a:pt x="26" y="5"/>
                    <a:pt x="27" y="6"/>
                    <a:pt x="28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4"/>
                    <a:pt x="29" y="4"/>
                  </a:cubicBezTo>
                  <a:cubicBezTo>
                    <a:pt x="29" y="4"/>
                    <a:pt x="30" y="4"/>
                    <a:pt x="30" y="4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7"/>
                    <a:pt x="36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4" y="7"/>
                    <a:pt x="44" y="7"/>
                    <a:pt x="45" y="7"/>
                  </a:cubicBezTo>
                  <a:cubicBezTo>
                    <a:pt x="45" y="7"/>
                    <a:pt x="45" y="7"/>
                    <a:pt x="46" y="7"/>
                  </a:cubicBezTo>
                  <a:cubicBezTo>
                    <a:pt x="46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9"/>
                    <a:pt x="48" y="9"/>
                    <a:pt x="49" y="10"/>
                  </a:cubicBezTo>
                  <a:cubicBezTo>
                    <a:pt x="49" y="10"/>
                    <a:pt x="50" y="10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2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1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auto">
            <a:xfrm>
              <a:off x="3468" y="4793"/>
              <a:ext cx="1445" cy="1444"/>
            </a:xfrm>
            <a:custGeom>
              <a:avLst/>
              <a:gdLst>
                <a:gd name="T0" fmla="*/ 2147483646 w 50"/>
                <a:gd name="T1" fmla="*/ 2147483646 h 50"/>
                <a:gd name="T2" fmla="*/ 2147483646 w 50"/>
                <a:gd name="T3" fmla="*/ 2147483646 h 50"/>
                <a:gd name="T4" fmla="*/ 2147483646 w 50"/>
                <a:gd name="T5" fmla="*/ 2147483646 h 50"/>
                <a:gd name="T6" fmla="*/ 2147483646 w 50"/>
                <a:gd name="T7" fmla="*/ 2147483646 h 50"/>
                <a:gd name="T8" fmla="*/ 2147483646 w 50"/>
                <a:gd name="T9" fmla="*/ 2147483646 h 50"/>
                <a:gd name="T10" fmla="*/ 2147483646 w 50"/>
                <a:gd name="T11" fmla="*/ 2147483646 h 50"/>
                <a:gd name="T12" fmla="*/ 2147483646 w 50"/>
                <a:gd name="T13" fmla="*/ 2147483646 h 50"/>
                <a:gd name="T14" fmla="*/ 2147483646 w 50"/>
                <a:gd name="T15" fmla="*/ 2147483646 h 50"/>
                <a:gd name="T16" fmla="*/ 2147483646 w 50"/>
                <a:gd name="T17" fmla="*/ 2147483646 h 50"/>
                <a:gd name="T18" fmla="*/ 2147483646 w 50"/>
                <a:gd name="T19" fmla="*/ 2147483646 h 50"/>
                <a:gd name="T20" fmla="*/ 2147483646 w 50"/>
                <a:gd name="T21" fmla="*/ 2147483646 h 50"/>
                <a:gd name="T22" fmla="*/ 2147483646 w 50"/>
                <a:gd name="T23" fmla="*/ 2147483646 h 50"/>
                <a:gd name="T24" fmla="*/ 2147483646 w 50"/>
                <a:gd name="T25" fmla="*/ 2147483646 h 50"/>
                <a:gd name="T26" fmla="*/ 2147483646 w 50"/>
                <a:gd name="T27" fmla="*/ 2147483646 h 50"/>
                <a:gd name="T28" fmla="*/ 2147483646 w 50"/>
                <a:gd name="T29" fmla="*/ 2147483646 h 50"/>
                <a:gd name="T30" fmla="*/ 2147483646 w 50"/>
                <a:gd name="T31" fmla="*/ 2147483646 h 50"/>
                <a:gd name="T32" fmla="*/ 2147483646 w 50"/>
                <a:gd name="T33" fmla="*/ 2147483646 h 50"/>
                <a:gd name="T34" fmla="*/ 2147483646 w 50"/>
                <a:gd name="T35" fmla="*/ 2147483646 h 50"/>
                <a:gd name="T36" fmla="*/ 2147483646 w 50"/>
                <a:gd name="T37" fmla="*/ 2147483646 h 50"/>
                <a:gd name="T38" fmla="*/ 2147483646 w 50"/>
                <a:gd name="T39" fmla="*/ 2147483646 h 50"/>
                <a:gd name="T40" fmla="*/ 2147483646 w 50"/>
                <a:gd name="T41" fmla="*/ 2147483646 h 50"/>
                <a:gd name="T42" fmla="*/ 2147483646 w 50"/>
                <a:gd name="T43" fmla="*/ 2147483646 h 50"/>
                <a:gd name="T44" fmla="*/ 2147483646 w 50"/>
                <a:gd name="T45" fmla="*/ 2147483646 h 50"/>
                <a:gd name="T46" fmla="*/ 2147483646 w 50"/>
                <a:gd name="T47" fmla="*/ 2147483646 h 50"/>
                <a:gd name="T48" fmla="*/ 2147483646 w 50"/>
                <a:gd name="T49" fmla="*/ 2147483646 h 50"/>
                <a:gd name="T50" fmla="*/ 2147483646 w 50"/>
                <a:gd name="T51" fmla="*/ 2147483646 h 50"/>
                <a:gd name="T52" fmla="*/ 2147483646 w 50"/>
                <a:gd name="T53" fmla="*/ 2147483646 h 50"/>
                <a:gd name="T54" fmla="*/ 2147483646 w 50"/>
                <a:gd name="T55" fmla="*/ 2147483646 h 50"/>
                <a:gd name="T56" fmla="*/ 2147483646 w 50"/>
                <a:gd name="T57" fmla="*/ 2147483646 h 50"/>
                <a:gd name="T58" fmla="*/ 2147483646 w 50"/>
                <a:gd name="T59" fmla="*/ 2147483646 h 50"/>
                <a:gd name="T60" fmla="*/ 2147483646 w 50"/>
                <a:gd name="T61" fmla="*/ 2147483646 h 50"/>
                <a:gd name="T62" fmla="*/ 2147483646 w 50"/>
                <a:gd name="T63" fmla="*/ 0 h 50"/>
                <a:gd name="T64" fmla="*/ 2147483646 w 50"/>
                <a:gd name="T65" fmla="*/ 0 h 50"/>
                <a:gd name="T66" fmla="*/ 2147483646 w 50"/>
                <a:gd name="T67" fmla="*/ 2147483646 h 50"/>
                <a:gd name="T68" fmla="*/ 2147483646 w 50"/>
                <a:gd name="T69" fmla="*/ 2147483646 h 50"/>
                <a:gd name="T70" fmla="*/ 2147483646 w 50"/>
                <a:gd name="T71" fmla="*/ 2147483646 h 50"/>
                <a:gd name="T72" fmla="*/ 2147483646 w 50"/>
                <a:gd name="T73" fmla="*/ 2147483646 h 50"/>
                <a:gd name="T74" fmla="*/ 2147483646 w 50"/>
                <a:gd name="T75" fmla="*/ 2147483646 h 50"/>
                <a:gd name="T76" fmla="*/ 2147483646 w 50"/>
                <a:gd name="T77" fmla="*/ 2147483646 h 50"/>
                <a:gd name="T78" fmla="*/ 2147483646 w 50"/>
                <a:gd name="T79" fmla="*/ 2147483646 h 50"/>
                <a:gd name="T80" fmla="*/ 2147483646 w 50"/>
                <a:gd name="T81" fmla="*/ 2147483646 h 50"/>
                <a:gd name="T82" fmla="*/ 2147483646 w 50"/>
                <a:gd name="T83" fmla="*/ 2147483646 h 50"/>
                <a:gd name="T84" fmla="*/ 2147483646 w 50"/>
                <a:gd name="T85" fmla="*/ 2147483646 h 50"/>
                <a:gd name="T86" fmla="*/ 2147483646 w 50"/>
                <a:gd name="T87" fmla="*/ 2147483646 h 50"/>
                <a:gd name="T88" fmla="*/ 2147483646 w 50"/>
                <a:gd name="T89" fmla="*/ 2147483646 h 50"/>
                <a:gd name="T90" fmla="*/ 2147483646 w 50"/>
                <a:gd name="T91" fmla="*/ 2147483646 h 50"/>
                <a:gd name="T92" fmla="*/ 2147483646 w 50"/>
                <a:gd name="T93" fmla="*/ 2147483646 h 50"/>
                <a:gd name="T94" fmla="*/ 2147483646 w 50"/>
                <a:gd name="T95" fmla="*/ 2147483646 h 50"/>
                <a:gd name="T96" fmla="*/ 2147483646 w 50"/>
                <a:gd name="T97" fmla="*/ 2147483646 h 50"/>
                <a:gd name="T98" fmla="*/ 2147483646 w 50"/>
                <a:gd name="T99" fmla="*/ 2147483646 h 50"/>
                <a:gd name="T100" fmla="*/ 2147483646 w 50"/>
                <a:gd name="T101" fmla="*/ 2147483646 h 50"/>
                <a:gd name="T102" fmla="*/ 2147483646 w 50"/>
                <a:gd name="T103" fmla="*/ 2147483646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" h="50"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6" y="22"/>
                    <a:pt x="46" y="23"/>
                    <a:pt x="46" y="23"/>
                  </a:cubicBezTo>
                  <a:cubicBezTo>
                    <a:pt x="46" y="23"/>
                    <a:pt x="46" y="24"/>
                    <a:pt x="45" y="24"/>
                  </a:cubicBezTo>
                  <a:cubicBezTo>
                    <a:pt x="45" y="24"/>
                    <a:pt x="45" y="24"/>
                    <a:pt x="44" y="25"/>
                  </a:cubicBezTo>
                  <a:cubicBezTo>
                    <a:pt x="44" y="25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3" y="28"/>
                    <a:pt x="43" y="28"/>
                  </a:cubicBezTo>
                  <a:cubicBezTo>
                    <a:pt x="43" y="29"/>
                    <a:pt x="43" y="30"/>
                    <a:pt x="43" y="30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1" y="33"/>
                    <a:pt x="40" y="34"/>
                    <a:pt x="40" y="35"/>
                  </a:cubicBezTo>
                  <a:cubicBezTo>
                    <a:pt x="39" y="35"/>
                    <a:pt x="38" y="36"/>
                    <a:pt x="37" y="36"/>
                  </a:cubicBezTo>
                  <a:cubicBezTo>
                    <a:pt x="37" y="37"/>
                    <a:pt x="37" y="37"/>
                    <a:pt x="36" y="37"/>
                  </a:cubicBezTo>
                  <a:cubicBezTo>
                    <a:pt x="36" y="37"/>
                    <a:pt x="36" y="38"/>
                    <a:pt x="36" y="38"/>
                  </a:cubicBezTo>
                  <a:cubicBezTo>
                    <a:pt x="35" y="38"/>
                    <a:pt x="35" y="39"/>
                    <a:pt x="35" y="39"/>
                  </a:cubicBezTo>
                  <a:cubicBezTo>
                    <a:pt x="34" y="39"/>
                    <a:pt x="33" y="40"/>
                    <a:pt x="32" y="40"/>
                  </a:cubicBezTo>
                  <a:cubicBezTo>
                    <a:pt x="32" y="40"/>
                    <a:pt x="32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0" y="43"/>
                    <a:pt x="30" y="43"/>
                    <a:pt x="30" y="44"/>
                  </a:cubicBezTo>
                  <a:cubicBezTo>
                    <a:pt x="30" y="44"/>
                    <a:pt x="30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6"/>
                    <a:pt x="28" y="46"/>
                  </a:cubicBezTo>
                  <a:cubicBezTo>
                    <a:pt x="28" y="47"/>
                    <a:pt x="28" y="47"/>
                    <a:pt x="28" y="48"/>
                  </a:cubicBezTo>
                  <a:cubicBezTo>
                    <a:pt x="28" y="48"/>
                    <a:pt x="28" y="49"/>
                    <a:pt x="28" y="49"/>
                  </a:cubicBezTo>
                  <a:cubicBezTo>
                    <a:pt x="27" y="49"/>
                    <a:pt x="27" y="49"/>
                    <a:pt x="26" y="49"/>
                  </a:cubicBezTo>
                  <a:cubicBezTo>
                    <a:pt x="26" y="49"/>
                    <a:pt x="26" y="48"/>
                    <a:pt x="26" y="48"/>
                  </a:cubicBezTo>
                  <a:cubicBezTo>
                    <a:pt x="25" y="47"/>
                    <a:pt x="23" y="49"/>
                    <a:pt x="22" y="49"/>
                  </a:cubicBezTo>
                  <a:cubicBezTo>
                    <a:pt x="21" y="49"/>
                    <a:pt x="19" y="50"/>
                    <a:pt x="19" y="48"/>
                  </a:cubicBezTo>
                  <a:cubicBezTo>
                    <a:pt x="19" y="46"/>
                    <a:pt x="19" y="46"/>
                    <a:pt x="19" y="44"/>
                  </a:cubicBezTo>
                  <a:cubicBezTo>
                    <a:pt x="19" y="44"/>
                    <a:pt x="18" y="42"/>
                    <a:pt x="18" y="42"/>
                  </a:cubicBezTo>
                  <a:cubicBezTo>
                    <a:pt x="17" y="41"/>
                    <a:pt x="18" y="41"/>
                    <a:pt x="17" y="38"/>
                  </a:cubicBezTo>
                  <a:cubicBezTo>
                    <a:pt x="16" y="36"/>
                    <a:pt x="16" y="38"/>
                    <a:pt x="14" y="37"/>
                  </a:cubicBezTo>
                  <a:cubicBezTo>
                    <a:pt x="13" y="37"/>
                    <a:pt x="13" y="35"/>
                    <a:pt x="12" y="35"/>
                  </a:cubicBezTo>
                  <a:cubicBezTo>
                    <a:pt x="12" y="35"/>
                    <a:pt x="11" y="36"/>
                    <a:pt x="11" y="36"/>
                  </a:cubicBezTo>
                  <a:cubicBezTo>
                    <a:pt x="10" y="36"/>
                    <a:pt x="9" y="37"/>
                    <a:pt x="8" y="36"/>
                  </a:cubicBezTo>
                  <a:cubicBezTo>
                    <a:pt x="7" y="36"/>
                    <a:pt x="6" y="37"/>
                    <a:pt x="5" y="36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3"/>
                    <a:pt x="2" y="32"/>
                  </a:cubicBezTo>
                  <a:cubicBezTo>
                    <a:pt x="2" y="32"/>
                    <a:pt x="3" y="31"/>
                    <a:pt x="2" y="30"/>
                  </a:cubicBezTo>
                  <a:cubicBezTo>
                    <a:pt x="2" y="29"/>
                    <a:pt x="3" y="28"/>
                    <a:pt x="3" y="27"/>
                  </a:cubicBezTo>
                  <a:cubicBezTo>
                    <a:pt x="2" y="25"/>
                    <a:pt x="1" y="24"/>
                    <a:pt x="1" y="23"/>
                  </a:cubicBezTo>
                  <a:cubicBezTo>
                    <a:pt x="1" y="22"/>
                    <a:pt x="0" y="22"/>
                    <a:pt x="1" y="21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3" y="21"/>
                    <a:pt x="3" y="20"/>
                  </a:cubicBezTo>
                  <a:cubicBezTo>
                    <a:pt x="2" y="19"/>
                    <a:pt x="1" y="20"/>
                    <a:pt x="1" y="18"/>
                  </a:cubicBezTo>
                  <a:cubicBezTo>
                    <a:pt x="1" y="17"/>
                    <a:pt x="3" y="15"/>
                    <a:pt x="3" y="14"/>
                  </a:cubicBezTo>
                  <a:cubicBezTo>
                    <a:pt x="3" y="13"/>
                    <a:pt x="3" y="11"/>
                    <a:pt x="3" y="11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4"/>
                    <a:pt x="8" y="3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1" y="2"/>
                    <a:pt x="21" y="3"/>
                    <a:pt x="22" y="3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6" y="2"/>
                    <a:pt x="27" y="2"/>
                    <a:pt x="28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9" y="1"/>
                    <a:pt x="30" y="1"/>
                    <a:pt x="30" y="0"/>
                  </a:cubicBezTo>
                  <a:cubicBezTo>
                    <a:pt x="30" y="0"/>
                    <a:pt x="31" y="1"/>
                    <a:pt x="31" y="1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8"/>
                    <a:pt x="35" y="8"/>
                  </a:cubicBezTo>
                  <a:cubicBezTo>
                    <a:pt x="35" y="8"/>
                    <a:pt x="35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8" y="11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12"/>
                    <a:pt x="42" y="13"/>
                    <a:pt x="43" y="13"/>
                  </a:cubicBezTo>
                  <a:cubicBezTo>
                    <a:pt x="43" y="13"/>
                    <a:pt x="43" y="13"/>
                    <a:pt x="44" y="13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5" y="13"/>
                    <a:pt x="45" y="14"/>
                    <a:pt x="46" y="14"/>
                  </a:cubicBezTo>
                  <a:cubicBezTo>
                    <a:pt x="46" y="14"/>
                    <a:pt x="46" y="14"/>
                    <a:pt x="47" y="14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8" y="15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8" name="Freeform 60"/>
            <p:cNvSpPr>
              <a:spLocks/>
            </p:cNvSpPr>
            <p:nvPr/>
          </p:nvSpPr>
          <p:spPr bwMode="auto">
            <a:xfrm>
              <a:off x="4884" y="4215"/>
              <a:ext cx="2226" cy="1762"/>
            </a:xfrm>
            <a:custGeom>
              <a:avLst/>
              <a:gdLst>
                <a:gd name="T0" fmla="*/ 2147483646 w 77"/>
                <a:gd name="T1" fmla="*/ 2147483646 h 61"/>
                <a:gd name="T2" fmla="*/ 2147483646 w 77"/>
                <a:gd name="T3" fmla="*/ 2147483646 h 61"/>
                <a:gd name="T4" fmla="*/ 2147483646 w 77"/>
                <a:gd name="T5" fmla="*/ 2147483646 h 61"/>
                <a:gd name="T6" fmla="*/ 2147483646 w 77"/>
                <a:gd name="T7" fmla="*/ 2147483646 h 61"/>
                <a:gd name="T8" fmla="*/ 2147483646 w 77"/>
                <a:gd name="T9" fmla="*/ 2147483646 h 61"/>
                <a:gd name="T10" fmla="*/ 2147483646 w 77"/>
                <a:gd name="T11" fmla="*/ 2147483646 h 61"/>
                <a:gd name="T12" fmla="*/ 2147483646 w 77"/>
                <a:gd name="T13" fmla="*/ 2147483646 h 61"/>
                <a:gd name="T14" fmla="*/ 2147483646 w 77"/>
                <a:gd name="T15" fmla="*/ 2147483646 h 61"/>
                <a:gd name="T16" fmla="*/ 2147483646 w 77"/>
                <a:gd name="T17" fmla="*/ 2147483646 h 61"/>
                <a:gd name="T18" fmla="*/ 2147483646 w 77"/>
                <a:gd name="T19" fmla="*/ 2147483646 h 61"/>
                <a:gd name="T20" fmla="*/ 2147483646 w 77"/>
                <a:gd name="T21" fmla="*/ 2147483646 h 61"/>
                <a:gd name="T22" fmla="*/ 2147483646 w 77"/>
                <a:gd name="T23" fmla="*/ 2147483646 h 61"/>
                <a:gd name="T24" fmla="*/ 2147483646 w 77"/>
                <a:gd name="T25" fmla="*/ 2147483646 h 61"/>
                <a:gd name="T26" fmla="*/ 2147483646 w 77"/>
                <a:gd name="T27" fmla="*/ 2147483646 h 61"/>
                <a:gd name="T28" fmla="*/ 2147483646 w 77"/>
                <a:gd name="T29" fmla="*/ 2147483646 h 61"/>
                <a:gd name="T30" fmla="*/ 2147483646 w 77"/>
                <a:gd name="T31" fmla="*/ 2147483646 h 61"/>
                <a:gd name="T32" fmla="*/ 2147483646 w 77"/>
                <a:gd name="T33" fmla="*/ 2147483646 h 61"/>
                <a:gd name="T34" fmla="*/ 2147483646 w 77"/>
                <a:gd name="T35" fmla="*/ 2147483646 h 61"/>
                <a:gd name="T36" fmla="*/ 2147483646 w 77"/>
                <a:gd name="T37" fmla="*/ 2147483646 h 61"/>
                <a:gd name="T38" fmla="*/ 2147483646 w 77"/>
                <a:gd name="T39" fmla="*/ 2147483646 h 61"/>
                <a:gd name="T40" fmla="*/ 2147483646 w 77"/>
                <a:gd name="T41" fmla="*/ 2147483646 h 61"/>
                <a:gd name="T42" fmla="*/ 2147483646 w 77"/>
                <a:gd name="T43" fmla="*/ 2147483646 h 61"/>
                <a:gd name="T44" fmla="*/ 2147483646 w 77"/>
                <a:gd name="T45" fmla="*/ 2147483646 h 61"/>
                <a:gd name="T46" fmla="*/ 2147483646 w 77"/>
                <a:gd name="T47" fmla="*/ 2147483646 h 61"/>
                <a:gd name="T48" fmla="*/ 2147483646 w 77"/>
                <a:gd name="T49" fmla="*/ 2147483646 h 61"/>
                <a:gd name="T50" fmla="*/ 2147483646 w 77"/>
                <a:gd name="T51" fmla="*/ 2147483646 h 61"/>
                <a:gd name="T52" fmla="*/ 2147483646 w 77"/>
                <a:gd name="T53" fmla="*/ 2147483646 h 61"/>
                <a:gd name="T54" fmla="*/ 2147483646 w 77"/>
                <a:gd name="T55" fmla="*/ 2147483646 h 61"/>
                <a:gd name="T56" fmla="*/ 2147483646 w 77"/>
                <a:gd name="T57" fmla="*/ 2147483646 h 61"/>
                <a:gd name="T58" fmla="*/ 2147483646 w 77"/>
                <a:gd name="T59" fmla="*/ 2147483646 h 61"/>
                <a:gd name="T60" fmla="*/ 2147483646 w 77"/>
                <a:gd name="T61" fmla="*/ 2147483646 h 61"/>
                <a:gd name="T62" fmla="*/ 2147483646 w 77"/>
                <a:gd name="T63" fmla="*/ 2147483646 h 61"/>
                <a:gd name="T64" fmla="*/ 2147483646 w 77"/>
                <a:gd name="T65" fmla="*/ 2147483646 h 61"/>
                <a:gd name="T66" fmla="*/ 2147483646 w 77"/>
                <a:gd name="T67" fmla="*/ 0 h 61"/>
                <a:gd name="T68" fmla="*/ 2147483646 w 77"/>
                <a:gd name="T69" fmla="*/ 2147483646 h 61"/>
                <a:gd name="T70" fmla="*/ 2147483646 w 77"/>
                <a:gd name="T71" fmla="*/ 2147483646 h 61"/>
                <a:gd name="T72" fmla="*/ 2147483646 w 77"/>
                <a:gd name="T73" fmla="*/ 2147483646 h 61"/>
                <a:gd name="T74" fmla="*/ 2147483646 w 77"/>
                <a:gd name="T75" fmla="*/ 2147483646 h 61"/>
                <a:gd name="T76" fmla="*/ 2147483646 w 77"/>
                <a:gd name="T77" fmla="*/ 2147483646 h 61"/>
                <a:gd name="T78" fmla="*/ 2147483646 w 77"/>
                <a:gd name="T79" fmla="*/ 2147483646 h 61"/>
                <a:gd name="T80" fmla="*/ 2147483646 w 77"/>
                <a:gd name="T81" fmla="*/ 2147483646 h 61"/>
                <a:gd name="T82" fmla="*/ 2147483646 w 77"/>
                <a:gd name="T83" fmla="*/ 2147483646 h 61"/>
                <a:gd name="T84" fmla="*/ 2147483646 w 77"/>
                <a:gd name="T85" fmla="*/ 2147483646 h 61"/>
                <a:gd name="T86" fmla="*/ 2147483646 w 77"/>
                <a:gd name="T87" fmla="*/ 2147483646 h 61"/>
                <a:gd name="T88" fmla="*/ 2147483646 w 77"/>
                <a:gd name="T89" fmla="*/ 2147483646 h 61"/>
                <a:gd name="T90" fmla="*/ 2147483646 w 77"/>
                <a:gd name="T91" fmla="*/ 2147483646 h 61"/>
                <a:gd name="T92" fmla="*/ 2147483646 w 77"/>
                <a:gd name="T93" fmla="*/ 2147483646 h 61"/>
                <a:gd name="T94" fmla="*/ 2147483646 w 77"/>
                <a:gd name="T95" fmla="*/ 2147483646 h 61"/>
                <a:gd name="T96" fmla="*/ 2147483646 w 77"/>
                <a:gd name="T97" fmla="*/ 2147483646 h 61"/>
                <a:gd name="T98" fmla="*/ 2147483646 w 77"/>
                <a:gd name="T99" fmla="*/ 2147483646 h 61"/>
                <a:gd name="T100" fmla="*/ 2147483646 w 77"/>
                <a:gd name="T101" fmla="*/ 2147483646 h 61"/>
                <a:gd name="T102" fmla="*/ 2147483646 w 77"/>
                <a:gd name="T103" fmla="*/ 2147483646 h 61"/>
                <a:gd name="T104" fmla="*/ 2147483646 w 77"/>
                <a:gd name="T105" fmla="*/ 2147483646 h 61"/>
                <a:gd name="T106" fmla="*/ 0 w 77"/>
                <a:gd name="T107" fmla="*/ 2147483646 h 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7" h="61">
                  <a:moveTo>
                    <a:pt x="0" y="40"/>
                  </a:moveTo>
                  <a:cubicBezTo>
                    <a:pt x="0" y="40"/>
                    <a:pt x="0" y="40"/>
                    <a:pt x="1" y="40"/>
                  </a:cubicBezTo>
                  <a:cubicBezTo>
                    <a:pt x="1" y="40"/>
                    <a:pt x="1" y="39"/>
                    <a:pt x="2" y="39"/>
                  </a:cubicBezTo>
                  <a:cubicBezTo>
                    <a:pt x="2" y="39"/>
                    <a:pt x="3" y="38"/>
                    <a:pt x="3" y="38"/>
                  </a:cubicBezTo>
                  <a:cubicBezTo>
                    <a:pt x="3" y="38"/>
                    <a:pt x="4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6" y="39"/>
                  </a:cubicBezTo>
                  <a:cubicBezTo>
                    <a:pt x="6" y="40"/>
                    <a:pt x="7" y="40"/>
                    <a:pt x="8" y="40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1"/>
                  </a:cubicBezTo>
                  <a:cubicBezTo>
                    <a:pt x="11" y="41"/>
                    <a:pt x="11" y="41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1"/>
                    <a:pt x="15" y="41"/>
                    <a:pt x="16" y="41"/>
                  </a:cubicBezTo>
                  <a:cubicBezTo>
                    <a:pt x="16" y="41"/>
                    <a:pt x="17" y="42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2" y="41"/>
                    <a:pt x="21" y="41"/>
                    <a:pt x="22" y="41"/>
                  </a:cubicBezTo>
                  <a:cubicBezTo>
                    <a:pt x="22" y="41"/>
                    <a:pt x="23" y="41"/>
                    <a:pt x="23" y="41"/>
                  </a:cubicBezTo>
                  <a:cubicBezTo>
                    <a:pt x="24" y="41"/>
                    <a:pt x="24" y="40"/>
                    <a:pt x="24" y="41"/>
                  </a:cubicBezTo>
                  <a:cubicBezTo>
                    <a:pt x="25" y="41"/>
                    <a:pt x="24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4"/>
                    <a:pt x="25" y="44"/>
                  </a:cubicBezTo>
                  <a:cubicBezTo>
                    <a:pt x="26" y="44"/>
                    <a:pt x="26" y="44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5" y="46"/>
                  </a:cubicBezTo>
                  <a:cubicBezTo>
                    <a:pt x="25" y="47"/>
                    <a:pt x="26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6" y="51"/>
                    <a:pt x="27" y="51"/>
                    <a:pt x="27" y="51"/>
                  </a:cubicBezTo>
                  <a:cubicBezTo>
                    <a:pt x="27" y="51"/>
                    <a:pt x="27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0" y="52"/>
                    <a:pt x="29" y="53"/>
                    <a:pt x="29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5"/>
                    <a:pt x="29" y="56"/>
                    <a:pt x="29" y="57"/>
                  </a:cubicBezTo>
                  <a:cubicBezTo>
                    <a:pt x="29" y="57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9"/>
                    <a:pt x="30" y="59"/>
                    <a:pt x="30" y="60"/>
                  </a:cubicBezTo>
                  <a:cubicBezTo>
                    <a:pt x="30" y="60"/>
                    <a:pt x="30" y="60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2" y="61"/>
                    <a:pt x="33" y="61"/>
                  </a:cubicBezTo>
                  <a:cubicBezTo>
                    <a:pt x="33" y="61"/>
                    <a:pt x="33" y="61"/>
                    <a:pt x="34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0"/>
                    <a:pt x="34" y="60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6" y="60"/>
                    <a:pt x="36" y="60"/>
                  </a:cubicBezTo>
                  <a:cubicBezTo>
                    <a:pt x="36" y="60"/>
                    <a:pt x="37" y="60"/>
                    <a:pt x="37" y="60"/>
                  </a:cubicBezTo>
                  <a:cubicBezTo>
                    <a:pt x="38" y="60"/>
                    <a:pt x="38" y="59"/>
                    <a:pt x="39" y="59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2" y="58"/>
                    <a:pt x="43" y="58"/>
                    <a:pt x="43" y="58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6" y="56"/>
                    <a:pt x="47" y="57"/>
                    <a:pt x="48" y="57"/>
                  </a:cubicBezTo>
                  <a:cubicBezTo>
                    <a:pt x="48" y="57"/>
                    <a:pt x="49" y="56"/>
                    <a:pt x="49" y="56"/>
                  </a:cubicBezTo>
                  <a:cubicBezTo>
                    <a:pt x="50" y="56"/>
                    <a:pt x="51" y="56"/>
                    <a:pt x="51" y="56"/>
                  </a:cubicBezTo>
                  <a:cubicBezTo>
                    <a:pt x="52" y="56"/>
                    <a:pt x="52" y="57"/>
                    <a:pt x="53" y="56"/>
                  </a:cubicBezTo>
                  <a:cubicBezTo>
                    <a:pt x="53" y="56"/>
                    <a:pt x="54" y="56"/>
                    <a:pt x="55" y="56"/>
                  </a:cubicBezTo>
                  <a:cubicBezTo>
                    <a:pt x="55" y="55"/>
                    <a:pt x="56" y="55"/>
                    <a:pt x="56" y="55"/>
                  </a:cubicBezTo>
                  <a:cubicBezTo>
                    <a:pt x="57" y="55"/>
                    <a:pt x="58" y="54"/>
                    <a:pt x="58" y="54"/>
                  </a:cubicBezTo>
                  <a:cubicBezTo>
                    <a:pt x="58" y="53"/>
                    <a:pt x="58" y="52"/>
                    <a:pt x="58" y="52"/>
                  </a:cubicBezTo>
                  <a:cubicBezTo>
                    <a:pt x="58" y="51"/>
                    <a:pt x="59" y="51"/>
                    <a:pt x="59" y="50"/>
                  </a:cubicBezTo>
                  <a:cubicBezTo>
                    <a:pt x="60" y="50"/>
                    <a:pt x="60" y="49"/>
                    <a:pt x="60" y="49"/>
                  </a:cubicBezTo>
                  <a:cubicBezTo>
                    <a:pt x="60" y="48"/>
                    <a:pt x="61" y="48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2" y="46"/>
                    <a:pt x="61" y="45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4" y="44"/>
                    <a:pt x="65" y="44"/>
                  </a:cubicBezTo>
                  <a:cubicBezTo>
                    <a:pt x="65" y="44"/>
                    <a:pt x="65" y="43"/>
                    <a:pt x="65" y="43"/>
                  </a:cubicBezTo>
                  <a:cubicBezTo>
                    <a:pt x="66" y="42"/>
                    <a:pt x="66" y="41"/>
                    <a:pt x="66" y="40"/>
                  </a:cubicBezTo>
                  <a:cubicBezTo>
                    <a:pt x="67" y="40"/>
                    <a:pt x="67" y="39"/>
                    <a:pt x="67" y="39"/>
                  </a:cubicBezTo>
                  <a:cubicBezTo>
                    <a:pt x="67" y="38"/>
                    <a:pt x="68" y="38"/>
                    <a:pt x="68" y="38"/>
                  </a:cubicBezTo>
                  <a:cubicBezTo>
                    <a:pt x="69" y="37"/>
                    <a:pt x="68" y="37"/>
                    <a:pt x="68" y="36"/>
                  </a:cubicBezTo>
                  <a:cubicBezTo>
                    <a:pt x="68" y="36"/>
                    <a:pt x="67" y="35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9" y="34"/>
                    <a:pt x="69" y="33"/>
                  </a:cubicBezTo>
                  <a:cubicBezTo>
                    <a:pt x="69" y="33"/>
                    <a:pt x="69" y="32"/>
                    <a:pt x="68" y="32"/>
                  </a:cubicBezTo>
                  <a:cubicBezTo>
                    <a:pt x="68" y="32"/>
                    <a:pt x="68" y="31"/>
                    <a:pt x="67" y="31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7" y="30"/>
                    <a:pt x="68" y="29"/>
                    <a:pt x="68" y="29"/>
                  </a:cubicBezTo>
                  <a:cubicBezTo>
                    <a:pt x="68" y="29"/>
                    <a:pt x="69" y="29"/>
                    <a:pt x="69" y="29"/>
                  </a:cubicBezTo>
                  <a:cubicBezTo>
                    <a:pt x="69" y="29"/>
                    <a:pt x="69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8"/>
                    <a:pt x="69" y="28"/>
                    <a:pt x="69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1" y="28"/>
                    <a:pt x="72" y="28"/>
                    <a:pt x="73" y="28"/>
                  </a:cubicBezTo>
                  <a:cubicBezTo>
                    <a:pt x="73" y="28"/>
                    <a:pt x="74" y="28"/>
                    <a:pt x="74" y="28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7"/>
                    <a:pt x="74" y="27"/>
                    <a:pt x="73" y="27"/>
                  </a:cubicBezTo>
                  <a:cubicBezTo>
                    <a:pt x="73" y="26"/>
                    <a:pt x="73" y="25"/>
                    <a:pt x="72" y="2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3"/>
                    <a:pt x="72" y="23"/>
                    <a:pt x="72" y="22"/>
                  </a:cubicBezTo>
                  <a:cubicBezTo>
                    <a:pt x="72" y="22"/>
                    <a:pt x="72" y="21"/>
                    <a:pt x="72" y="21"/>
                  </a:cubicBezTo>
                  <a:cubicBezTo>
                    <a:pt x="72" y="21"/>
                    <a:pt x="72" y="20"/>
                    <a:pt x="73" y="20"/>
                  </a:cubicBezTo>
                  <a:cubicBezTo>
                    <a:pt x="73" y="20"/>
                    <a:pt x="73" y="20"/>
                    <a:pt x="74" y="20"/>
                  </a:cubicBezTo>
                  <a:cubicBezTo>
                    <a:pt x="74" y="20"/>
                    <a:pt x="74" y="20"/>
                    <a:pt x="74" y="19"/>
                  </a:cubicBezTo>
                  <a:cubicBezTo>
                    <a:pt x="74" y="19"/>
                    <a:pt x="74" y="19"/>
                    <a:pt x="74" y="18"/>
                  </a:cubicBezTo>
                  <a:cubicBezTo>
                    <a:pt x="75" y="18"/>
                    <a:pt x="75" y="17"/>
                    <a:pt x="75" y="17"/>
                  </a:cubicBezTo>
                  <a:cubicBezTo>
                    <a:pt x="75" y="17"/>
                    <a:pt x="76" y="16"/>
                    <a:pt x="76" y="16"/>
                  </a:cubicBezTo>
                  <a:cubicBezTo>
                    <a:pt x="76" y="16"/>
                    <a:pt x="77" y="16"/>
                    <a:pt x="77" y="16"/>
                  </a:cubicBezTo>
                  <a:cubicBezTo>
                    <a:pt x="77" y="16"/>
                    <a:pt x="77" y="15"/>
                    <a:pt x="77" y="15"/>
                  </a:cubicBezTo>
                  <a:cubicBezTo>
                    <a:pt x="77" y="14"/>
                    <a:pt x="77" y="14"/>
                    <a:pt x="76" y="14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4" y="13"/>
                    <a:pt x="73" y="13"/>
                    <a:pt x="72" y="13"/>
                  </a:cubicBezTo>
                  <a:cubicBezTo>
                    <a:pt x="72" y="13"/>
                    <a:pt x="72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0" y="12"/>
                  </a:cubicBezTo>
                  <a:cubicBezTo>
                    <a:pt x="70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7" y="9"/>
                    <a:pt x="66" y="8"/>
                    <a:pt x="65" y="8"/>
                  </a:cubicBezTo>
                  <a:cubicBezTo>
                    <a:pt x="65" y="8"/>
                    <a:pt x="64" y="7"/>
                    <a:pt x="63" y="7"/>
                  </a:cubicBezTo>
                  <a:cubicBezTo>
                    <a:pt x="62" y="7"/>
                    <a:pt x="62" y="8"/>
                    <a:pt x="61" y="7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59" y="5"/>
                    <a:pt x="57" y="5"/>
                    <a:pt x="56" y="4"/>
                  </a:cubicBezTo>
                  <a:cubicBezTo>
                    <a:pt x="56" y="4"/>
                    <a:pt x="55" y="3"/>
                    <a:pt x="55" y="3"/>
                  </a:cubicBezTo>
                  <a:cubicBezTo>
                    <a:pt x="55" y="3"/>
                    <a:pt x="54" y="4"/>
                    <a:pt x="54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0" y="4"/>
                    <a:pt x="50" y="4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49" y="1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2"/>
                    <a:pt x="43" y="3"/>
                    <a:pt x="43" y="3"/>
                  </a:cubicBezTo>
                  <a:cubicBezTo>
                    <a:pt x="42" y="3"/>
                    <a:pt x="42" y="3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8" y="4"/>
                    <a:pt x="38" y="5"/>
                  </a:cubicBezTo>
                  <a:cubicBezTo>
                    <a:pt x="38" y="5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5" y="14"/>
                    <a:pt x="25" y="15"/>
                    <a:pt x="25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6"/>
                    <a:pt x="25" y="17"/>
                    <a:pt x="26" y="17"/>
                  </a:cubicBezTo>
                  <a:cubicBezTo>
                    <a:pt x="26" y="17"/>
                    <a:pt x="26" y="17"/>
                    <a:pt x="27" y="18"/>
                  </a:cubicBezTo>
                  <a:cubicBezTo>
                    <a:pt x="27" y="18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1"/>
                    <a:pt x="25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9"/>
                    <a:pt x="22" y="29"/>
                    <a:pt x="21" y="29"/>
                  </a:cubicBezTo>
                  <a:cubicBezTo>
                    <a:pt x="21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8"/>
                    <a:pt x="17" y="29"/>
                    <a:pt x="16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29"/>
                    <a:pt x="13" y="28"/>
                    <a:pt x="13" y="28"/>
                  </a:cubicBezTo>
                  <a:cubicBezTo>
                    <a:pt x="13" y="28"/>
                    <a:pt x="13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7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2"/>
                    <a:pt x="3" y="32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4"/>
                    <a:pt x="2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6040" y="5601"/>
              <a:ext cx="781" cy="520"/>
            </a:xfrm>
            <a:custGeom>
              <a:avLst/>
              <a:gdLst>
                <a:gd name="T0" fmla="*/ 2147483646 w 27"/>
                <a:gd name="T1" fmla="*/ 2147483646 h 18"/>
                <a:gd name="T2" fmla="*/ 2147483646 w 27"/>
                <a:gd name="T3" fmla="*/ 2147483646 h 18"/>
                <a:gd name="T4" fmla="*/ 2147483646 w 27"/>
                <a:gd name="T5" fmla="*/ 2147483646 h 18"/>
                <a:gd name="T6" fmla="*/ 2147483646 w 27"/>
                <a:gd name="T7" fmla="*/ 2147483646 h 18"/>
                <a:gd name="T8" fmla="*/ 2147483646 w 27"/>
                <a:gd name="T9" fmla="*/ 2147483646 h 18"/>
                <a:gd name="T10" fmla="*/ 2147483646 w 27"/>
                <a:gd name="T11" fmla="*/ 2147483646 h 18"/>
                <a:gd name="T12" fmla="*/ 2147483646 w 27"/>
                <a:gd name="T13" fmla="*/ 2147483646 h 18"/>
                <a:gd name="T14" fmla="*/ 2147483646 w 27"/>
                <a:gd name="T15" fmla="*/ 2147483646 h 18"/>
                <a:gd name="T16" fmla="*/ 2147483646 w 27"/>
                <a:gd name="T17" fmla="*/ 2147483646 h 18"/>
                <a:gd name="T18" fmla="*/ 2147483646 w 27"/>
                <a:gd name="T19" fmla="*/ 2147483646 h 18"/>
                <a:gd name="T20" fmla="*/ 2147483646 w 27"/>
                <a:gd name="T21" fmla="*/ 2147483646 h 18"/>
                <a:gd name="T22" fmla="*/ 2147483646 w 27"/>
                <a:gd name="T23" fmla="*/ 2147483646 h 18"/>
                <a:gd name="T24" fmla="*/ 2147483646 w 27"/>
                <a:gd name="T25" fmla="*/ 2147483646 h 18"/>
                <a:gd name="T26" fmla="*/ 2147483646 w 27"/>
                <a:gd name="T27" fmla="*/ 2147483646 h 18"/>
                <a:gd name="T28" fmla="*/ 2147483646 w 27"/>
                <a:gd name="T29" fmla="*/ 2147483646 h 18"/>
                <a:gd name="T30" fmla="*/ 2147483646 w 27"/>
                <a:gd name="T31" fmla="*/ 2147483646 h 18"/>
                <a:gd name="T32" fmla="*/ 2147483646 w 27"/>
                <a:gd name="T33" fmla="*/ 2147483646 h 18"/>
                <a:gd name="T34" fmla="*/ 2147483646 w 27"/>
                <a:gd name="T35" fmla="*/ 2147483646 h 18"/>
                <a:gd name="T36" fmla="*/ 2147483646 w 27"/>
                <a:gd name="T37" fmla="*/ 2147483646 h 18"/>
                <a:gd name="T38" fmla="*/ 2147483646 w 27"/>
                <a:gd name="T39" fmla="*/ 2147483646 h 18"/>
                <a:gd name="T40" fmla="*/ 2147483646 w 27"/>
                <a:gd name="T41" fmla="*/ 2147483646 h 18"/>
                <a:gd name="T42" fmla="*/ 2147483646 w 27"/>
                <a:gd name="T43" fmla="*/ 2147483646 h 18"/>
                <a:gd name="T44" fmla="*/ 0 w 27"/>
                <a:gd name="T45" fmla="*/ 2147483646 h 18"/>
                <a:gd name="T46" fmla="*/ 2147483646 w 27"/>
                <a:gd name="T47" fmla="*/ 2147483646 h 18"/>
                <a:gd name="T48" fmla="*/ 2147483646 w 27"/>
                <a:gd name="T49" fmla="*/ 2147483646 h 18"/>
                <a:gd name="T50" fmla="*/ 2147483646 w 27"/>
                <a:gd name="T51" fmla="*/ 2147483646 h 18"/>
                <a:gd name="T52" fmla="*/ 2147483646 w 27"/>
                <a:gd name="T53" fmla="*/ 2147483646 h 18"/>
                <a:gd name="T54" fmla="*/ 2147483646 w 27"/>
                <a:gd name="T55" fmla="*/ 2147483646 h 18"/>
                <a:gd name="T56" fmla="*/ 2147483646 w 27"/>
                <a:gd name="T57" fmla="*/ 2147483646 h 18"/>
                <a:gd name="T58" fmla="*/ 2147483646 w 27"/>
                <a:gd name="T59" fmla="*/ 2147483646 h 18"/>
                <a:gd name="T60" fmla="*/ 2147483646 w 27"/>
                <a:gd name="T61" fmla="*/ 2147483646 h 18"/>
                <a:gd name="T62" fmla="*/ 2147483646 w 27"/>
                <a:gd name="T63" fmla="*/ 2147483646 h 18"/>
                <a:gd name="T64" fmla="*/ 2147483646 w 27"/>
                <a:gd name="T65" fmla="*/ 2147483646 h 18"/>
                <a:gd name="T66" fmla="*/ 2147483646 w 27"/>
                <a:gd name="T67" fmla="*/ 2147483646 h 18"/>
                <a:gd name="T68" fmla="*/ 2147483646 w 27"/>
                <a:gd name="T69" fmla="*/ 2147483646 h 18"/>
                <a:gd name="T70" fmla="*/ 2147483646 w 27"/>
                <a:gd name="T71" fmla="*/ 0 h 18"/>
                <a:gd name="T72" fmla="*/ 2147483646 w 27"/>
                <a:gd name="T73" fmla="*/ 0 h 18"/>
                <a:gd name="T74" fmla="*/ 2147483646 w 27"/>
                <a:gd name="T75" fmla="*/ 0 h 18"/>
                <a:gd name="T76" fmla="*/ 2147483646 w 27"/>
                <a:gd name="T77" fmla="*/ 2147483646 h 18"/>
                <a:gd name="T78" fmla="*/ 2147483646 w 27"/>
                <a:gd name="T79" fmla="*/ 2147483646 h 18"/>
                <a:gd name="T80" fmla="*/ 2147483646 w 27"/>
                <a:gd name="T81" fmla="*/ 2147483646 h 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7" h="18"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6" y="6"/>
                  </a:cubicBezTo>
                  <a:cubicBezTo>
                    <a:pt x="26" y="7"/>
                    <a:pt x="27" y="7"/>
                    <a:pt x="27" y="8"/>
                  </a:cubicBezTo>
                  <a:cubicBezTo>
                    <a:pt x="27" y="9"/>
                    <a:pt x="27" y="9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4" y="11"/>
                    <a:pt x="23" y="11"/>
                    <a:pt x="22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5" y="15"/>
                    <a:pt x="14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0" y="16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8"/>
                    <a:pt x="7" y="9"/>
                    <a:pt x="8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2" y="9"/>
                    <a:pt x="13" y="8"/>
                  </a:cubicBezTo>
                  <a:cubicBezTo>
                    <a:pt x="13" y="8"/>
                    <a:pt x="14" y="8"/>
                    <a:pt x="15" y="8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2" y="1"/>
                    <a:pt x="22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4480" y="5313"/>
              <a:ext cx="1705" cy="1154"/>
            </a:xfrm>
            <a:custGeom>
              <a:avLst/>
              <a:gdLst>
                <a:gd name="T0" fmla="*/ 2147483646 w 59"/>
                <a:gd name="T1" fmla="*/ 2147483646 h 40"/>
                <a:gd name="T2" fmla="*/ 2147483646 w 59"/>
                <a:gd name="T3" fmla="*/ 2147483646 h 40"/>
                <a:gd name="T4" fmla="*/ 2147483646 w 59"/>
                <a:gd name="T5" fmla="*/ 2147483646 h 40"/>
                <a:gd name="T6" fmla="*/ 2147483646 w 59"/>
                <a:gd name="T7" fmla="*/ 2147483646 h 40"/>
                <a:gd name="T8" fmla="*/ 2147483646 w 59"/>
                <a:gd name="T9" fmla="*/ 2147483646 h 40"/>
                <a:gd name="T10" fmla="*/ 2147483646 w 59"/>
                <a:gd name="T11" fmla="*/ 2147483646 h 40"/>
                <a:gd name="T12" fmla="*/ 2147483646 w 59"/>
                <a:gd name="T13" fmla="*/ 2147483646 h 40"/>
                <a:gd name="T14" fmla="*/ 2147483646 w 59"/>
                <a:gd name="T15" fmla="*/ 2147483646 h 40"/>
                <a:gd name="T16" fmla="*/ 2147483646 w 59"/>
                <a:gd name="T17" fmla="*/ 2147483646 h 40"/>
                <a:gd name="T18" fmla="*/ 2147483646 w 59"/>
                <a:gd name="T19" fmla="*/ 2147483646 h 40"/>
                <a:gd name="T20" fmla="*/ 2147483646 w 59"/>
                <a:gd name="T21" fmla="*/ 2147483646 h 40"/>
                <a:gd name="T22" fmla="*/ 2147483646 w 59"/>
                <a:gd name="T23" fmla="*/ 2147483646 h 40"/>
                <a:gd name="T24" fmla="*/ 2147483646 w 59"/>
                <a:gd name="T25" fmla="*/ 2147483646 h 40"/>
                <a:gd name="T26" fmla="*/ 2147483646 w 59"/>
                <a:gd name="T27" fmla="*/ 2147483646 h 40"/>
                <a:gd name="T28" fmla="*/ 2147483646 w 59"/>
                <a:gd name="T29" fmla="*/ 2147483646 h 40"/>
                <a:gd name="T30" fmla="*/ 2147483646 w 59"/>
                <a:gd name="T31" fmla="*/ 2147483646 h 40"/>
                <a:gd name="T32" fmla="*/ 2147483646 w 59"/>
                <a:gd name="T33" fmla="*/ 2147483646 h 40"/>
                <a:gd name="T34" fmla="*/ 2147483646 w 59"/>
                <a:gd name="T35" fmla="*/ 2147483646 h 40"/>
                <a:gd name="T36" fmla="*/ 2147483646 w 59"/>
                <a:gd name="T37" fmla="*/ 2147483646 h 40"/>
                <a:gd name="T38" fmla="*/ 2147483646 w 59"/>
                <a:gd name="T39" fmla="*/ 2147483646 h 40"/>
                <a:gd name="T40" fmla="*/ 2147483646 w 59"/>
                <a:gd name="T41" fmla="*/ 2147483646 h 40"/>
                <a:gd name="T42" fmla="*/ 2147483646 w 59"/>
                <a:gd name="T43" fmla="*/ 2147483646 h 40"/>
                <a:gd name="T44" fmla="*/ 2147483646 w 59"/>
                <a:gd name="T45" fmla="*/ 2147483646 h 40"/>
                <a:gd name="T46" fmla="*/ 2147483646 w 59"/>
                <a:gd name="T47" fmla="*/ 2147483646 h 40"/>
                <a:gd name="T48" fmla="*/ 2147483646 w 59"/>
                <a:gd name="T49" fmla="*/ 2147483646 h 40"/>
                <a:gd name="T50" fmla="*/ 2147483646 w 59"/>
                <a:gd name="T51" fmla="*/ 2147483646 h 40"/>
                <a:gd name="T52" fmla="*/ 2147483646 w 59"/>
                <a:gd name="T53" fmla="*/ 2147483646 h 40"/>
                <a:gd name="T54" fmla="*/ 2147483646 w 59"/>
                <a:gd name="T55" fmla="*/ 2147483646 h 40"/>
                <a:gd name="T56" fmla="*/ 2147483646 w 59"/>
                <a:gd name="T57" fmla="*/ 2147483646 h 40"/>
                <a:gd name="T58" fmla="*/ 2147483646 w 59"/>
                <a:gd name="T59" fmla="*/ 2147483646 h 40"/>
                <a:gd name="T60" fmla="*/ 2147483646 w 59"/>
                <a:gd name="T61" fmla="*/ 2147483646 h 40"/>
                <a:gd name="T62" fmla="*/ 2147483646 w 59"/>
                <a:gd name="T63" fmla="*/ 2147483646 h 40"/>
                <a:gd name="T64" fmla="*/ 2147483646 w 59"/>
                <a:gd name="T65" fmla="*/ 2147483646 h 40"/>
                <a:gd name="T66" fmla="*/ 2147483646 w 59"/>
                <a:gd name="T67" fmla="*/ 2147483646 h 40"/>
                <a:gd name="T68" fmla="*/ 2147483646 w 59"/>
                <a:gd name="T69" fmla="*/ 2147483646 h 40"/>
                <a:gd name="T70" fmla="*/ 2147483646 w 59"/>
                <a:gd name="T71" fmla="*/ 2147483646 h 40"/>
                <a:gd name="T72" fmla="*/ 2147483646 w 59"/>
                <a:gd name="T73" fmla="*/ 2147483646 h 40"/>
                <a:gd name="T74" fmla="*/ 2147483646 w 59"/>
                <a:gd name="T75" fmla="*/ 2147483646 h 40"/>
                <a:gd name="T76" fmla="*/ 2147483646 w 59"/>
                <a:gd name="T77" fmla="*/ 2147483646 h 40"/>
                <a:gd name="T78" fmla="*/ 2147483646 w 59"/>
                <a:gd name="T79" fmla="*/ 2147483646 h 40"/>
                <a:gd name="T80" fmla="*/ 2147483646 w 59"/>
                <a:gd name="T81" fmla="*/ 2147483646 h 40"/>
                <a:gd name="T82" fmla="*/ 2147483646 w 59"/>
                <a:gd name="T83" fmla="*/ 2147483646 h 40"/>
                <a:gd name="T84" fmla="*/ 2147483646 w 59"/>
                <a:gd name="T85" fmla="*/ 2147483646 h 40"/>
                <a:gd name="T86" fmla="*/ 2147483646 w 59"/>
                <a:gd name="T87" fmla="*/ 2147483646 h 40"/>
                <a:gd name="T88" fmla="*/ 2147483646 w 59"/>
                <a:gd name="T89" fmla="*/ 2147483646 h 40"/>
                <a:gd name="T90" fmla="*/ 2147483646 w 59"/>
                <a:gd name="T91" fmla="*/ 2147483646 h 40"/>
                <a:gd name="T92" fmla="*/ 2147483646 w 59"/>
                <a:gd name="T93" fmla="*/ 2147483646 h 40"/>
                <a:gd name="T94" fmla="*/ 2147483646 w 59"/>
                <a:gd name="T95" fmla="*/ 2147483646 h 40"/>
                <a:gd name="T96" fmla="*/ 2147483646 w 59"/>
                <a:gd name="T97" fmla="*/ 2147483646 h 40"/>
                <a:gd name="T98" fmla="*/ 2147483646 w 59"/>
                <a:gd name="T99" fmla="*/ 2147483646 h 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9" h="40">
                  <a:moveTo>
                    <a:pt x="55" y="28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4" y="27"/>
                    <a:pt x="54" y="26"/>
                  </a:cubicBezTo>
                  <a:cubicBezTo>
                    <a:pt x="54" y="26"/>
                    <a:pt x="54" y="26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5" y="24"/>
                    <a:pt x="55" y="24"/>
                    <a:pt x="56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59" y="24"/>
                    <a:pt x="59" y="23"/>
                    <a:pt x="59" y="23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6" y="22"/>
                  </a:cubicBezTo>
                  <a:cubicBezTo>
                    <a:pt x="56" y="22"/>
                    <a:pt x="56" y="22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0"/>
                    <a:pt x="53" y="21"/>
                  </a:cubicBezTo>
                  <a:cubicBezTo>
                    <a:pt x="52" y="21"/>
                    <a:pt x="52" y="22"/>
                    <a:pt x="51" y="22"/>
                  </a:cubicBezTo>
                  <a:cubicBezTo>
                    <a:pt x="51" y="22"/>
                    <a:pt x="50" y="22"/>
                    <a:pt x="50" y="22"/>
                  </a:cubicBezTo>
                  <a:cubicBezTo>
                    <a:pt x="50" y="22"/>
                    <a:pt x="50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2"/>
                    <a:pt x="48" y="22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5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4" y="21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19"/>
                    <a:pt x="43" y="19"/>
                  </a:cubicBezTo>
                  <a:cubicBezTo>
                    <a:pt x="43" y="18"/>
                    <a:pt x="43" y="17"/>
                    <a:pt x="43" y="16"/>
                  </a:cubicBezTo>
                  <a:cubicBezTo>
                    <a:pt x="43" y="16"/>
                    <a:pt x="43" y="16"/>
                    <a:pt x="43" y="15"/>
                  </a:cubicBezTo>
                  <a:cubicBezTo>
                    <a:pt x="43" y="15"/>
                    <a:pt x="44" y="14"/>
                    <a:pt x="43" y="14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0" y="13"/>
                    <a:pt x="40" y="13"/>
                  </a:cubicBezTo>
                  <a:cubicBezTo>
                    <a:pt x="40" y="12"/>
                    <a:pt x="40" y="11"/>
                    <a:pt x="40" y="10"/>
                  </a:cubicBezTo>
                  <a:cubicBezTo>
                    <a:pt x="40" y="10"/>
                    <a:pt x="39" y="9"/>
                    <a:pt x="39" y="8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9" y="6"/>
                    <a:pt x="39" y="5"/>
                    <a:pt x="39" y="5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9" y="4"/>
                    <a:pt x="39" y="4"/>
                    <a:pt x="39" y="3"/>
                  </a:cubicBezTo>
                  <a:cubicBezTo>
                    <a:pt x="38" y="3"/>
                    <a:pt x="39" y="3"/>
                    <a:pt x="38" y="3"/>
                  </a:cubicBezTo>
                  <a:cubicBezTo>
                    <a:pt x="38" y="2"/>
                    <a:pt x="38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3"/>
                    <a:pt x="36" y="3"/>
                    <a:pt x="35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0" y="3"/>
                    <a:pt x="30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0" y="2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10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5"/>
                    <a:pt x="5" y="16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1"/>
                    <a:pt x="9" y="22"/>
                    <a:pt x="10" y="22"/>
                  </a:cubicBezTo>
                  <a:cubicBezTo>
                    <a:pt x="10" y="22"/>
                    <a:pt x="10" y="21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3" y="21"/>
                    <a:pt x="13" y="22"/>
                    <a:pt x="14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2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2" y="25"/>
                    <a:pt x="22" y="26"/>
                    <a:pt x="23" y="26"/>
                  </a:cubicBezTo>
                  <a:cubicBezTo>
                    <a:pt x="23" y="27"/>
                    <a:pt x="22" y="27"/>
                    <a:pt x="23" y="28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23" y="30"/>
                    <a:pt x="23" y="31"/>
                    <a:pt x="24" y="31"/>
                  </a:cubicBezTo>
                  <a:cubicBezTo>
                    <a:pt x="24" y="32"/>
                    <a:pt x="24" y="32"/>
                    <a:pt x="25" y="33"/>
                  </a:cubicBezTo>
                  <a:cubicBezTo>
                    <a:pt x="25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4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6"/>
                    <a:pt x="26" y="36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9" y="35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30" y="38"/>
                  </a:cubicBezTo>
                  <a:cubicBezTo>
                    <a:pt x="30" y="38"/>
                    <a:pt x="29" y="38"/>
                    <a:pt x="30" y="38"/>
                  </a:cubicBezTo>
                  <a:cubicBezTo>
                    <a:pt x="30" y="38"/>
                    <a:pt x="30" y="38"/>
                    <a:pt x="31" y="38"/>
                  </a:cubicBezTo>
                  <a:cubicBezTo>
                    <a:pt x="31" y="38"/>
                    <a:pt x="31" y="39"/>
                    <a:pt x="32" y="39"/>
                  </a:cubicBezTo>
                  <a:cubicBezTo>
                    <a:pt x="32" y="39"/>
                    <a:pt x="32" y="40"/>
                    <a:pt x="32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39"/>
                    <a:pt x="33" y="39"/>
                  </a:cubicBezTo>
                  <a:cubicBezTo>
                    <a:pt x="33" y="39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8"/>
                    <a:pt x="34" y="38"/>
                    <a:pt x="35" y="37"/>
                  </a:cubicBezTo>
                  <a:cubicBezTo>
                    <a:pt x="35" y="37"/>
                    <a:pt x="36" y="36"/>
                    <a:pt x="37" y="36"/>
                  </a:cubicBezTo>
                  <a:cubicBezTo>
                    <a:pt x="38" y="35"/>
                    <a:pt x="39" y="34"/>
                    <a:pt x="41" y="34"/>
                  </a:cubicBezTo>
                  <a:cubicBezTo>
                    <a:pt x="41" y="33"/>
                    <a:pt x="42" y="32"/>
                    <a:pt x="43" y="32"/>
                  </a:cubicBezTo>
                  <a:cubicBezTo>
                    <a:pt x="43" y="32"/>
                    <a:pt x="43" y="32"/>
                    <a:pt x="44" y="32"/>
                  </a:cubicBezTo>
                  <a:cubicBezTo>
                    <a:pt x="44" y="32"/>
                    <a:pt x="45" y="32"/>
                    <a:pt x="45" y="32"/>
                  </a:cubicBezTo>
                  <a:cubicBezTo>
                    <a:pt x="45" y="31"/>
                    <a:pt x="45" y="31"/>
                    <a:pt x="46" y="31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8" y="30"/>
                    <a:pt x="48" y="30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49" y="31"/>
                    <a:pt x="49" y="31"/>
                    <a:pt x="50" y="31"/>
                  </a:cubicBezTo>
                  <a:cubicBezTo>
                    <a:pt x="50" y="31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2" y="29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31" name="Freeform 57"/>
            <p:cNvSpPr>
              <a:spLocks/>
            </p:cNvSpPr>
            <p:nvPr/>
          </p:nvSpPr>
          <p:spPr bwMode="auto">
            <a:xfrm>
              <a:off x="6647" y="5024"/>
              <a:ext cx="463" cy="693"/>
            </a:xfrm>
            <a:custGeom>
              <a:avLst/>
              <a:gdLst>
                <a:gd name="T0" fmla="*/ 2147483646 w 16"/>
                <a:gd name="T1" fmla="*/ 2147483646 h 24"/>
                <a:gd name="T2" fmla="*/ 2147483646 w 16"/>
                <a:gd name="T3" fmla="*/ 2147483646 h 24"/>
                <a:gd name="T4" fmla="*/ 2147483646 w 16"/>
                <a:gd name="T5" fmla="*/ 2147483646 h 24"/>
                <a:gd name="T6" fmla="*/ 2147483646 w 16"/>
                <a:gd name="T7" fmla="*/ 2147483646 h 24"/>
                <a:gd name="T8" fmla="*/ 2147483646 w 16"/>
                <a:gd name="T9" fmla="*/ 2147483646 h 24"/>
                <a:gd name="T10" fmla="*/ 2147483646 w 16"/>
                <a:gd name="T11" fmla="*/ 2147483646 h 24"/>
                <a:gd name="T12" fmla="*/ 2147483646 w 16"/>
                <a:gd name="T13" fmla="*/ 2147483646 h 24"/>
                <a:gd name="T14" fmla="*/ 2147483646 w 16"/>
                <a:gd name="T15" fmla="*/ 2147483646 h 24"/>
                <a:gd name="T16" fmla="*/ 2147483646 w 16"/>
                <a:gd name="T17" fmla="*/ 2147483646 h 24"/>
                <a:gd name="T18" fmla="*/ 2147483646 w 16"/>
                <a:gd name="T19" fmla="*/ 2147483646 h 24"/>
                <a:gd name="T20" fmla="*/ 2147483646 w 16"/>
                <a:gd name="T21" fmla="*/ 2147483646 h 24"/>
                <a:gd name="T22" fmla="*/ 2147483646 w 16"/>
                <a:gd name="T23" fmla="*/ 2147483646 h 24"/>
                <a:gd name="T24" fmla="*/ 2147483646 w 16"/>
                <a:gd name="T25" fmla="*/ 2147483646 h 24"/>
                <a:gd name="T26" fmla="*/ 2147483646 w 16"/>
                <a:gd name="T27" fmla="*/ 2147483646 h 24"/>
                <a:gd name="T28" fmla="*/ 2147483646 w 16"/>
                <a:gd name="T29" fmla="*/ 2147483646 h 24"/>
                <a:gd name="T30" fmla="*/ 2147483646 w 16"/>
                <a:gd name="T31" fmla="*/ 2147483646 h 24"/>
                <a:gd name="T32" fmla="*/ 2147483646 w 16"/>
                <a:gd name="T33" fmla="*/ 2147483646 h 24"/>
                <a:gd name="T34" fmla="*/ 2147483646 w 16"/>
                <a:gd name="T35" fmla="*/ 2147483646 h 24"/>
                <a:gd name="T36" fmla="*/ 2147483646 w 16"/>
                <a:gd name="T37" fmla="*/ 2147483646 h 24"/>
                <a:gd name="T38" fmla="*/ 2147483646 w 16"/>
                <a:gd name="T39" fmla="*/ 2147483646 h 24"/>
                <a:gd name="T40" fmla="*/ 2147483646 w 16"/>
                <a:gd name="T41" fmla="*/ 2147483646 h 24"/>
                <a:gd name="T42" fmla="*/ 2147483646 w 16"/>
                <a:gd name="T43" fmla="*/ 2147483646 h 24"/>
                <a:gd name="T44" fmla="*/ 2147483646 w 16"/>
                <a:gd name="T45" fmla="*/ 2147483646 h 24"/>
                <a:gd name="T46" fmla="*/ 2147483646 w 16"/>
                <a:gd name="T47" fmla="*/ 2147483646 h 24"/>
                <a:gd name="T48" fmla="*/ 2147483646 w 16"/>
                <a:gd name="T49" fmla="*/ 2147483646 h 24"/>
                <a:gd name="T50" fmla="*/ 0 w 16"/>
                <a:gd name="T51" fmla="*/ 2147483646 h 24"/>
                <a:gd name="T52" fmla="*/ 0 w 16"/>
                <a:gd name="T53" fmla="*/ 2147483646 h 24"/>
                <a:gd name="T54" fmla="*/ 0 w 16"/>
                <a:gd name="T55" fmla="*/ 2147483646 h 24"/>
                <a:gd name="T56" fmla="*/ 0 w 16"/>
                <a:gd name="T57" fmla="*/ 2147483646 h 24"/>
                <a:gd name="T58" fmla="*/ 2147483646 w 16"/>
                <a:gd name="T59" fmla="*/ 2147483646 h 24"/>
                <a:gd name="T60" fmla="*/ 2147483646 w 16"/>
                <a:gd name="T61" fmla="*/ 2147483646 h 24"/>
                <a:gd name="T62" fmla="*/ 2147483646 w 16"/>
                <a:gd name="T63" fmla="*/ 2147483646 h 24"/>
                <a:gd name="T64" fmla="*/ 2147483646 w 16"/>
                <a:gd name="T65" fmla="*/ 2147483646 h 24"/>
                <a:gd name="T66" fmla="*/ 2147483646 w 16"/>
                <a:gd name="T67" fmla="*/ 2147483646 h 24"/>
                <a:gd name="T68" fmla="*/ 2147483646 w 16"/>
                <a:gd name="T69" fmla="*/ 2147483646 h 24"/>
                <a:gd name="T70" fmla="*/ 2147483646 w 16"/>
                <a:gd name="T71" fmla="*/ 2147483646 h 24"/>
                <a:gd name="T72" fmla="*/ 2147483646 w 16"/>
                <a:gd name="T73" fmla="*/ 2147483646 h 24"/>
                <a:gd name="T74" fmla="*/ 2147483646 w 16"/>
                <a:gd name="T75" fmla="*/ 2147483646 h 24"/>
                <a:gd name="T76" fmla="*/ 2147483646 w 16"/>
                <a:gd name="T77" fmla="*/ 2147483646 h 24"/>
                <a:gd name="T78" fmla="*/ 2147483646 w 16"/>
                <a:gd name="T79" fmla="*/ 2147483646 h 24"/>
                <a:gd name="T80" fmla="*/ 2147483646 w 16"/>
                <a:gd name="T81" fmla="*/ 2147483646 h 24"/>
                <a:gd name="T82" fmla="*/ 2147483646 w 16"/>
                <a:gd name="T83" fmla="*/ 2147483646 h 24"/>
                <a:gd name="T84" fmla="*/ 2147483646 w 16"/>
                <a:gd name="T85" fmla="*/ 2147483646 h 24"/>
                <a:gd name="T86" fmla="*/ 2147483646 w 16"/>
                <a:gd name="T87" fmla="*/ 2147483646 h 24"/>
                <a:gd name="T88" fmla="*/ 2147483646 w 16"/>
                <a:gd name="T89" fmla="*/ 2147483646 h 24"/>
                <a:gd name="T90" fmla="*/ 2147483646 w 16"/>
                <a:gd name="T91" fmla="*/ 2147483646 h 24"/>
                <a:gd name="T92" fmla="*/ 2147483646 w 16"/>
                <a:gd name="T93" fmla="*/ 2147483646 h 24"/>
                <a:gd name="T94" fmla="*/ 2147483646 w 16"/>
                <a:gd name="T95" fmla="*/ 2147483646 h 24"/>
                <a:gd name="T96" fmla="*/ 2147483646 w 16"/>
                <a:gd name="T97" fmla="*/ 2147483646 h 24"/>
                <a:gd name="T98" fmla="*/ 2147483646 w 16"/>
                <a:gd name="T99" fmla="*/ 0 h 24"/>
                <a:gd name="T100" fmla="*/ 2147483646 w 16"/>
                <a:gd name="T101" fmla="*/ 0 h 24"/>
                <a:gd name="T102" fmla="*/ 2147483646 w 16"/>
                <a:gd name="T103" fmla="*/ 0 h 24"/>
                <a:gd name="T104" fmla="*/ 2147483646 w 16"/>
                <a:gd name="T105" fmla="*/ 0 h 24"/>
                <a:gd name="T106" fmla="*/ 2147483646 w 16"/>
                <a:gd name="T107" fmla="*/ 0 h 24"/>
                <a:gd name="T108" fmla="*/ 2147483646 w 16"/>
                <a:gd name="T109" fmla="*/ 0 h 24"/>
                <a:gd name="T110" fmla="*/ 2147483646 w 16"/>
                <a:gd name="T111" fmla="*/ 2147483646 h 24"/>
                <a:gd name="T112" fmla="*/ 2147483646 w 16"/>
                <a:gd name="T113" fmla="*/ 2147483646 h 24"/>
                <a:gd name="T114" fmla="*/ 2147483646 w 16"/>
                <a:gd name="T115" fmla="*/ 2147483646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6" h="24">
                  <a:moveTo>
                    <a:pt x="16" y="3"/>
                  </a:moveTo>
                  <a:cubicBezTo>
                    <a:pt x="16" y="3"/>
                    <a:pt x="16" y="4"/>
                    <a:pt x="16" y="4"/>
                  </a:cubicBezTo>
                  <a:cubicBezTo>
                    <a:pt x="16" y="5"/>
                    <a:pt x="16" y="7"/>
                    <a:pt x="15" y="8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6" y="12"/>
                    <a:pt x="15" y="12"/>
                  </a:cubicBezTo>
                  <a:cubicBezTo>
                    <a:pt x="15" y="13"/>
                    <a:pt x="14" y="13"/>
                    <a:pt x="14" y="14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11" y="19"/>
                    <a:pt x="10" y="19"/>
                    <a:pt x="10" y="20"/>
                  </a:cubicBez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6" y="22"/>
                    <a:pt x="7" y="23"/>
                    <a:pt x="7" y="23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3"/>
                    <a:pt x="5" y="23"/>
                  </a:cubicBezTo>
                  <a:cubicBezTo>
                    <a:pt x="5" y="23"/>
                    <a:pt x="5" y="23"/>
                    <a:pt x="4" y="23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cubicBezTo>
                    <a:pt x="1" y="18"/>
                    <a:pt x="0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5" y="14"/>
                    <a:pt x="5" y="13"/>
                    <a:pt x="5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7" y="8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>
              <a:off x="4162" y="5890"/>
              <a:ext cx="1243" cy="866"/>
            </a:xfrm>
            <a:custGeom>
              <a:avLst/>
              <a:gdLst>
                <a:gd name="T0" fmla="*/ 2147483646 w 43"/>
                <a:gd name="T1" fmla="*/ 2147483646 h 30"/>
                <a:gd name="T2" fmla="*/ 2147483646 w 43"/>
                <a:gd name="T3" fmla="*/ 2147483646 h 30"/>
                <a:gd name="T4" fmla="*/ 2147483646 w 43"/>
                <a:gd name="T5" fmla="*/ 2147483646 h 30"/>
                <a:gd name="T6" fmla="*/ 2147483646 w 43"/>
                <a:gd name="T7" fmla="*/ 2147483646 h 30"/>
                <a:gd name="T8" fmla="*/ 2147483646 w 43"/>
                <a:gd name="T9" fmla="*/ 2147483646 h 30"/>
                <a:gd name="T10" fmla="*/ 2147483646 w 43"/>
                <a:gd name="T11" fmla="*/ 2147483646 h 30"/>
                <a:gd name="T12" fmla="*/ 2147483646 w 43"/>
                <a:gd name="T13" fmla="*/ 2147483646 h 30"/>
                <a:gd name="T14" fmla="*/ 2147483646 w 43"/>
                <a:gd name="T15" fmla="*/ 2147483646 h 30"/>
                <a:gd name="T16" fmla="*/ 2147483646 w 43"/>
                <a:gd name="T17" fmla="*/ 2147483646 h 30"/>
                <a:gd name="T18" fmla="*/ 2147483646 w 43"/>
                <a:gd name="T19" fmla="*/ 2147483646 h 30"/>
                <a:gd name="T20" fmla="*/ 2147483646 w 43"/>
                <a:gd name="T21" fmla="*/ 2147483646 h 30"/>
                <a:gd name="T22" fmla="*/ 2147483646 w 43"/>
                <a:gd name="T23" fmla="*/ 2147483646 h 30"/>
                <a:gd name="T24" fmla="*/ 2147483646 w 43"/>
                <a:gd name="T25" fmla="*/ 2147483646 h 30"/>
                <a:gd name="T26" fmla="*/ 2147483646 w 43"/>
                <a:gd name="T27" fmla="*/ 2147483646 h 30"/>
                <a:gd name="T28" fmla="*/ 2147483646 w 43"/>
                <a:gd name="T29" fmla="*/ 2147483646 h 30"/>
                <a:gd name="T30" fmla="*/ 2147483646 w 43"/>
                <a:gd name="T31" fmla="*/ 2147483646 h 30"/>
                <a:gd name="T32" fmla="*/ 2147483646 w 43"/>
                <a:gd name="T33" fmla="*/ 2147483646 h 30"/>
                <a:gd name="T34" fmla="*/ 2147483646 w 43"/>
                <a:gd name="T35" fmla="*/ 2147483646 h 30"/>
                <a:gd name="T36" fmla="*/ 2147483646 w 43"/>
                <a:gd name="T37" fmla="*/ 2147483646 h 30"/>
                <a:gd name="T38" fmla="*/ 2147483646 w 43"/>
                <a:gd name="T39" fmla="*/ 2147483646 h 30"/>
                <a:gd name="T40" fmla="*/ 2147483646 w 43"/>
                <a:gd name="T41" fmla="*/ 2147483646 h 30"/>
                <a:gd name="T42" fmla="*/ 2147483646 w 43"/>
                <a:gd name="T43" fmla="*/ 2147483646 h 30"/>
                <a:gd name="T44" fmla="*/ 2147483646 w 43"/>
                <a:gd name="T45" fmla="*/ 2147483646 h 30"/>
                <a:gd name="T46" fmla="*/ 2147483646 w 43"/>
                <a:gd name="T47" fmla="*/ 2147483646 h 30"/>
                <a:gd name="T48" fmla="*/ 2147483646 w 43"/>
                <a:gd name="T49" fmla="*/ 2147483646 h 30"/>
                <a:gd name="T50" fmla="*/ 2147483646 w 43"/>
                <a:gd name="T51" fmla="*/ 2147483646 h 30"/>
                <a:gd name="T52" fmla="*/ 2147483646 w 43"/>
                <a:gd name="T53" fmla="*/ 0 h 30"/>
                <a:gd name="T54" fmla="*/ 2147483646 w 43"/>
                <a:gd name="T55" fmla="*/ 0 h 30"/>
                <a:gd name="T56" fmla="*/ 2147483646 w 43"/>
                <a:gd name="T57" fmla="*/ 0 h 30"/>
                <a:gd name="T58" fmla="*/ 2147483646 w 43"/>
                <a:gd name="T59" fmla="*/ 2147483646 h 30"/>
                <a:gd name="T60" fmla="*/ 2147483646 w 43"/>
                <a:gd name="T61" fmla="*/ 2147483646 h 30"/>
                <a:gd name="T62" fmla="*/ 2147483646 w 43"/>
                <a:gd name="T63" fmla="*/ 2147483646 h 30"/>
                <a:gd name="T64" fmla="*/ 2147483646 w 43"/>
                <a:gd name="T65" fmla="*/ 2147483646 h 30"/>
                <a:gd name="T66" fmla="*/ 2147483646 w 43"/>
                <a:gd name="T67" fmla="*/ 2147483646 h 30"/>
                <a:gd name="T68" fmla="*/ 2147483646 w 43"/>
                <a:gd name="T69" fmla="*/ 2147483646 h 30"/>
                <a:gd name="T70" fmla="*/ 2147483646 w 43"/>
                <a:gd name="T71" fmla="*/ 2147483646 h 30"/>
                <a:gd name="T72" fmla="*/ 2147483646 w 43"/>
                <a:gd name="T73" fmla="*/ 2147483646 h 30"/>
                <a:gd name="T74" fmla="*/ 2147483646 w 43"/>
                <a:gd name="T75" fmla="*/ 2147483646 h 30"/>
                <a:gd name="T76" fmla="*/ 2147483646 w 43"/>
                <a:gd name="T77" fmla="*/ 2147483646 h 30"/>
                <a:gd name="T78" fmla="*/ 2147483646 w 43"/>
                <a:gd name="T79" fmla="*/ 2147483646 h 30"/>
                <a:gd name="T80" fmla="*/ 2147483646 w 43"/>
                <a:gd name="T81" fmla="*/ 2147483646 h 30"/>
                <a:gd name="T82" fmla="*/ 2147483646 w 43"/>
                <a:gd name="T83" fmla="*/ 2147483646 h 30"/>
                <a:gd name="T84" fmla="*/ 2147483646 w 43"/>
                <a:gd name="T85" fmla="*/ 2147483646 h 30"/>
                <a:gd name="T86" fmla="*/ 2147483646 w 43"/>
                <a:gd name="T87" fmla="*/ 2147483646 h 30"/>
                <a:gd name="T88" fmla="*/ 2147483646 w 43"/>
                <a:gd name="T89" fmla="*/ 2147483646 h 30"/>
                <a:gd name="T90" fmla="*/ 2147483646 w 43"/>
                <a:gd name="T91" fmla="*/ 2147483646 h 30"/>
                <a:gd name="T92" fmla="*/ 2147483646 w 43"/>
                <a:gd name="T93" fmla="*/ 2147483646 h 30"/>
                <a:gd name="T94" fmla="*/ 2147483646 w 43"/>
                <a:gd name="T95" fmla="*/ 2147483646 h 30"/>
                <a:gd name="T96" fmla="*/ 2147483646 w 43"/>
                <a:gd name="T97" fmla="*/ 2147483646 h 30"/>
                <a:gd name="T98" fmla="*/ 2147483646 w 43"/>
                <a:gd name="T99" fmla="*/ 2147483646 h 30"/>
                <a:gd name="T100" fmla="*/ 2147483646 w 43"/>
                <a:gd name="T101" fmla="*/ 2147483646 h 30"/>
                <a:gd name="T102" fmla="*/ 2147483646 w 43"/>
                <a:gd name="T103" fmla="*/ 2147483646 h 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3" h="30">
                  <a:moveTo>
                    <a:pt x="40" y="25"/>
                  </a:moveTo>
                  <a:cubicBezTo>
                    <a:pt x="39" y="25"/>
                    <a:pt x="39" y="25"/>
                    <a:pt x="38" y="25"/>
                  </a:cubicBezTo>
                  <a:cubicBezTo>
                    <a:pt x="37" y="25"/>
                    <a:pt x="37" y="25"/>
                    <a:pt x="36" y="25"/>
                  </a:cubicBezTo>
                  <a:cubicBezTo>
                    <a:pt x="36" y="25"/>
                    <a:pt x="36" y="25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4" y="27"/>
                    <a:pt x="34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29" y="25"/>
                    <a:pt x="29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6" y="26"/>
                    <a:pt x="26" y="26"/>
                  </a:cubicBezTo>
                  <a:cubicBezTo>
                    <a:pt x="26" y="26"/>
                    <a:pt x="26" y="27"/>
                    <a:pt x="25" y="27"/>
                  </a:cubicBezTo>
                  <a:cubicBezTo>
                    <a:pt x="25" y="27"/>
                    <a:pt x="25" y="27"/>
                    <a:pt x="24" y="27"/>
                  </a:cubicBezTo>
                  <a:cubicBezTo>
                    <a:pt x="24" y="27"/>
                    <a:pt x="23" y="27"/>
                    <a:pt x="23" y="27"/>
                  </a:cubicBezTo>
                  <a:cubicBezTo>
                    <a:pt x="23" y="27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30"/>
                    <a:pt x="22" y="30"/>
                  </a:cubicBezTo>
                  <a:cubicBezTo>
                    <a:pt x="22" y="30"/>
                    <a:pt x="21" y="29"/>
                    <a:pt x="21" y="29"/>
                  </a:cubicBezTo>
                  <a:cubicBezTo>
                    <a:pt x="20" y="29"/>
                    <a:pt x="20" y="29"/>
                    <a:pt x="19" y="29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9"/>
                    <a:pt x="17" y="28"/>
                    <a:pt x="16" y="28"/>
                  </a:cubicBezTo>
                  <a:cubicBezTo>
                    <a:pt x="16" y="27"/>
                    <a:pt x="15" y="28"/>
                    <a:pt x="14" y="28"/>
                  </a:cubicBezTo>
                  <a:cubicBezTo>
                    <a:pt x="14" y="28"/>
                    <a:pt x="13" y="27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0" y="27"/>
                    <a:pt x="10" y="27"/>
                    <a:pt x="9" y="27"/>
                  </a:cubicBezTo>
                  <a:cubicBezTo>
                    <a:pt x="9" y="27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6"/>
                    <a:pt x="6" y="26"/>
                    <a:pt x="6" y="25"/>
                  </a:cubicBezTo>
                  <a:cubicBezTo>
                    <a:pt x="6" y="25"/>
                    <a:pt x="6" y="23"/>
                    <a:pt x="5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1" y="23"/>
                    <a:pt x="0" y="23"/>
                    <a:pt x="1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9"/>
                    <a:pt x="2" y="19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0" y="2"/>
                    <a:pt x="21" y="2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4" y="1"/>
                    <a:pt x="24" y="2"/>
                    <a:pt x="25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1" y="2"/>
                    <a:pt x="31" y="2"/>
                    <a:pt x="32" y="3"/>
                  </a:cubicBezTo>
                  <a:cubicBezTo>
                    <a:pt x="32" y="3"/>
                    <a:pt x="33" y="4"/>
                    <a:pt x="33" y="5"/>
                  </a:cubicBezTo>
                  <a:cubicBezTo>
                    <a:pt x="33" y="5"/>
                    <a:pt x="33" y="6"/>
                    <a:pt x="34" y="6"/>
                  </a:cubicBezTo>
                  <a:cubicBezTo>
                    <a:pt x="34" y="7"/>
                    <a:pt x="33" y="7"/>
                    <a:pt x="34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4" y="10"/>
                    <a:pt x="34" y="11"/>
                    <a:pt x="35" y="11"/>
                  </a:cubicBezTo>
                  <a:cubicBezTo>
                    <a:pt x="35" y="12"/>
                    <a:pt x="35" y="12"/>
                    <a:pt x="36" y="13"/>
                  </a:cubicBezTo>
                  <a:cubicBezTo>
                    <a:pt x="36" y="13"/>
                    <a:pt x="36" y="13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5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7" y="16"/>
                    <a:pt x="38" y="15"/>
                  </a:cubicBezTo>
                  <a:cubicBezTo>
                    <a:pt x="38" y="15"/>
                    <a:pt x="38" y="15"/>
                    <a:pt x="39" y="15"/>
                  </a:cubicBezTo>
                  <a:cubicBezTo>
                    <a:pt x="39" y="15"/>
                    <a:pt x="40" y="15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9"/>
                    <a:pt x="40" y="19"/>
                    <a:pt x="41" y="18"/>
                  </a:cubicBezTo>
                  <a:cubicBezTo>
                    <a:pt x="41" y="18"/>
                    <a:pt x="40" y="18"/>
                    <a:pt x="41" y="18"/>
                  </a:cubicBezTo>
                  <a:cubicBezTo>
                    <a:pt x="41" y="18"/>
                    <a:pt x="41" y="18"/>
                    <a:pt x="42" y="18"/>
                  </a:cubicBezTo>
                  <a:cubicBezTo>
                    <a:pt x="42" y="18"/>
                    <a:pt x="42" y="19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2" y="22"/>
                    <a:pt x="42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1"/>
                    <a:pt x="41" y="21"/>
                  </a:cubicBezTo>
                  <a:cubicBezTo>
                    <a:pt x="41" y="21"/>
                    <a:pt x="40" y="21"/>
                    <a:pt x="40" y="22"/>
                  </a:cubicBezTo>
                  <a:cubicBezTo>
                    <a:pt x="40" y="22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335" y="6612"/>
              <a:ext cx="1012" cy="693"/>
            </a:xfrm>
            <a:custGeom>
              <a:avLst/>
              <a:gdLst>
                <a:gd name="T0" fmla="*/ 2147483646 w 35"/>
                <a:gd name="T1" fmla="*/ 2147483646 h 24"/>
                <a:gd name="T2" fmla="*/ 2147483646 w 35"/>
                <a:gd name="T3" fmla="*/ 2147483646 h 24"/>
                <a:gd name="T4" fmla="*/ 2147483646 w 35"/>
                <a:gd name="T5" fmla="*/ 2147483646 h 24"/>
                <a:gd name="T6" fmla="*/ 2147483646 w 35"/>
                <a:gd name="T7" fmla="*/ 2147483646 h 24"/>
                <a:gd name="T8" fmla="*/ 2147483646 w 35"/>
                <a:gd name="T9" fmla="*/ 2147483646 h 24"/>
                <a:gd name="T10" fmla="*/ 2147483646 w 35"/>
                <a:gd name="T11" fmla="*/ 2147483646 h 24"/>
                <a:gd name="T12" fmla="*/ 2147483646 w 35"/>
                <a:gd name="T13" fmla="*/ 2147483646 h 24"/>
                <a:gd name="T14" fmla="*/ 2147483646 w 35"/>
                <a:gd name="T15" fmla="*/ 2147483646 h 24"/>
                <a:gd name="T16" fmla="*/ 2147483646 w 35"/>
                <a:gd name="T17" fmla="*/ 2147483646 h 24"/>
                <a:gd name="T18" fmla="*/ 2147483646 w 35"/>
                <a:gd name="T19" fmla="*/ 0 h 24"/>
                <a:gd name="T20" fmla="*/ 2147483646 w 35"/>
                <a:gd name="T21" fmla="*/ 0 h 24"/>
                <a:gd name="T22" fmla="*/ 2147483646 w 35"/>
                <a:gd name="T23" fmla="*/ 2147483646 h 24"/>
                <a:gd name="T24" fmla="*/ 2147483646 w 35"/>
                <a:gd name="T25" fmla="*/ 2147483646 h 24"/>
                <a:gd name="T26" fmla="*/ 2147483646 w 35"/>
                <a:gd name="T27" fmla="*/ 0 h 24"/>
                <a:gd name="T28" fmla="*/ 2147483646 w 35"/>
                <a:gd name="T29" fmla="*/ 0 h 24"/>
                <a:gd name="T30" fmla="*/ 2147483646 w 35"/>
                <a:gd name="T31" fmla="*/ 0 h 24"/>
                <a:gd name="T32" fmla="*/ 2147483646 w 35"/>
                <a:gd name="T33" fmla="*/ 2147483646 h 24"/>
                <a:gd name="T34" fmla="*/ 2147483646 w 35"/>
                <a:gd name="T35" fmla="*/ 2147483646 h 24"/>
                <a:gd name="T36" fmla="*/ 2147483646 w 35"/>
                <a:gd name="T37" fmla="*/ 2147483646 h 24"/>
                <a:gd name="T38" fmla="*/ 2147483646 w 35"/>
                <a:gd name="T39" fmla="*/ 2147483646 h 24"/>
                <a:gd name="T40" fmla="*/ 2147483646 w 35"/>
                <a:gd name="T41" fmla="*/ 2147483646 h 24"/>
                <a:gd name="T42" fmla="*/ 2147483646 w 35"/>
                <a:gd name="T43" fmla="*/ 2147483646 h 24"/>
                <a:gd name="T44" fmla="*/ 2147483646 w 35"/>
                <a:gd name="T45" fmla="*/ 2147483646 h 24"/>
                <a:gd name="T46" fmla="*/ 2147483646 w 35"/>
                <a:gd name="T47" fmla="*/ 2147483646 h 24"/>
                <a:gd name="T48" fmla="*/ 2147483646 w 35"/>
                <a:gd name="T49" fmla="*/ 2147483646 h 24"/>
                <a:gd name="T50" fmla="*/ 2147483646 w 35"/>
                <a:gd name="T51" fmla="*/ 2147483646 h 24"/>
                <a:gd name="T52" fmla="*/ 0 w 35"/>
                <a:gd name="T53" fmla="*/ 2147483646 h 24"/>
                <a:gd name="T54" fmla="*/ 2147483646 w 35"/>
                <a:gd name="T55" fmla="*/ 2147483646 h 24"/>
                <a:gd name="T56" fmla="*/ 2147483646 w 35"/>
                <a:gd name="T57" fmla="*/ 2147483646 h 24"/>
                <a:gd name="T58" fmla="*/ 2147483646 w 35"/>
                <a:gd name="T59" fmla="*/ 2147483646 h 24"/>
                <a:gd name="T60" fmla="*/ 2147483646 w 35"/>
                <a:gd name="T61" fmla="*/ 2147483646 h 24"/>
                <a:gd name="T62" fmla="*/ 2147483646 w 35"/>
                <a:gd name="T63" fmla="*/ 2147483646 h 24"/>
                <a:gd name="T64" fmla="*/ 2147483646 w 35"/>
                <a:gd name="T65" fmla="*/ 2147483646 h 24"/>
                <a:gd name="T66" fmla="*/ 2147483646 w 35"/>
                <a:gd name="T67" fmla="*/ 2147483646 h 24"/>
                <a:gd name="T68" fmla="*/ 2147483646 w 35"/>
                <a:gd name="T69" fmla="*/ 2147483646 h 24"/>
                <a:gd name="T70" fmla="*/ 2147483646 w 35"/>
                <a:gd name="T71" fmla="*/ 2147483646 h 24"/>
                <a:gd name="T72" fmla="*/ 2147483646 w 35"/>
                <a:gd name="T73" fmla="*/ 2147483646 h 24"/>
                <a:gd name="T74" fmla="*/ 2147483646 w 35"/>
                <a:gd name="T75" fmla="*/ 2147483646 h 24"/>
                <a:gd name="T76" fmla="*/ 2147483646 w 35"/>
                <a:gd name="T77" fmla="*/ 2147483646 h 24"/>
                <a:gd name="T78" fmla="*/ 2147483646 w 35"/>
                <a:gd name="T79" fmla="*/ 2147483646 h 24"/>
                <a:gd name="T80" fmla="*/ 2147483646 w 35"/>
                <a:gd name="T81" fmla="*/ 2147483646 h 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cubicBezTo>
                    <a:pt x="27" y="23"/>
                    <a:pt x="28" y="22"/>
                    <a:pt x="29" y="21"/>
                  </a:cubicBezTo>
                  <a:cubicBezTo>
                    <a:pt x="30" y="20"/>
                    <a:pt x="30" y="20"/>
                    <a:pt x="31" y="20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4" y="14"/>
                    <a:pt x="34" y="13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5" y="10"/>
                    <a:pt x="34" y="9"/>
                    <a:pt x="34" y="9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2"/>
                    <a:pt x="34" y="2"/>
                    <a:pt x="34" y="2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30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2"/>
                    <a:pt x="28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7" y="4"/>
                    <a:pt x="17" y="5"/>
                    <a:pt x="16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ubicBezTo>
                    <a:pt x="10" y="2"/>
                    <a:pt x="9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2" y="9"/>
                    <a:pt x="13" y="10"/>
                    <a:pt x="13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7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0" y="16"/>
                    <a:pt x="20" y="17"/>
                    <a:pt x="21" y="17"/>
                  </a:cubicBezTo>
                  <a:cubicBezTo>
                    <a:pt x="21" y="17"/>
                    <a:pt x="21" y="17"/>
                    <a:pt x="22" y="17"/>
                  </a:cubicBezTo>
                  <a:cubicBezTo>
                    <a:pt x="22" y="18"/>
                    <a:pt x="23" y="18"/>
                    <a:pt x="24" y="17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20"/>
                    <a:pt x="25" y="20"/>
                    <a:pt x="24" y="20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3" y="23"/>
                    <a:pt x="23" y="24"/>
                    <a:pt x="23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4"/>
                    <a:pt x="27" y="24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3662" y="6824"/>
              <a:ext cx="1474" cy="1357"/>
            </a:xfrm>
            <a:custGeom>
              <a:avLst/>
              <a:gdLst>
                <a:gd name="T0" fmla="*/ 2147483646 w 51"/>
                <a:gd name="T1" fmla="*/ 2147483646 h 47"/>
                <a:gd name="T2" fmla="*/ 2147483646 w 51"/>
                <a:gd name="T3" fmla="*/ 2147483646 h 47"/>
                <a:gd name="T4" fmla="*/ 2147483646 w 51"/>
                <a:gd name="T5" fmla="*/ 2147483646 h 47"/>
                <a:gd name="T6" fmla="*/ 2147483646 w 51"/>
                <a:gd name="T7" fmla="*/ 2147483646 h 47"/>
                <a:gd name="T8" fmla="*/ 2147483646 w 51"/>
                <a:gd name="T9" fmla="*/ 2147483646 h 47"/>
                <a:gd name="T10" fmla="*/ 2147483646 w 51"/>
                <a:gd name="T11" fmla="*/ 2147483646 h 47"/>
                <a:gd name="T12" fmla="*/ 2147483646 w 51"/>
                <a:gd name="T13" fmla="*/ 2147483646 h 47"/>
                <a:gd name="T14" fmla="*/ 2147483646 w 51"/>
                <a:gd name="T15" fmla="*/ 2147483646 h 47"/>
                <a:gd name="T16" fmla="*/ 2147483646 w 51"/>
                <a:gd name="T17" fmla="*/ 2147483646 h 47"/>
                <a:gd name="T18" fmla="*/ 2147483646 w 51"/>
                <a:gd name="T19" fmla="*/ 2147483646 h 47"/>
                <a:gd name="T20" fmla="*/ 2147483646 w 51"/>
                <a:gd name="T21" fmla="*/ 2147483646 h 47"/>
                <a:gd name="T22" fmla="*/ 2147483646 w 51"/>
                <a:gd name="T23" fmla="*/ 2147483646 h 47"/>
                <a:gd name="T24" fmla="*/ 2147483646 w 51"/>
                <a:gd name="T25" fmla="*/ 2147483646 h 47"/>
                <a:gd name="T26" fmla="*/ 2147483646 w 51"/>
                <a:gd name="T27" fmla="*/ 2147483646 h 47"/>
                <a:gd name="T28" fmla="*/ 2147483646 w 51"/>
                <a:gd name="T29" fmla="*/ 2147483646 h 47"/>
                <a:gd name="T30" fmla="*/ 2147483646 w 51"/>
                <a:gd name="T31" fmla="*/ 2147483646 h 47"/>
                <a:gd name="T32" fmla="*/ 2147483646 w 51"/>
                <a:gd name="T33" fmla="*/ 2147483646 h 47"/>
                <a:gd name="T34" fmla="*/ 2147483646 w 51"/>
                <a:gd name="T35" fmla="*/ 2147483646 h 47"/>
                <a:gd name="T36" fmla="*/ 2147483646 w 51"/>
                <a:gd name="T37" fmla="*/ 2147483646 h 47"/>
                <a:gd name="T38" fmla="*/ 2147483646 w 51"/>
                <a:gd name="T39" fmla="*/ 2147483646 h 47"/>
                <a:gd name="T40" fmla="*/ 2147483646 w 51"/>
                <a:gd name="T41" fmla="*/ 2147483646 h 47"/>
                <a:gd name="T42" fmla="*/ 2147483646 w 51"/>
                <a:gd name="T43" fmla="*/ 2147483646 h 47"/>
                <a:gd name="T44" fmla="*/ 2147483646 w 51"/>
                <a:gd name="T45" fmla="*/ 2147483646 h 47"/>
                <a:gd name="T46" fmla="*/ 2147483646 w 51"/>
                <a:gd name="T47" fmla="*/ 2147483646 h 47"/>
                <a:gd name="T48" fmla="*/ 2147483646 w 51"/>
                <a:gd name="T49" fmla="*/ 2147483646 h 47"/>
                <a:gd name="T50" fmla="*/ 2147483646 w 51"/>
                <a:gd name="T51" fmla="*/ 2147483646 h 47"/>
                <a:gd name="T52" fmla="*/ 2147483646 w 51"/>
                <a:gd name="T53" fmla="*/ 2147483646 h 47"/>
                <a:gd name="T54" fmla="*/ 2147483646 w 51"/>
                <a:gd name="T55" fmla="*/ 2147483646 h 47"/>
                <a:gd name="T56" fmla="*/ 2147483646 w 51"/>
                <a:gd name="T57" fmla="*/ 2147483646 h 47"/>
                <a:gd name="T58" fmla="*/ 2147483646 w 51"/>
                <a:gd name="T59" fmla="*/ 2147483646 h 47"/>
                <a:gd name="T60" fmla="*/ 2147483646 w 51"/>
                <a:gd name="T61" fmla="*/ 2147483646 h 47"/>
                <a:gd name="T62" fmla="*/ 2147483646 w 51"/>
                <a:gd name="T63" fmla="*/ 2147483646 h 47"/>
                <a:gd name="T64" fmla="*/ 2147483646 w 51"/>
                <a:gd name="T65" fmla="*/ 2147483646 h 47"/>
                <a:gd name="T66" fmla="*/ 2147483646 w 51"/>
                <a:gd name="T67" fmla="*/ 2147483646 h 47"/>
                <a:gd name="T68" fmla="*/ 2147483646 w 51"/>
                <a:gd name="T69" fmla="*/ 2147483646 h 47"/>
                <a:gd name="T70" fmla="*/ 2147483646 w 51"/>
                <a:gd name="T71" fmla="*/ 2147483646 h 47"/>
                <a:gd name="T72" fmla="*/ 2147483646 w 51"/>
                <a:gd name="T73" fmla="*/ 2147483646 h 47"/>
                <a:gd name="T74" fmla="*/ 2147483646 w 51"/>
                <a:gd name="T75" fmla="*/ 2147483646 h 47"/>
                <a:gd name="T76" fmla="*/ 2147483646 w 51"/>
                <a:gd name="T77" fmla="*/ 2147483646 h 47"/>
                <a:gd name="T78" fmla="*/ 2147483646 w 51"/>
                <a:gd name="T79" fmla="*/ 0 h 47"/>
                <a:gd name="T80" fmla="*/ 2147483646 w 51"/>
                <a:gd name="T81" fmla="*/ 0 h 47"/>
                <a:gd name="T82" fmla="*/ 2147483646 w 51"/>
                <a:gd name="T83" fmla="*/ 0 h 47"/>
                <a:gd name="T84" fmla="*/ 2147483646 w 51"/>
                <a:gd name="T85" fmla="*/ 2147483646 h 47"/>
                <a:gd name="T86" fmla="*/ 2147483646 w 51"/>
                <a:gd name="T87" fmla="*/ 2147483646 h 47"/>
                <a:gd name="T88" fmla="*/ 2147483646 w 51"/>
                <a:gd name="T89" fmla="*/ 2147483646 h 47"/>
                <a:gd name="T90" fmla="*/ 2147483646 w 51"/>
                <a:gd name="T91" fmla="*/ 2147483646 h 47"/>
                <a:gd name="T92" fmla="*/ 2147483646 w 51"/>
                <a:gd name="T93" fmla="*/ 2147483646 h 47"/>
                <a:gd name="T94" fmla="*/ 0 w 51"/>
                <a:gd name="T95" fmla="*/ 2147483646 h 47"/>
                <a:gd name="T96" fmla="*/ 2147483646 w 51"/>
                <a:gd name="T97" fmla="*/ 2147483646 h 47"/>
                <a:gd name="T98" fmla="*/ 2147483646 w 51"/>
                <a:gd name="T99" fmla="*/ 2147483646 h 47"/>
                <a:gd name="T100" fmla="*/ 2147483646 w 51"/>
                <a:gd name="T101" fmla="*/ 2147483646 h 47"/>
                <a:gd name="T102" fmla="*/ 2147483646 w 51"/>
                <a:gd name="T103" fmla="*/ 2147483646 h 47"/>
                <a:gd name="T104" fmla="*/ 2147483646 w 51"/>
                <a:gd name="T105" fmla="*/ 2147483646 h 47"/>
                <a:gd name="T106" fmla="*/ 2147483646 w 51"/>
                <a:gd name="T107" fmla="*/ 2147483646 h 47"/>
                <a:gd name="T108" fmla="*/ 2147483646 w 51"/>
                <a:gd name="T109" fmla="*/ 2147483646 h 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1" h="47">
                  <a:moveTo>
                    <a:pt x="26" y="47"/>
                  </a:moveTo>
                  <a:cubicBezTo>
                    <a:pt x="27" y="46"/>
                    <a:pt x="27" y="46"/>
                    <a:pt x="28" y="45"/>
                  </a:cubicBezTo>
                  <a:cubicBezTo>
                    <a:pt x="29" y="45"/>
                    <a:pt x="30" y="44"/>
                    <a:pt x="31" y="43"/>
                  </a:cubicBezTo>
                  <a:cubicBezTo>
                    <a:pt x="31" y="42"/>
                    <a:pt x="32" y="41"/>
                    <a:pt x="32" y="40"/>
                  </a:cubicBezTo>
                  <a:cubicBezTo>
                    <a:pt x="33" y="39"/>
                    <a:pt x="33" y="38"/>
                    <a:pt x="33" y="37"/>
                  </a:cubicBezTo>
                  <a:cubicBezTo>
                    <a:pt x="34" y="36"/>
                    <a:pt x="35" y="36"/>
                    <a:pt x="35" y="35"/>
                  </a:cubicBezTo>
                  <a:cubicBezTo>
                    <a:pt x="35" y="35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5" y="32"/>
                  </a:cubicBezTo>
                  <a:cubicBezTo>
                    <a:pt x="35" y="32"/>
                    <a:pt x="35" y="32"/>
                    <a:pt x="35" y="31"/>
                  </a:cubicBezTo>
                  <a:cubicBezTo>
                    <a:pt x="35" y="31"/>
                    <a:pt x="35" y="31"/>
                    <a:pt x="35" y="30"/>
                  </a:cubicBezTo>
                  <a:cubicBezTo>
                    <a:pt x="35" y="30"/>
                    <a:pt x="36" y="30"/>
                    <a:pt x="36" y="30"/>
                  </a:cubicBezTo>
                  <a:cubicBezTo>
                    <a:pt x="36" y="30"/>
                    <a:pt x="36" y="29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40" y="26"/>
                    <a:pt x="40" y="25"/>
                  </a:cubicBezTo>
                  <a:cubicBezTo>
                    <a:pt x="40" y="25"/>
                    <a:pt x="39" y="25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41" y="23"/>
                    <a:pt x="41" y="22"/>
                    <a:pt x="42" y="22"/>
                  </a:cubicBezTo>
                  <a:cubicBezTo>
                    <a:pt x="42" y="22"/>
                    <a:pt x="42" y="21"/>
                    <a:pt x="43" y="21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3" y="23"/>
                    <a:pt x="43" y="24"/>
                    <a:pt x="43" y="24"/>
                  </a:cubicBezTo>
                  <a:cubicBezTo>
                    <a:pt x="43" y="24"/>
                    <a:pt x="43" y="25"/>
                    <a:pt x="43" y="25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2" y="26"/>
                    <a:pt x="42" y="27"/>
                  </a:cubicBezTo>
                  <a:cubicBezTo>
                    <a:pt x="42" y="27"/>
                    <a:pt x="41" y="28"/>
                    <a:pt x="41" y="28"/>
                  </a:cubicBezTo>
                  <a:cubicBezTo>
                    <a:pt x="41" y="28"/>
                    <a:pt x="41" y="29"/>
                    <a:pt x="41" y="29"/>
                  </a:cubicBezTo>
                  <a:cubicBezTo>
                    <a:pt x="41" y="29"/>
                    <a:pt x="40" y="28"/>
                    <a:pt x="40" y="29"/>
                  </a:cubicBezTo>
                  <a:cubicBezTo>
                    <a:pt x="40" y="29"/>
                    <a:pt x="40" y="29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39" y="31"/>
                    <a:pt x="38" y="32"/>
                  </a:cubicBezTo>
                  <a:cubicBezTo>
                    <a:pt x="38" y="32"/>
                    <a:pt x="37" y="32"/>
                    <a:pt x="37" y="33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5" y="34"/>
                    <a:pt x="35" y="35"/>
                    <a:pt x="35" y="35"/>
                  </a:cubicBezTo>
                  <a:cubicBezTo>
                    <a:pt x="36" y="35"/>
                    <a:pt x="36" y="34"/>
                    <a:pt x="36" y="34"/>
                  </a:cubicBezTo>
                  <a:cubicBezTo>
                    <a:pt x="37" y="33"/>
                    <a:pt x="38" y="33"/>
                    <a:pt x="38" y="32"/>
                  </a:cubicBezTo>
                  <a:cubicBezTo>
                    <a:pt x="39" y="32"/>
                    <a:pt x="40" y="32"/>
                    <a:pt x="41" y="31"/>
                  </a:cubicBezTo>
                  <a:cubicBezTo>
                    <a:pt x="41" y="31"/>
                    <a:pt x="41" y="30"/>
                    <a:pt x="42" y="29"/>
                  </a:cubicBezTo>
                  <a:cubicBezTo>
                    <a:pt x="42" y="29"/>
                    <a:pt x="43" y="28"/>
                    <a:pt x="44" y="27"/>
                  </a:cubicBezTo>
                  <a:cubicBezTo>
                    <a:pt x="44" y="26"/>
                    <a:pt x="45" y="25"/>
                    <a:pt x="45" y="24"/>
                  </a:cubicBezTo>
                  <a:cubicBezTo>
                    <a:pt x="45" y="23"/>
                    <a:pt x="46" y="23"/>
                    <a:pt x="46" y="22"/>
                  </a:cubicBezTo>
                  <a:cubicBezTo>
                    <a:pt x="47" y="21"/>
                    <a:pt x="47" y="20"/>
                    <a:pt x="48" y="19"/>
                  </a:cubicBezTo>
                  <a:cubicBezTo>
                    <a:pt x="48" y="18"/>
                    <a:pt x="49" y="17"/>
                    <a:pt x="50" y="16"/>
                  </a:cubicBezTo>
                  <a:cubicBezTo>
                    <a:pt x="50" y="16"/>
                    <a:pt x="50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6"/>
                    <a:pt x="50" y="15"/>
                    <a:pt x="49" y="15"/>
                  </a:cubicBezTo>
                  <a:cubicBezTo>
                    <a:pt x="49" y="15"/>
                    <a:pt x="49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7" y="16"/>
                    <a:pt x="47" y="16"/>
                  </a:cubicBezTo>
                  <a:cubicBezTo>
                    <a:pt x="47" y="16"/>
                    <a:pt x="47" y="15"/>
                    <a:pt x="47" y="15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50" y="11"/>
                  </a:cubicBezTo>
                  <a:cubicBezTo>
                    <a:pt x="50" y="11"/>
                    <a:pt x="50" y="10"/>
                    <a:pt x="50" y="10"/>
                  </a:cubicBezTo>
                  <a:cubicBezTo>
                    <a:pt x="49" y="10"/>
                    <a:pt x="49" y="10"/>
                    <a:pt x="49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10"/>
                    <a:pt x="46" y="10"/>
                    <a:pt x="46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5"/>
                    <a:pt x="41" y="4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8" y="3"/>
                    <a:pt x="38" y="2"/>
                    <a:pt x="37" y="2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4" y="1"/>
                    <a:pt x="34" y="1"/>
                    <a:pt x="33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2"/>
                    <a:pt x="21" y="1"/>
                    <a:pt x="20" y="3"/>
                  </a:cubicBezTo>
                  <a:cubicBezTo>
                    <a:pt x="20" y="3"/>
                    <a:pt x="18" y="3"/>
                    <a:pt x="18" y="3"/>
                  </a:cubicBezTo>
                  <a:cubicBezTo>
                    <a:pt x="17" y="4"/>
                    <a:pt x="16" y="5"/>
                    <a:pt x="15" y="5"/>
                  </a:cubicBezTo>
                  <a:cubicBezTo>
                    <a:pt x="14" y="6"/>
                    <a:pt x="14" y="6"/>
                    <a:pt x="12" y="8"/>
                  </a:cubicBezTo>
                  <a:cubicBezTo>
                    <a:pt x="11" y="9"/>
                    <a:pt x="10" y="9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6" y="15"/>
                    <a:pt x="6" y="16"/>
                    <a:pt x="5" y="17"/>
                  </a:cubicBezTo>
                  <a:cubicBezTo>
                    <a:pt x="5" y="18"/>
                    <a:pt x="3" y="18"/>
                    <a:pt x="3" y="19"/>
                  </a:cubicBezTo>
                  <a:cubicBezTo>
                    <a:pt x="2" y="20"/>
                    <a:pt x="1" y="20"/>
                    <a:pt x="1" y="21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3"/>
                    <a:pt x="2" y="23"/>
                    <a:pt x="3" y="23"/>
                  </a:cubicBezTo>
                  <a:cubicBezTo>
                    <a:pt x="3" y="23"/>
                    <a:pt x="4" y="21"/>
                    <a:pt x="5" y="21"/>
                  </a:cubicBezTo>
                  <a:cubicBezTo>
                    <a:pt x="7" y="22"/>
                    <a:pt x="8" y="24"/>
                    <a:pt x="9" y="24"/>
                  </a:cubicBezTo>
                  <a:cubicBezTo>
                    <a:pt x="9" y="25"/>
                    <a:pt x="10" y="28"/>
                    <a:pt x="11" y="28"/>
                  </a:cubicBezTo>
                  <a:cubicBezTo>
                    <a:pt x="11" y="28"/>
                    <a:pt x="13" y="26"/>
                    <a:pt x="13" y="27"/>
                  </a:cubicBezTo>
                  <a:cubicBezTo>
                    <a:pt x="14" y="29"/>
                    <a:pt x="15" y="30"/>
                    <a:pt x="18" y="31"/>
                  </a:cubicBezTo>
                  <a:cubicBezTo>
                    <a:pt x="18" y="31"/>
                    <a:pt x="19" y="31"/>
                    <a:pt x="20" y="32"/>
                  </a:cubicBezTo>
                  <a:cubicBezTo>
                    <a:pt x="20" y="33"/>
                    <a:pt x="21" y="34"/>
                    <a:pt x="23" y="34"/>
                  </a:cubicBezTo>
                  <a:cubicBezTo>
                    <a:pt x="25" y="35"/>
                    <a:pt x="25" y="37"/>
                    <a:pt x="26" y="38"/>
                  </a:cubicBezTo>
                  <a:cubicBezTo>
                    <a:pt x="27" y="40"/>
                    <a:pt x="28" y="39"/>
                    <a:pt x="28" y="40"/>
                  </a:cubicBezTo>
                  <a:cubicBezTo>
                    <a:pt x="28" y="41"/>
                    <a:pt x="26" y="42"/>
                    <a:pt x="26" y="42"/>
                  </a:cubicBezTo>
                  <a:cubicBezTo>
                    <a:pt x="25" y="43"/>
                    <a:pt x="25" y="45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600" u="sng" kern="0">
                <a:solidFill>
                  <a:srgbClr val="7F7F7F"/>
                </a:solidFill>
              </a:endParaRPr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5376" y="4446"/>
              <a:ext cx="260" cy="116"/>
            </a:xfrm>
            <a:custGeom>
              <a:avLst/>
              <a:gdLst>
                <a:gd name="T0" fmla="*/ 0 w 9"/>
                <a:gd name="T1" fmla="*/ 0 h 4"/>
                <a:gd name="T2" fmla="*/ 2147483646 w 9"/>
                <a:gd name="T3" fmla="*/ 0 h 4"/>
                <a:gd name="T4" fmla="*/ 2147483646 w 9"/>
                <a:gd name="T5" fmla="*/ 2147483646 h 4"/>
                <a:gd name="T6" fmla="*/ 2147483646 w 9"/>
                <a:gd name="T7" fmla="*/ 2147483646 h 4"/>
                <a:gd name="T8" fmla="*/ 2147483646 w 9"/>
                <a:gd name="T9" fmla="*/ 2147483646 h 4"/>
                <a:gd name="T10" fmla="*/ 2147483646 w 9"/>
                <a:gd name="T11" fmla="*/ 2147483646 h 4"/>
                <a:gd name="T12" fmla="*/ 2147483646 w 9"/>
                <a:gd name="T13" fmla="*/ 2147483646 h 4"/>
                <a:gd name="T14" fmla="*/ 2147483646 w 9"/>
                <a:gd name="T15" fmla="*/ 2147483646 h 4"/>
                <a:gd name="T16" fmla="*/ 2147483646 w 9"/>
                <a:gd name="T17" fmla="*/ 2147483646 h 4"/>
                <a:gd name="T18" fmla="*/ 0 w 9"/>
                <a:gd name="T19" fmla="*/ 2147483646 h 4"/>
                <a:gd name="T20" fmla="*/ 0 w 9"/>
                <a:gd name="T21" fmla="*/ 2147483646 h 4"/>
                <a:gd name="T22" fmla="*/ 0 w 9"/>
                <a:gd name="T23" fmla="*/ 2147483646 h 4"/>
                <a:gd name="T24" fmla="*/ 0 w 9"/>
                <a:gd name="T25" fmla="*/ 2147483646 h 4"/>
                <a:gd name="T26" fmla="*/ 0 w 9"/>
                <a:gd name="T27" fmla="*/ 2147483646 h 4"/>
                <a:gd name="T28" fmla="*/ 0 w 9"/>
                <a:gd name="T29" fmla="*/ 2147483646 h 4"/>
                <a:gd name="T30" fmla="*/ 0 w 9"/>
                <a:gd name="T31" fmla="*/ 2147483646 h 4"/>
                <a:gd name="T32" fmla="*/ 0 w 9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7" y="0"/>
                  </a:ln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lnTo>
                    <a:pt x="0" y="4"/>
                  </a:ln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u="sng" ker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Text Box 52"/>
            <p:cNvSpPr txBox="1">
              <a:spLocks noChangeArrowheads="1"/>
            </p:cNvSpPr>
            <p:nvPr/>
          </p:nvSpPr>
          <p:spPr bwMode="auto">
            <a:xfrm>
              <a:off x="1517" y="1906"/>
              <a:ext cx="78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AM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 Box 51"/>
            <p:cNvSpPr txBox="1">
              <a:spLocks noChangeArrowheads="1"/>
            </p:cNvSpPr>
            <p:nvPr/>
          </p:nvSpPr>
          <p:spPr bwMode="auto">
            <a:xfrm>
              <a:off x="4104" y="2078"/>
              <a:ext cx="6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tx2"/>
                  </a:solidFill>
                  <a:latin typeface="Calibri" panose="020F0502020204030204" pitchFamily="34" charset="0"/>
                </a:rPr>
                <a:t>PA</a:t>
              </a:r>
              <a:endParaRPr lang="en-GB" altLang="pt-BR" kern="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Text Box 50"/>
            <p:cNvSpPr txBox="1">
              <a:spLocks noChangeArrowheads="1"/>
            </p:cNvSpPr>
            <p:nvPr/>
          </p:nvSpPr>
          <p:spPr bwMode="auto">
            <a:xfrm>
              <a:off x="432" y="2945"/>
              <a:ext cx="6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AC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3375" y="3841"/>
              <a:ext cx="92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MT</a:t>
              </a:r>
              <a:endParaRPr lang="en-GB" altLang="pt-BR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2189" y="3437"/>
              <a:ext cx="7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RO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3834" y="5197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rgbClr val="FFFFFF"/>
                  </a:solidFill>
                  <a:latin typeface="Calibri" panose="020F0502020204030204" pitchFamily="34" charset="0"/>
                </a:rPr>
                <a:t>MS</a:t>
              </a:r>
              <a:endParaRPr lang="en-GB" altLang="pt-BR" ker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Text Box 46"/>
            <p:cNvSpPr txBox="1">
              <a:spLocks noChangeArrowheads="1"/>
            </p:cNvSpPr>
            <p:nvPr/>
          </p:nvSpPr>
          <p:spPr bwMode="auto">
            <a:xfrm>
              <a:off x="4444" y="6010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PR</a:t>
              </a:r>
              <a:endParaRPr lang="en-GB" altLang="pt-BR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4104" y="7132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RS</a:t>
              </a:r>
              <a:endParaRPr lang="en-GB" altLang="pt-BR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4793" y="6636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SC</a:t>
              </a:r>
              <a:endParaRPr lang="en-GB" altLang="pt-BR" kern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5043" y="5573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rgbClr val="FFFFFF"/>
                  </a:solidFill>
                  <a:latin typeface="Calibri" panose="020F0502020204030204" pitchFamily="34" charset="0"/>
                </a:rPr>
                <a:t>SP</a:t>
              </a:r>
              <a:endParaRPr lang="en-GB" altLang="pt-BR" ker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5911" y="4909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rgbClr val="FFFFFF"/>
                  </a:solidFill>
                  <a:latin typeface="Calibri" panose="020F0502020204030204" pitchFamily="34" charset="0"/>
                </a:rPr>
                <a:t>MG</a:t>
              </a:r>
              <a:endParaRPr lang="en-GB" altLang="pt-BR" ker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6577" y="2535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rgbClr val="FFFFFF"/>
                  </a:solidFill>
                  <a:latin typeface="Calibri" panose="020F0502020204030204" pitchFamily="34" charset="0"/>
                </a:rPr>
                <a:t>PI</a:t>
              </a:r>
              <a:endParaRPr lang="en-GB" altLang="pt-BR" ker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6508" y="3667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rgbClr val="FFFFFF"/>
                  </a:solidFill>
                  <a:latin typeface="Calibri" panose="020F0502020204030204" pitchFamily="34" charset="0"/>
                </a:rPr>
                <a:t>BA</a:t>
              </a:r>
              <a:endParaRPr lang="en-GB" altLang="pt-BR" ker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5779" y="2093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MA</a:t>
              </a:r>
              <a:endParaRPr lang="en-GB" altLang="pt-BR" kern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 Box 38"/>
            <p:cNvSpPr txBox="1">
              <a:spLocks noChangeArrowheads="1"/>
            </p:cNvSpPr>
            <p:nvPr/>
          </p:nvSpPr>
          <p:spPr bwMode="auto">
            <a:xfrm>
              <a:off x="5161" y="3263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TO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4761" y="4446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GO</a:t>
              </a:r>
              <a:endParaRPr lang="en-GB" altLang="pt-BR" kern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5267" y="4192"/>
              <a:ext cx="54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800" b="1" u="sng" kern="0" dirty="0">
                  <a:solidFill>
                    <a:srgbClr val="FFFFFF"/>
                  </a:solidFill>
                  <a:latin typeface="Calibri" panose="020F0502020204030204" pitchFamily="34" charset="0"/>
                </a:rPr>
                <a:t>DF</a:t>
              </a:r>
              <a:endParaRPr lang="en-GB" altLang="pt-BR" sz="2400" u="sng" kern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 Box 35"/>
            <p:cNvSpPr txBox="1">
              <a:spLocks noChangeArrowheads="1"/>
            </p:cNvSpPr>
            <p:nvPr/>
          </p:nvSpPr>
          <p:spPr bwMode="auto">
            <a:xfrm>
              <a:off x="2431" y="720"/>
              <a:ext cx="6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RR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Text Box 34"/>
            <p:cNvSpPr txBox="1">
              <a:spLocks noChangeArrowheads="1"/>
            </p:cNvSpPr>
            <p:nvPr/>
          </p:nvSpPr>
          <p:spPr bwMode="auto">
            <a:xfrm>
              <a:off x="4491" y="767"/>
              <a:ext cx="65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AP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8070" y="2339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RN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8134" y="2629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PB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8127" y="2919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PE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7920" y="3248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AL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7001" y="2166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rgbClr val="FFFFFF"/>
                  </a:solidFill>
                  <a:latin typeface="Calibri" panose="020F0502020204030204" pitchFamily="34" charset="0"/>
                </a:rPr>
                <a:t>CE</a:t>
              </a:r>
              <a:endParaRPr lang="en-GB" altLang="pt-BR" ker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6923" y="5313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ES</a:t>
              </a:r>
              <a:endParaRPr lang="en-GB" altLang="pt-BR" ker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7619" y="3524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SE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6515" y="5890"/>
              <a:ext cx="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en-GB" altLang="pt-BR" sz="1050" b="1" kern="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RJ</a:t>
              </a:r>
              <a:endParaRPr lang="en-GB" altLang="pt-BR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3" name="Elipse 62"/>
          <p:cNvSpPr/>
          <p:nvPr/>
        </p:nvSpPr>
        <p:spPr>
          <a:xfrm>
            <a:off x="5757777" y="28621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4260704" y="2874974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5286743" y="4016790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4207280" y="3550201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4488055" y="217791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Elipse 68"/>
          <p:cNvSpPr/>
          <p:nvPr/>
        </p:nvSpPr>
        <p:spPr>
          <a:xfrm>
            <a:off x="3420283" y="3572090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Elipse 69"/>
          <p:cNvSpPr/>
          <p:nvPr/>
        </p:nvSpPr>
        <p:spPr>
          <a:xfrm>
            <a:off x="6454665" y="3091791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6862193" y="3306496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7191881" y="3129599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>
            <a:off x="7410935" y="2938085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/>
          <p:cNvSpPr/>
          <p:nvPr/>
        </p:nvSpPr>
        <p:spPr>
          <a:xfrm>
            <a:off x="7129040" y="2812045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/>
          <p:nvPr/>
        </p:nvSpPr>
        <p:spPr>
          <a:xfrm>
            <a:off x="7714632" y="307514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7701352" y="3243825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7627313" y="3422362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7499135" y="371136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7639972" y="3623489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7027162" y="3713818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Elipse 80"/>
          <p:cNvSpPr/>
          <p:nvPr/>
        </p:nvSpPr>
        <p:spPr>
          <a:xfrm>
            <a:off x="6086043" y="3840308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Elipse 81"/>
          <p:cNvSpPr/>
          <p:nvPr/>
        </p:nvSpPr>
        <p:spPr>
          <a:xfrm>
            <a:off x="5567277" y="59609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Elipse 82"/>
          <p:cNvSpPr/>
          <p:nvPr/>
        </p:nvSpPr>
        <p:spPr>
          <a:xfrm>
            <a:off x="5325977" y="47036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/>
          <p:cNvSpPr/>
          <p:nvPr/>
        </p:nvSpPr>
        <p:spPr>
          <a:xfrm>
            <a:off x="6080560" y="43350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Elipse 84"/>
          <p:cNvSpPr/>
          <p:nvPr/>
        </p:nvSpPr>
        <p:spPr>
          <a:xfrm>
            <a:off x="5910177" y="41956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Elipse 85"/>
          <p:cNvSpPr/>
          <p:nvPr/>
        </p:nvSpPr>
        <p:spPr>
          <a:xfrm>
            <a:off x="6661314" y="5235444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/>
          <p:cNvSpPr/>
          <p:nvPr/>
        </p:nvSpPr>
        <p:spPr>
          <a:xfrm>
            <a:off x="5910177" y="49957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/>
          <p:cNvSpPr/>
          <p:nvPr/>
        </p:nvSpPr>
        <p:spPr>
          <a:xfrm>
            <a:off x="6113377" y="52624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/>
          <p:cNvSpPr/>
          <p:nvPr/>
        </p:nvSpPr>
        <p:spPr>
          <a:xfrm>
            <a:off x="6811877" y="51608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/>
          <p:cNvSpPr/>
          <p:nvPr/>
        </p:nvSpPr>
        <p:spPr>
          <a:xfrm>
            <a:off x="7002377" y="48052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Elipse 90"/>
          <p:cNvSpPr/>
          <p:nvPr/>
        </p:nvSpPr>
        <p:spPr>
          <a:xfrm>
            <a:off x="6303877" y="47163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Elipse 91"/>
          <p:cNvSpPr/>
          <p:nvPr/>
        </p:nvSpPr>
        <p:spPr>
          <a:xfrm>
            <a:off x="6748377" y="44877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Elipse 92"/>
          <p:cNvSpPr/>
          <p:nvPr/>
        </p:nvSpPr>
        <p:spPr>
          <a:xfrm>
            <a:off x="5795877" y="55291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5922877" y="589747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5" name="Espaço Reservado para Conteúdo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50825879"/>
              </p:ext>
            </p:extLst>
          </p:nvPr>
        </p:nvGraphicFramePr>
        <p:xfrm>
          <a:off x="403909" y="2223581"/>
          <a:ext cx="2236734" cy="27977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4907">
                  <a:extLst>
                    <a:ext uri="{9D8B030D-6E8A-4147-A177-3AD203B41FA5}">
                      <a16:colId xmlns="" xmlns:a16="http://schemas.microsoft.com/office/drawing/2014/main" val="29467422"/>
                    </a:ext>
                  </a:extLst>
                </a:gridCol>
                <a:gridCol w="861827">
                  <a:extLst>
                    <a:ext uri="{9D8B030D-6E8A-4147-A177-3AD203B41FA5}">
                      <a16:colId xmlns="" xmlns:a16="http://schemas.microsoft.com/office/drawing/2014/main" val="3618269325"/>
                    </a:ext>
                  </a:extLst>
                </a:gridCol>
              </a:tblGrid>
              <a:tr h="273267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Região 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Escolas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4188687156"/>
                  </a:ext>
                </a:extLst>
              </a:tr>
              <a:tr h="27326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Norte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07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3851944914"/>
                  </a:ext>
                </a:extLst>
              </a:tr>
              <a:tr h="27326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Nordeste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3646285637"/>
                  </a:ext>
                </a:extLst>
              </a:tr>
              <a:tr h="27326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Centro Oeste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05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607541677"/>
                  </a:ext>
                </a:extLst>
              </a:tr>
              <a:tr h="27326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Sudeste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3767464093"/>
                  </a:ext>
                </a:extLst>
              </a:tr>
              <a:tr h="273267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Sul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04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1318570103"/>
                  </a:ext>
                </a:extLst>
              </a:tr>
              <a:tr h="273267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42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6172" marR="86172" marT="43086" marB="43086"/>
                </a:tc>
                <a:extLst>
                  <a:ext uri="{0D108BD9-81ED-4DB2-BD59-A6C34878D82A}">
                    <a16:rowId xmlns="" xmlns:a16="http://schemas.microsoft.com/office/drawing/2014/main" val="433589558"/>
                  </a:ext>
                </a:extLst>
              </a:tr>
            </a:tbl>
          </a:graphicData>
        </a:graphic>
      </p:graphicFrame>
      <p:sp>
        <p:nvSpPr>
          <p:cNvPr id="96" name="Elipse 95"/>
          <p:cNvSpPr/>
          <p:nvPr/>
        </p:nvSpPr>
        <p:spPr>
          <a:xfrm>
            <a:off x="7422935" y="362246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/>
          <p:cNvSpPr/>
          <p:nvPr/>
        </p:nvSpPr>
        <p:spPr>
          <a:xfrm>
            <a:off x="6926983" y="495573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/>
          <p:cNvSpPr/>
          <p:nvPr/>
        </p:nvSpPr>
        <p:spPr>
          <a:xfrm>
            <a:off x="6154763" y="505490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9" name="Elipse 98"/>
          <p:cNvSpPr/>
          <p:nvPr/>
        </p:nvSpPr>
        <p:spPr>
          <a:xfrm>
            <a:off x="5731659" y="5108876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Elipse 99"/>
          <p:cNvSpPr/>
          <p:nvPr/>
        </p:nvSpPr>
        <p:spPr>
          <a:xfrm>
            <a:off x="6052188" y="5413667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Elipse 100"/>
          <p:cNvSpPr/>
          <p:nvPr/>
        </p:nvSpPr>
        <p:spPr>
          <a:xfrm>
            <a:off x="5949824" y="5209488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Elipse 101"/>
          <p:cNvSpPr/>
          <p:nvPr/>
        </p:nvSpPr>
        <p:spPr>
          <a:xfrm>
            <a:off x="7296850" y="284080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" name="Elipse 102"/>
          <p:cNvSpPr/>
          <p:nvPr/>
        </p:nvSpPr>
        <p:spPr>
          <a:xfrm>
            <a:off x="6265403" y="5285234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Elipse 103"/>
          <p:cNvSpPr/>
          <p:nvPr/>
        </p:nvSpPr>
        <p:spPr>
          <a:xfrm>
            <a:off x="5649797" y="5747763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Elipse 105"/>
          <p:cNvSpPr/>
          <p:nvPr/>
        </p:nvSpPr>
        <p:spPr>
          <a:xfrm>
            <a:off x="5593081" y="2215391"/>
            <a:ext cx="108598" cy="1144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Elipse 106"/>
          <p:cNvSpPr/>
          <p:nvPr/>
        </p:nvSpPr>
        <p:spPr>
          <a:xfrm>
            <a:off x="6203247" y="4303178"/>
            <a:ext cx="108598" cy="1144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Elipse 107"/>
          <p:cNvSpPr/>
          <p:nvPr/>
        </p:nvSpPr>
        <p:spPr>
          <a:xfrm>
            <a:off x="319670" y="5686772"/>
            <a:ext cx="108598" cy="114461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09" name="Elipse 108"/>
          <p:cNvSpPr/>
          <p:nvPr/>
        </p:nvSpPr>
        <p:spPr>
          <a:xfrm>
            <a:off x="317247" y="5945630"/>
            <a:ext cx="108598" cy="11446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" name="CaixaDeTexto 1"/>
          <p:cNvSpPr txBox="1"/>
          <p:nvPr/>
        </p:nvSpPr>
        <p:spPr>
          <a:xfrm>
            <a:off x="374949" y="5602713"/>
            <a:ext cx="392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Escolas em fase habilitação para integrar a Rede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385261" y="5850480"/>
            <a:ext cx="392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Escolas integrantes a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Rede</a:t>
            </a:r>
          </a:p>
        </p:txBody>
      </p:sp>
    </p:spTree>
    <p:extLst>
      <p:ext uri="{BB962C8B-B14F-4D97-AF65-F5344CB8AC3E}">
        <p14:creationId xmlns:p14="http://schemas.microsoft.com/office/powerpoint/2010/main" xmlns="" val="42517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909" y="215960"/>
            <a:ext cx="12192000" cy="664204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69488" y="2566930"/>
            <a:ext cx="10250912" cy="754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/>
              <a:t>Formação e o </a:t>
            </a:r>
            <a:r>
              <a:rPr lang="pt-BR" sz="3200" b="1" dirty="0" smtClean="0"/>
              <a:t>Trabalho </a:t>
            </a:r>
            <a:r>
              <a:rPr lang="pt-BR" sz="3200" b="1" dirty="0"/>
              <a:t>dos </a:t>
            </a:r>
            <a:r>
              <a:rPr lang="pt-BR" sz="3200" b="1" dirty="0" smtClean="0"/>
              <a:t>Trabalhadores Técnicos </a:t>
            </a:r>
            <a:r>
              <a:rPr lang="pt-BR" sz="3200" b="1" dirty="0"/>
              <a:t>em </a:t>
            </a:r>
            <a:r>
              <a:rPr lang="pt-BR" sz="3200" b="1" dirty="0" smtClean="0"/>
              <a:t>Saúde </a:t>
            </a:r>
            <a:endParaRPr lang="pt-BR" sz="3200" b="1" dirty="0"/>
          </a:p>
        </p:txBody>
      </p:sp>
      <p:sp>
        <p:nvSpPr>
          <p:cNvPr id="26" name="Espaço Reservado para Conteúdo 3"/>
          <p:cNvSpPr txBox="1">
            <a:spLocks/>
          </p:cNvSpPr>
          <p:nvPr/>
        </p:nvSpPr>
        <p:spPr>
          <a:xfrm>
            <a:off x="1152446" y="3798669"/>
            <a:ext cx="7887514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indent="0" algn="l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900" dirty="0" smtClean="0">
                <a:solidFill>
                  <a:schemeClr val="accent1">
                    <a:lumMod val="50000"/>
                  </a:schemeClr>
                </a:solidFill>
              </a:rPr>
              <a:t>Ênfase na Atenção Prim</a:t>
            </a:r>
            <a:r>
              <a:rPr lang="pt-BR" sz="1900" dirty="0">
                <a:solidFill>
                  <a:schemeClr val="accent1">
                    <a:lumMod val="50000"/>
                  </a:schemeClr>
                </a:solidFill>
              </a:rPr>
              <a:t>ária </a:t>
            </a:r>
            <a:r>
              <a:rPr lang="pt-BR" sz="1900" dirty="0" smtClean="0">
                <a:solidFill>
                  <a:schemeClr val="accent1">
                    <a:lumMod val="50000"/>
                  </a:schemeClr>
                </a:solidFill>
              </a:rPr>
              <a:t>do SUS</a:t>
            </a:r>
            <a:endParaRPr lang="pt-BR" sz="1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1499" y="258463"/>
            <a:ext cx="10703011" cy="118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Caracterização da Atenção Primária à Saúde no contexto da política de saúde do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país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0800" y="1231901"/>
            <a:ext cx="11829900" cy="40911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Brasil, a Atenção Básica é desenvolvida com o mais alto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grau de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descentralização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e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capilaridade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ocorrendo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nas Unidades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Básicas de Saúde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(UBS) que são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instaladas perto de onde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as pessoas moram, trabalham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estudam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 desempenham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um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papel central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na garantia à população de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acesso a uma atenção à </a:t>
            </a:r>
            <a:r>
              <a:rPr lang="pt-BR" sz="25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saúde de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qualidade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. </a:t>
            </a:r>
            <a:endParaRPr lang="pt-BR" sz="25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Umas das ações desenvolvidas na Atenção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Primária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é a Estratégia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Saúde da Família (ESF)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que está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ligada à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UBS, e tem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como objetivo de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intervir nos fatores que colocam a saúde em risco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como falta de atividade física, má alimentação, uso de tabaco, dentre outros. O resultado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desta estratégia retrata a diminuição da </a:t>
            </a:r>
            <a:r>
              <a:rPr lang="pt-BR" sz="25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necessidade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intervenção de média e alta </a:t>
            </a:r>
            <a:r>
              <a:rPr lang="pt-BR" sz="25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complexidade.</a:t>
            </a:r>
            <a:endParaRPr lang="pt-BR" sz="25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O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Brasil é 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 único </a:t>
            </a: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país do mundo com mais de 100 milhões de habitantes com um sistema de saúde público, que abrange desde o simples atendimento para avaliação da pressão arterial até o transplante de órgãos, garantindo acesso </a:t>
            </a:r>
            <a:r>
              <a:rPr lang="pt-BR" sz="25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integral, universal e gratuito para toda a população do país</a:t>
            </a:r>
            <a:r>
              <a:rPr lang="pt-BR" sz="25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lnSpc>
                <a:spcPct val="220000"/>
              </a:lnSpc>
              <a:spcBef>
                <a:spcPts val="0"/>
              </a:spcBef>
              <a:buNone/>
            </a:pPr>
            <a:r>
              <a:rPr lang="pt-BR" sz="25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25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Cobertura populacional dos serviços de APS do mês de Setembro de 2018:</a:t>
            </a:r>
            <a:endParaRPr lang="pt-BR" sz="25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4208556"/>
              </p:ext>
            </p:extLst>
          </p:nvPr>
        </p:nvGraphicFramePr>
        <p:xfrm>
          <a:off x="120800" y="5067842"/>
          <a:ext cx="11980520" cy="76833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15376"/>
                <a:gridCol w="950673"/>
                <a:gridCol w="2178207"/>
                <a:gridCol w="2556628"/>
                <a:gridCol w="2486683"/>
                <a:gridCol w="2492953"/>
              </a:tblGrid>
              <a:tr h="230881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kern="1200" dirty="0" smtClean="0">
                          <a:latin typeface="+mj-lt"/>
                        </a:rPr>
                        <a:t>População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246652" marT="39464" marB="39464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kern="1200" dirty="0" smtClean="0">
                          <a:latin typeface="+mj-lt"/>
                        </a:rPr>
                        <a:t>Nº eSF</a:t>
                      </a:r>
                      <a:endParaRPr lang="pt-BR" sz="18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246652" marT="39464" marB="39464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kern="1200" dirty="0" smtClean="0">
                          <a:latin typeface="+mj-lt"/>
                        </a:rPr>
                        <a:t>Estim. Pop. Cob. eSF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246652" marT="39464" marB="39464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kern="1200" dirty="0" smtClean="0">
                          <a:latin typeface="+mj-lt"/>
                        </a:rPr>
                        <a:t>Cob. Pop. Estimativa eSF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246652" marT="39464" marB="39464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latin typeface="+mj-lt"/>
                        </a:rPr>
                        <a:t>Estimativa Pop. Cob. AB</a:t>
                      </a:r>
                      <a:endParaRPr lang="pt-BR" sz="18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246652" marT="39464" marB="39464" anchor="b"/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kern="1200" dirty="0" smtClean="0">
                          <a:latin typeface="+mj-lt"/>
                        </a:rPr>
                        <a:t>Cob. Pop. Estimativa AB</a:t>
                      </a:r>
                      <a:endParaRPr lang="pt-BR" sz="1800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246652" marT="39464" marB="39464" anchor="b"/>
                </a:tc>
              </a:tr>
              <a:tr h="442523"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b="1" kern="1200" dirty="0">
                          <a:latin typeface="+mj-lt"/>
                        </a:rPr>
                        <a:t>207.660.929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65774" marT="65774" marB="65774"/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b="1" kern="1200" dirty="0">
                          <a:latin typeface="+mj-lt"/>
                        </a:rPr>
                        <a:t>43.639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65774" marT="65774" marB="65774"/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b="1" kern="1200" dirty="0">
                          <a:latin typeface="+mj-lt"/>
                        </a:rPr>
                        <a:t>134.966.959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65774" marT="65774" marB="65774"/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b="1" kern="1200" dirty="0">
                          <a:latin typeface="+mj-lt"/>
                        </a:rPr>
                        <a:t>64.99%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65774" marT="65774" marB="65774"/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b="1" kern="1200" dirty="0">
                          <a:latin typeface="+mj-lt"/>
                        </a:rPr>
                        <a:t>136.155.355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65774" marT="65774" marB="65774"/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1800" b="1" kern="1200" dirty="0">
                          <a:latin typeface="+mj-lt"/>
                        </a:rPr>
                        <a:t>65.57%</a:t>
                      </a:r>
                      <a:endParaRPr lang="pt-BR" sz="18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774" marR="65774" marT="65774" marB="65774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06524" y="5836181"/>
            <a:ext cx="606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Fonte: 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e-Gestor – Informações e Gestão da Atenção Básica. 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2"/>
              </a:rPr>
              <a:t>https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  <a:hlinkClick r:id="rId2"/>
              </a:rPr>
              <a:t>://</a:t>
            </a:r>
            <a:r>
              <a:rPr lang="pt-BR" sz="1200" dirty="0" smtClean="0">
                <a:solidFill>
                  <a:schemeClr val="bg2">
                    <a:lumMod val="50000"/>
                  </a:schemeClr>
                </a:solidFill>
                <a:latin typeface="+mj-lt"/>
                <a:hlinkClick r:id="rId2"/>
              </a:rPr>
              <a:t>egestorab.saude.gov.br/paginas/acessoPublico/relatorios/relHistoricoCoberturaAB.xhtml</a:t>
            </a:r>
            <a:endParaRPr lang="pt-BR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34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1499" y="258463"/>
            <a:ext cx="11518901" cy="118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Caracterização da Atenção Primária à Saúde no contexto da política de saúde do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país – Ações, Programas e Estratégias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800" y="1447800"/>
            <a:ext cx="2362200" cy="15851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201" y="1447800"/>
            <a:ext cx="2793999" cy="15887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33" y="1447800"/>
            <a:ext cx="2293666" cy="15851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593" y="1472030"/>
            <a:ext cx="3442208" cy="15367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39" b="9641"/>
          <a:stretch/>
        </p:blipFill>
        <p:spPr>
          <a:xfrm>
            <a:off x="220933" y="3319463"/>
            <a:ext cx="2319573" cy="16891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101" y="3319463"/>
            <a:ext cx="2363197" cy="15065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201" y="3199068"/>
            <a:ext cx="2679207" cy="180949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35" y="5112503"/>
            <a:ext cx="4847365" cy="151165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8456" y="3199068"/>
            <a:ext cx="2917191" cy="259855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6048" y="5008563"/>
            <a:ext cx="1788304" cy="17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7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7517" y="256154"/>
            <a:ext cx="10703011" cy="64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Força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trabalho na APS: formação e trabalho dos técnicos 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3146" y="899391"/>
            <a:ext cx="12002654" cy="7380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 composição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 organização das equipes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Estratégia Saúde da Família (ESF) é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formada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por equipe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multiprofissional contendo profissionais técnicos que realizam as seguintes atividades:</a:t>
            </a:r>
            <a:endParaRPr lang="pt-BR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10348959"/>
              </p:ext>
            </p:extLst>
          </p:nvPr>
        </p:nvGraphicFramePr>
        <p:xfrm>
          <a:off x="252977" y="1648047"/>
          <a:ext cx="11862823" cy="424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925771" y="5901074"/>
            <a:ext cx="724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Fonte: Política Nacional de Atenção Básica (PNAB) - Portaria nº 2436/GM/MS, de 21 de setembro de 2017</a:t>
            </a:r>
            <a:endParaRPr lang="pt-BR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4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8462" y="339281"/>
            <a:ext cx="10703011" cy="64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Força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trabalho na APS: formação e trabalho dos técnicos 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9703" y="1148774"/>
            <a:ext cx="7763679" cy="41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34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2299" y="118763"/>
            <a:ext cx="10703011" cy="6432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Estratégicas </a:t>
            </a:r>
            <a:r>
              <a:rPr lang="pt-BR" sz="32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para a formação dos trabalhadores técnicos em </a:t>
            </a: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saúde</a:t>
            </a:r>
            <a:endParaRPr lang="pt-BR" sz="2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0199" y="1028700"/>
            <a:ext cx="11620501" cy="5003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BR" sz="19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Projeto Itinerários do </a:t>
            </a:r>
            <a:r>
              <a:rPr lang="pt-BR" sz="19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Saber: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Até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2019, a meta prevista será ofertar 150 mil vagas para profissionais de nível médio/técnico e 2,5 mil vagas para tutores. Os cursos possuem carga de 60 horas e poderão acontecer nas modalidades: presencial, semipresencial e/ou a distância, pela plataforma AVASUS (Ambiente Virtual de Aprendizagem do Sistema Único de Saúde).</a:t>
            </a:r>
            <a:endParaRPr lang="pt-BR" sz="19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	As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formações serão estruturadas dentro de quatro eixos temáticos e prioritários: Acolhimento em Saúde, Saúde Mental, Segurança do Paciente e Vigilância em Saúde. As ações acontecerão em consonância com as diretrizes da Política Nacional de Educação Permanente em Saúde, com foco também no fortalecimento da Atenção e do Cuidado como vetores integrativos da prática em saúde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19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 startAt="2"/>
            </a:pPr>
            <a:r>
              <a:rPr lang="pt-BR" sz="19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Curso </a:t>
            </a:r>
            <a:r>
              <a:rPr lang="pt-BR" sz="19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de Formação dos Agentes Comunitários de Saúde (ACS)	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 A formação dos ACS são um componente decisivo para a efetivação da Política Nacional de Saúde, contribuindo para uma maior qualidade de atendimento à população.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	A meta consolidada dos projetos para formação de ACS foi de 219.291 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profissionais. Até </a:t>
            </a:r>
            <a:r>
              <a:rPr lang="pt-BR" sz="19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 presente momento, o percentual de formação alcançado foi de 90</a:t>
            </a:r>
            <a:r>
              <a:rPr lang="pt-BR" sz="1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%.</a:t>
            </a:r>
            <a:endParaRPr lang="pt-BR" sz="1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2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512</Words>
  <Application>Microsoft Office PowerPoint</Application>
  <PresentationFormat>Personalizar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Referências Bibliográficas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Guimaraes Evangelista Soares</dc:creator>
  <cp:lastModifiedBy>Marília Tolentino</cp:lastModifiedBy>
  <cp:revision>113</cp:revision>
  <cp:lastPrinted>2018-04-09T13:17:06Z</cp:lastPrinted>
  <dcterms:created xsi:type="dcterms:W3CDTF">2017-03-15T13:11:34Z</dcterms:created>
  <dcterms:modified xsi:type="dcterms:W3CDTF">2018-11-11T01:18:16Z</dcterms:modified>
</cp:coreProperties>
</file>