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70" r:id="rId2"/>
    <p:sldId id="269" r:id="rId3"/>
    <p:sldId id="268" r:id="rId4"/>
    <p:sldId id="259" r:id="rId5"/>
    <p:sldId id="272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74" r:id="rId16"/>
    <p:sldId id="275" r:id="rId17"/>
    <p:sldId id="278" r:id="rId18"/>
    <p:sldId id="277" r:id="rId19"/>
    <p:sldId id="267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DFA80-EF42-4356-B315-856DD539059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644ABA0-DF21-4286-BBD3-36B3B57EB4B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PT" sz="2000" dirty="0" smtClean="0">
              <a:latin typeface="Bahnschrift Light" pitchFamily="34" charset="0"/>
            </a:rPr>
            <a:t>Em Angola a educação realiza-se através de um Sistema Unificado, constituído pelos seguintes subsistemas de ensino: </a:t>
          </a:r>
          <a:endParaRPr lang="pt-PT" sz="2000" dirty="0">
            <a:latin typeface="Bahnschrift Light" pitchFamily="34" charset="0"/>
          </a:endParaRPr>
        </a:p>
      </dgm:t>
    </dgm:pt>
    <dgm:pt modelId="{13FF5F50-F713-4C99-A7BD-2FFB4ED75EE1}" type="parTrans" cxnId="{560A26B7-8BD2-45FF-898F-5FDED708CCF4}">
      <dgm:prSet/>
      <dgm:spPr/>
      <dgm:t>
        <a:bodyPr/>
        <a:lstStyle/>
        <a:p>
          <a:endParaRPr lang="pt-PT"/>
        </a:p>
      </dgm:t>
    </dgm:pt>
    <dgm:pt modelId="{AA473A52-9E4B-4DBB-BCB3-159CD3FDEEFC}" type="sibTrans" cxnId="{560A26B7-8BD2-45FF-898F-5FDED708CCF4}">
      <dgm:prSet/>
      <dgm:spPr/>
      <dgm:t>
        <a:bodyPr/>
        <a:lstStyle/>
        <a:p>
          <a:endParaRPr lang="pt-PT"/>
        </a:p>
      </dgm:t>
    </dgm:pt>
    <dgm:pt modelId="{742FE40A-E8EF-425F-9D54-D77DF3D4C6A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pt-PT" sz="2000" dirty="0" smtClean="0">
              <a:latin typeface="Bahnschrift Light" pitchFamily="34" charset="0"/>
            </a:rPr>
            <a:t>Subsistema de Educação pré-escolar; </a:t>
          </a:r>
          <a:endParaRPr lang="pt-PT" sz="2000" dirty="0">
            <a:latin typeface="Bahnschrift Light" pitchFamily="34" charset="0"/>
          </a:endParaRPr>
        </a:p>
      </dgm:t>
    </dgm:pt>
    <dgm:pt modelId="{C9477C6D-F53C-4DD5-894E-65B713D71B0C}" type="parTrans" cxnId="{46A16F22-CD2B-473A-9AE5-C8C8E5A2E4E5}">
      <dgm:prSet/>
      <dgm:spPr/>
      <dgm:t>
        <a:bodyPr/>
        <a:lstStyle/>
        <a:p>
          <a:endParaRPr lang="pt-PT"/>
        </a:p>
      </dgm:t>
    </dgm:pt>
    <dgm:pt modelId="{75AC8E02-DF21-4DAD-A4A5-47FC172CC08E}" type="sibTrans" cxnId="{46A16F22-CD2B-473A-9AE5-C8C8E5A2E4E5}">
      <dgm:prSet/>
      <dgm:spPr/>
      <dgm:t>
        <a:bodyPr/>
        <a:lstStyle/>
        <a:p>
          <a:endParaRPr lang="pt-PT"/>
        </a:p>
      </dgm:t>
    </dgm:pt>
    <dgm:pt modelId="{943FC485-958B-4B04-B7A1-B9AF1C98A05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sz="2000" dirty="0" smtClean="0">
              <a:latin typeface="Bahnschrift Light" pitchFamily="34" charset="0"/>
            </a:rPr>
            <a:t>Subsistema de Ensino geral; </a:t>
          </a:r>
          <a:endParaRPr lang="pt-PT" sz="2000" dirty="0">
            <a:latin typeface="Bahnschrift Light" pitchFamily="34" charset="0"/>
          </a:endParaRPr>
        </a:p>
      </dgm:t>
    </dgm:pt>
    <dgm:pt modelId="{F1075BC4-A218-4906-97C6-45116C9BACF2}" type="parTrans" cxnId="{A948E80A-F9AB-4F65-8DE0-8E313E67E56B}">
      <dgm:prSet/>
      <dgm:spPr/>
      <dgm:t>
        <a:bodyPr/>
        <a:lstStyle/>
        <a:p>
          <a:endParaRPr lang="pt-PT"/>
        </a:p>
      </dgm:t>
    </dgm:pt>
    <dgm:pt modelId="{A4DE1B01-1EEC-4D38-94F2-95DC2D5F7840}" type="sibTrans" cxnId="{A948E80A-F9AB-4F65-8DE0-8E313E67E56B}">
      <dgm:prSet/>
      <dgm:spPr/>
      <dgm:t>
        <a:bodyPr/>
        <a:lstStyle/>
        <a:p>
          <a:endParaRPr lang="pt-PT"/>
        </a:p>
      </dgm:t>
    </dgm:pt>
    <dgm:pt modelId="{EA169243-736C-4770-8606-D9BA31B0EC8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PT" sz="1800" b="1" dirty="0" smtClean="0">
              <a:solidFill>
                <a:schemeClr val="tx1"/>
              </a:solidFill>
              <a:latin typeface="Bahnschrift Light" pitchFamily="34" charset="0"/>
            </a:rPr>
            <a:t>Subsistema de Ensino técnico-profissional; </a:t>
          </a:r>
          <a:endParaRPr lang="pt-PT" sz="1800" b="1" dirty="0">
            <a:solidFill>
              <a:schemeClr val="tx1"/>
            </a:solidFill>
            <a:latin typeface="Bahnschrift Light" pitchFamily="34" charset="0"/>
          </a:endParaRPr>
        </a:p>
      </dgm:t>
    </dgm:pt>
    <dgm:pt modelId="{FA0EC316-9211-48E8-9C0E-483EAB0EF200}" type="parTrans" cxnId="{D308A603-1C65-4403-B637-36794EDEDD8A}">
      <dgm:prSet/>
      <dgm:spPr/>
      <dgm:t>
        <a:bodyPr/>
        <a:lstStyle/>
        <a:p>
          <a:endParaRPr lang="pt-PT"/>
        </a:p>
      </dgm:t>
    </dgm:pt>
    <dgm:pt modelId="{687776D8-5DB8-4167-B0E2-A926F4900B7D}" type="sibTrans" cxnId="{D308A603-1C65-4403-B637-36794EDEDD8A}">
      <dgm:prSet/>
      <dgm:spPr/>
      <dgm:t>
        <a:bodyPr/>
        <a:lstStyle/>
        <a:p>
          <a:endParaRPr lang="pt-PT"/>
        </a:p>
      </dgm:t>
    </dgm:pt>
    <dgm:pt modelId="{DF7C525E-9BD2-470A-AA57-2FAB90A0202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sz="1800" dirty="0" smtClean="0">
              <a:latin typeface="Bahnschrift Light" pitchFamily="34" charset="0"/>
            </a:rPr>
            <a:t>Subsistema de Formação de professores</a:t>
          </a:r>
          <a:r>
            <a:rPr lang="pt-PT" sz="1500" dirty="0" smtClean="0"/>
            <a:t>; </a:t>
          </a:r>
          <a:endParaRPr lang="pt-PT" sz="1500" dirty="0"/>
        </a:p>
      </dgm:t>
    </dgm:pt>
    <dgm:pt modelId="{85887756-39A0-4A53-A95C-27B0883D6A6C}" type="parTrans" cxnId="{98CA7D5D-4E91-40BC-B5D9-5B9F3BD743F9}">
      <dgm:prSet/>
      <dgm:spPr/>
      <dgm:t>
        <a:bodyPr/>
        <a:lstStyle/>
        <a:p>
          <a:endParaRPr lang="pt-PT"/>
        </a:p>
      </dgm:t>
    </dgm:pt>
    <dgm:pt modelId="{9B66E942-7CC9-48BF-8D14-00C0B191A687}" type="sibTrans" cxnId="{98CA7D5D-4E91-40BC-B5D9-5B9F3BD743F9}">
      <dgm:prSet/>
      <dgm:spPr/>
      <dgm:t>
        <a:bodyPr/>
        <a:lstStyle/>
        <a:p>
          <a:endParaRPr lang="pt-PT"/>
        </a:p>
      </dgm:t>
    </dgm:pt>
    <dgm:pt modelId="{81B5C9B8-66A2-46B9-9B64-2DAF917B408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sz="1800" dirty="0" smtClean="0">
              <a:latin typeface="Bahnschrift Light" pitchFamily="34" charset="0"/>
            </a:rPr>
            <a:t>Subsistema de Educação de adultos; </a:t>
          </a:r>
          <a:endParaRPr lang="pt-PT" sz="1800" dirty="0">
            <a:latin typeface="Bahnschrift Light" pitchFamily="34" charset="0"/>
          </a:endParaRPr>
        </a:p>
      </dgm:t>
    </dgm:pt>
    <dgm:pt modelId="{F7A22856-BB88-4631-AFB8-B1588B093BD4}" type="parTrans" cxnId="{65C216E0-00CD-421E-8A6F-0DE935595CA4}">
      <dgm:prSet/>
      <dgm:spPr/>
      <dgm:t>
        <a:bodyPr/>
        <a:lstStyle/>
        <a:p>
          <a:endParaRPr lang="pt-PT"/>
        </a:p>
      </dgm:t>
    </dgm:pt>
    <dgm:pt modelId="{0371314B-982C-43AC-92E9-4F8398AAA49C}" type="sibTrans" cxnId="{65C216E0-00CD-421E-8A6F-0DE935595CA4}">
      <dgm:prSet/>
      <dgm:spPr/>
      <dgm:t>
        <a:bodyPr/>
        <a:lstStyle/>
        <a:p>
          <a:endParaRPr lang="pt-PT"/>
        </a:p>
      </dgm:t>
    </dgm:pt>
    <dgm:pt modelId="{CD5D6327-433F-46E6-8455-4E8678AF50C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sz="1800" dirty="0" smtClean="0">
              <a:latin typeface="Bahnschrift Light" pitchFamily="34" charset="0"/>
            </a:rPr>
            <a:t>Subsistema de Ensino superior. </a:t>
          </a:r>
          <a:endParaRPr lang="pt-PT" sz="1800" dirty="0">
            <a:latin typeface="Bahnschrift Light" pitchFamily="34" charset="0"/>
          </a:endParaRPr>
        </a:p>
      </dgm:t>
    </dgm:pt>
    <dgm:pt modelId="{5051D1FA-C244-465C-BFEE-7C16C42B542D}" type="parTrans" cxnId="{8CF11CDF-EAB0-4889-A65D-20E6491E9394}">
      <dgm:prSet/>
      <dgm:spPr/>
      <dgm:t>
        <a:bodyPr/>
        <a:lstStyle/>
        <a:p>
          <a:endParaRPr lang="pt-PT"/>
        </a:p>
      </dgm:t>
    </dgm:pt>
    <dgm:pt modelId="{4F5C3DED-2154-48B5-9DB0-806BBA67E083}" type="sibTrans" cxnId="{8CF11CDF-EAB0-4889-A65D-20E6491E9394}">
      <dgm:prSet/>
      <dgm:spPr/>
      <dgm:t>
        <a:bodyPr/>
        <a:lstStyle/>
        <a:p>
          <a:endParaRPr lang="pt-PT"/>
        </a:p>
      </dgm:t>
    </dgm:pt>
    <dgm:pt modelId="{65A34A12-A8D8-4B4F-B412-0218D8BA042F}" type="pres">
      <dgm:prSet presAssocID="{B43DFA80-EF42-4356-B315-856DD539059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t-PT"/>
        </a:p>
      </dgm:t>
    </dgm:pt>
    <dgm:pt modelId="{EAFC0FC5-4723-416E-BE67-980A02FD0348}" type="pres">
      <dgm:prSet presAssocID="{B43DFA80-EF42-4356-B315-856DD539059B}" presName="pyramid" presStyleLbl="node1" presStyleIdx="0" presStyleCnt="1" custScaleX="150000" custScaleY="97519" custLinFactNeighborX="1034" custLinFactNeighborY="-1235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3D11FB66-4E0E-47A9-B8DD-C639D8E28BDC}" type="pres">
      <dgm:prSet presAssocID="{B43DFA80-EF42-4356-B315-856DD539059B}" presName="theList" presStyleCnt="0"/>
      <dgm:spPr/>
    </dgm:pt>
    <dgm:pt modelId="{DBEBE398-BEC1-4922-BB57-3772DA523910}" type="pres">
      <dgm:prSet presAssocID="{D644ABA0-DF21-4286-BBD3-36B3B57EB4B8}" presName="aNode" presStyleLbl="fgAcc1" presStyleIdx="0" presStyleCnt="7" custScaleX="100543" custScaleY="492213" custLinFactX="-28094" custLinFactY="-87818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4E3E5EA-4D56-4D8B-B975-5949B284F8E4}" type="pres">
      <dgm:prSet presAssocID="{D644ABA0-DF21-4286-BBD3-36B3B57EB4B8}" presName="aSpace" presStyleCnt="0"/>
      <dgm:spPr/>
    </dgm:pt>
    <dgm:pt modelId="{92EEF1D1-670A-4535-ACB3-26925A0C636E}" type="pres">
      <dgm:prSet presAssocID="{742FE40A-E8EF-425F-9D54-D77DF3D4C6A7}" presName="aNode" presStyleLbl="fgAcc1" presStyleIdx="1" presStyleCnt="7" custScaleX="151584" custScaleY="215903" custLinFactY="6391" custLinFactNeighborX="-14476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DE9D8B9-8370-4D00-82FB-4D2799C7A594}" type="pres">
      <dgm:prSet presAssocID="{742FE40A-E8EF-425F-9D54-D77DF3D4C6A7}" presName="aSpace" presStyleCnt="0"/>
      <dgm:spPr/>
    </dgm:pt>
    <dgm:pt modelId="{7FCCE8D0-F7D2-4DE1-96C0-17F48AD3DAFA}" type="pres">
      <dgm:prSet presAssocID="{943FC485-958B-4B04-B7A1-B9AF1C98A050}" presName="aNode" presStyleLbl="fgAcc1" presStyleIdx="2" presStyleCnt="7" custScaleX="130860" custScaleY="198083" custLinFactNeighborX="-17532" custLinFactNeighborY="-59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97E6F63-BDF6-4CB4-B4DF-3069804F63AB}" type="pres">
      <dgm:prSet presAssocID="{943FC485-958B-4B04-B7A1-B9AF1C98A050}" presName="aSpace" presStyleCnt="0"/>
      <dgm:spPr/>
    </dgm:pt>
    <dgm:pt modelId="{9EDA0C54-10A3-4F18-90C9-15D4786283DA}" type="pres">
      <dgm:prSet presAssocID="{EA169243-736C-4770-8606-D9BA31B0EC8B}" presName="aNode" presStyleLbl="fgAcc1" presStyleIdx="3" presStyleCnt="7" custScaleX="124099" custScaleY="235718" custLinFactY="7087" custLinFactNeighborX="-15878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4B62C90-A39A-460C-8F3F-30EE08854907}" type="pres">
      <dgm:prSet presAssocID="{EA169243-736C-4770-8606-D9BA31B0EC8B}" presName="aSpace" presStyleCnt="0"/>
      <dgm:spPr/>
    </dgm:pt>
    <dgm:pt modelId="{CE8752CE-C683-4ACC-810F-F8F22937C6EE}" type="pres">
      <dgm:prSet presAssocID="{DF7C525E-9BD2-470A-AA57-2FAB90A02022}" presName="aNode" presStyleLbl="fgAcc1" presStyleIdx="4" presStyleCnt="7" custScaleX="106756" custScaleY="174828" custLinFactNeighborX="-11008" custLinFactNeighborY="8989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0EECF40-8909-4A20-B034-9E35EAF90993}" type="pres">
      <dgm:prSet presAssocID="{DF7C525E-9BD2-470A-AA57-2FAB90A02022}" presName="aSpace" presStyleCnt="0"/>
      <dgm:spPr/>
    </dgm:pt>
    <dgm:pt modelId="{CD8D5986-76E6-4367-85DC-491B589472AF}" type="pres">
      <dgm:prSet presAssocID="{81B5C9B8-66A2-46B9-9B64-2DAF917B408B}" presName="aNode" presStyleLbl="fgAcc1" presStyleIdx="5" presStyleCnt="7" custScaleX="75549" custScaleY="218162" custLinFactNeighborX="-10838" custLinFactNeighborY="9822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BEEB997-B985-46AD-8F22-8D0C201EDD98}" type="pres">
      <dgm:prSet presAssocID="{81B5C9B8-66A2-46B9-9B64-2DAF917B408B}" presName="aSpace" presStyleCnt="0"/>
      <dgm:spPr/>
    </dgm:pt>
    <dgm:pt modelId="{9029382B-5357-4B42-85F2-88EFEC616E77}" type="pres">
      <dgm:prSet presAssocID="{CD5D6327-433F-46E6-8455-4E8678AF50C7}" presName="aNode" presStyleLbl="fgAcc1" presStyleIdx="6" presStyleCnt="7" custScaleX="90849" custScaleY="200767" custLinFactY="33053" custLinFactNeighborX="-8913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CD33FE4-D278-4314-A5B1-7A4FAD8ED2D9}" type="pres">
      <dgm:prSet presAssocID="{CD5D6327-433F-46E6-8455-4E8678AF50C7}" presName="aSpace" presStyleCnt="0"/>
      <dgm:spPr/>
    </dgm:pt>
  </dgm:ptLst>
  <dgm:cxnLst>
    <dgm:cxn modelId="{AFC0B5B1-BBC6-4655-A36F-49CCF9B60B5A}" type="presOf" srcId="{EA169243-736C-4770-8606-D9BA31B0EC8B}" destId="{9EDA0C54-10A3-4F18-90C9-15D4786283DA}" srcOrd="0" destOrd="0" presId="urn:microsoft.com/office/officeart/2005/8/layout/pyramid2"/>
    <dgm:cxn modelId="{9D9AF6D4-DD53-43F9-8706-3633BA2325DF}" type="presOf" srcId="{B43DFA80-EF42-4356-B315-856DD539059B}" destId="{65A34A12-A8D8-4B4F-B412-0218D8BA042F}" srcOrd="0" destOrd="0" presId="urn:microsoft.com/office/officeart/2005/8/layout/pyramid2"/>
    <dgm:cxn modelId="{1C756FEE-E9F0-4365-86F3-1E72D60D4582}" type="presOf" srcId="{81B5C9B8-66A2-46B9-9B64-2DAF917B408B}" destId="{CD8D5986-76E6-4367-85DC-491B589472AF}" srcOrd="0" destOrd="0" presId="urn:microsoft.com/office/officeart/2005/8/layout/pyramid2"/>
    <dgm:cxn modelId="{44FFBB2F-F0ED-4122-86E1-6863BB81C005}" type="presOf" srcId="{943FC485-958B-4B04-B7A1-B9AF1C98A050}" destId="{7FCCE8D0-F7D2-4DE1-96C0-17F48AD3DAFA}" srcOrd="0" destOrd="0" presId="urn:microsoft.com/office/officeart/2005/8/layout/pyramid2"/>
    <dgm:cxn modelId="{E9C1F002-4E7C-4EF2-ABD7-F1E41BBBD7D8}" type="presOf" srcId="{D644ABA0-DF21-4286-BBD3-36B3B57EB4B8}" destId="{DBEBE398-BEC1-4922-BB57-3772DA523910}" srcOrd="0" destOrd="0" presId="urn:microsoft.com/office/officeart/2005/8/layout/pyramid2"/>
    <dgm:cxn modelId="{91CB3E3E-0ABD-44AB-BA89-104F1A937624}" type="presOf" srcId="{742FE40A-E8EF-425F-9D54-D77DF3D4C6A7}" destId="{92EEF1D1-670A-4535-ACB3-26925A0C636E}" srcOrd="0" destOrd="0" presId="urn:microsoft.com/office/officeart/2005/8/layout/pyramid2"/>
    <dgm:cxn modelId="{A948E80A-F9AB-4F65-8DE0-8E313E67E56B}" srcId="{B43DFA80-EF42-4356-B315-856DD539059B}" destId="{943FC485-958B-4B04-B7A1-B9AF1C98A050}" srcOrd="2" destOrd="0" parTransId="{F1075BC4-A218-4906-97C6-45116C9BACF2}" sibTransId="{A4DE1B01-1EEC-4D38-94F2-95DC2D5F7840}"/>
    <dgm:cxn modelId="{65C216E0-00CD-421E-8A6F-0DE935595CA4}" srcId="{B43DFA80-EF42-4356-B315-856DD539059B}" destId="{81B5C9B8-66A2-46B9-9B64-2DAF917B408B}" srcOrd="5" destOrd="0" parTransId="{F7A22856-BB88-4631-AFB8-B1588B093BD4}" sibTransId="{0371314B-982C-43AC-92E9-4F8398AAA49C}"/>
    <dgm:cxn modelId="{D308A603-1C65-4403-B637-36794EDEDD8A}" srcId="{B43DFA80-EF42-4356-B315-856DD539059B}" destId="{EA169243-736C-4770-8606-D9BA31B0EC8B}" srcOrd="3" destOrd="0" parTransId="{FA0EC316-9211-48E8-9C0E-483EAB0EF200}" sibTransId="{687776D8-5DB8-4167-B0E2-A926F4900B7D}"/>
    <dgm:cxn modelId="{B8F03ED9-AD2A-4836-849B-5AA3A31C95C4}" type="presOf" srcId="{DF7C525E-9BD2-470A-AA57-2FAB90A02022}" destId="{CE8752CE-C683-4ACC-810F-F8F22937C6EE}" srcOrd="0" destOrd="0" presId="urn:microsoft.com/office/officeart/2005/8/layout/pyramid2"/>
    <dgm:cxn modelId="{560A26B7-8BD2-45FF-898F-5FDED708CCF4}" srcId="{B43DFA80-EF42-4356-B315-856DD539059B}" destId="{D644ABA0-DF21-4286-BBD3-36B3B57EB4B8}" srcOrd="0" destOrd="0" parTransId="{13FF5F50-F713-4C99-A7BD-2FFB4ED75EE1}" sibTransId="{AA473A52-9E4B-4DBB-BCB3-159CD3FDEEFC}"/>
    <dgm:cxn modelId="{8CF11CDF-EAB0-4889-A65D-20E6491E9394}" srcId="{B43DFA80-EF42-4356-B315-856DD539059B}" destId="{CD5D6327-433F-46E6-8455-4E8678AF50C7}" srcOrd="6" destOrd="0" parTransId="{5051D1FA-C244-465C-BFEE-7C16C42B542D}" sibTransId="{4F5C3DED-2154-48B5-9DB0-806BBA67E083}"/>
    <dgm:cxn modelId="{98CA7D5D-4E91-40BC-B5D9-5B9F3BD743F9}" srcId="{B43DFA80-EF42-4356-B315-856DD539059B}" destId="{DF7C525E-9BD2-470A-AA57-2FAB90A02022}" srcOrd="4" destOrd="0" parTransId="{85887756-39A0-4A53-A95C-27B0883D6A6C}" sibTransId="{9B66E942-7CC9-48BF-8D14-00C0B191A687}"/>
    <dgm:cxn modelId="{A24A4109-F955-4FC2-86EA-6687271D46FD}" type="presOf" srcId="{CD5D6327-433F-46E6-8455-4E8678AF50C7}" destId="{9029382B-5357-4B42-85F2-88EFEC616E77}" srcOrd="0" destOrd="0" presId="urn:microsoft.com/office/officeart/2005/8/layout/pyramid2"/>
    <dgm:cxn modelId="{46A16F22-CD2B-473A-9AE5-C8C8E5A2E4E5}" srcId="{B43DFA80-EF42-4356-B315-856DD539059B}" destId="{742FE40A-E8EF-425F-9D54-D77DF3D4C6A7}" srcOrd="1" destOrd="0" parTransId="{C9477C6D-F53C-4DD5-894E-65B713D71B0C}" sibTransId="{75AC8E02-DF21-4DAD-A4A5-47FC172CC08E}"/>
    <dgm:cxn modelId="{C58275C9-13BA-46F5-8B1E-45EDD36B49E0}" type="presParOf" srcId="{65A34A12-A8D8-4B4F-B412-0218D8BA042F}" destId="{EAFC0FC5-4723-416E-BE67-980A02FD0348}" srcOrd="0" destOrd="0" presId="urn:microsoft.com/office/officeart/2005/8/layout/pyramid2"/>
    <dgm:cxn modelId="{5CEE03AD-6A62-4CE4-ACD6-D6B2DE5FC9A8}" type="presParOf" srcId="{65A34A12-A8D8-4B4F-B412-0218D8BA042F}" destId="{3D11FB66-4E0E-47A9-B8DD-C639D8E28BDC}" srcOrd="1" destOrd="0" presId="urn:microsoft.com/office/officeart/2005/8/layout/pyramid2"/>
    <dgm:cxn modelId="{E38BAEA9-BF70-4761-A304-913BAA46A816}" type="presParOf" srcId="{3D11FB66-4E0E-47A9-B8DD-C639D8E28BDC}" destId="{DBEBE398-BEC1-4922-BB57-3772DA523910}" srcOrd="0" destOrd="0" presId="urn:microsoft.com/office/officeart/2005/8/layout/pyramid2"/>
    <dgm:cxn modelId="{9C1AE0F9-2843-48F8-A6F5-98A198D24088}" type="presParOf" srcId="{3D11FB66-4E0E-47A9-B8DD-C639D8E28BDC}" destId="{24E3E5EA-4D56-4D8B-B975-5949B284F8E4}" srcOrd="1" destOrd="0" presId="urn:microsoft.com/office/officeart/2005/8/layout/pyramid2"/>
    <dgm:cxn modelId="{9526485C-9C56-4C9C-BE7A-1DF5CBFF38EE}" type="presParOf" srcId="{3D11FB66-4E0E-47A9-B8DD-C639D8E28BDC}" destId="{92EEF1D1-670A-4535-ACB3-26925A0C636E}" srcOrd="2" destOrd="0" presId="urn:microsoft.com/office/officeart/2005/8/layout/pyramid2"/>
    <dgm:cxn modelId="{42204694-3643-45CB-B3BC-26D8CDBBE21B}" type="presParOf" srcId="{3D11FB66-4E0E-47A9-B8DD-C639D8E28BDC}" destId="{7DE9D8B9-8370-4D00-82FB-4D2799C7A594}" srcOrd="3" destOrd="0" presId="urn:microsoft.com/office/officeart/2005/8/layout/pyramid2"/>
    <dgm:cxn modelId="{21782349-926C-446C-A3AD-C8D288FE0240}" type="presParOf" srcId="{3D11FB66-4E0E-47A9-B8DD-C639D8E28BDC}" destId="{7FCCE8D0-F7D2-4DE1-96C0-17F48AD3DAFA}" srcOrd="4" destOrd="0" presId="urn:microsoft.com/office/officeart/2005/8/layout/pyramid2"/>
    <dgm:cxn modelId="{2FDC3094-1ED2-4C19-9FA5-5BAE20A42CB9}" type="presParOf" srcId="{3D11FB66-4E0E-47A9-B8DD-C639D8E28BDC}" destId="{597E6F63-BDF6-4CB4-B4DF-3069804F63AB}" srcOrd="5" destOrd="0" presId="urn:microsoft.com/office/officeart/2005/8/layout/pyramid2"/>
    <dgm:cxn modelId="{61566935-7560-4B8C-A521-6ACE01A6826F}" type="presParOf" srcId="{3D11FB66-4E0E-47A9-B8DD-C639D8E28BDC}" destId="{9EDA0C54-10A3-4F18-90C9-15D4786283DA}" srcOrd="6" destOrd="0" presId="urn:microsoft.com/office/officeart/2005/8/layout/pyramid2"/>
    <dgm:cxn modelId="{C1DB43ED-0326-4283-B828-7F7530471F90}" type="presParOf" srcId="{3D11FB66-4E0E-47A9-B8DD-C639D8E28BDC}" destId="{B4B62C90-A39A-460C-8F3F-30EE08854907}" srcOrd="7" destOrd="0" presId="urn:microsoft.com/office/officeart/2005/8/layout/pyramid2"/>
    <dgm:cxn modelId="{BCE8264F-7155-42B7-93D2-867344727CA7}" type="presParOf" srcId="{3D11FB66-4E0E-47A9-B8DD-C639D8E28BDC}" destId="{CE8752CE-C683-4ACC-810F-F8F22937C6EE}" srcOrd="8" destOrd="0" presId="urn:microsoft.com/office/officeart/2005/8/layout/pyramid2"/>
    <dgm:cxn modelId="{571FAAAB-4913-437B-82E9-3BFBF028BA7A}" type="presParOf" srcId="{3D11FB66-4E0E-47A9-B8DD-C639D8E28BDC}" destId="{30EECF40-8909-4A20-B034-9E35EAF90993}" srcOrd="9" destOrd="0" presId="urn:microsoft.com/office/officeart/2005/8/layout/pyramid2"/>
    <dgm:cxn modelId="{42A25B67-F4B4-454F-A35C-901903F7C3D3}" type="presParOf" srcId="{3D11FB66-4E0E-47A9-B8DD-C639D8E28BDC}" destId="{CD8D5986-76E6-4367-85DC-491B589472AF}" srcOrd="10" destOrd="0" presId="urn:microsoft.com/office/officeart/2005/8/layout/pyramid2"/>
    <dgm:cxn modelId="{395233C6-2D7B-4917-8B81-CE1B6864E6EE}" type="presParOf" srcId="{3D11FB66-4E0E-47A9-B8DD-C639D8E28BDC}" destId="{0BEEB997-B985-46AD-8F22-8D0C201EDD98}" srcOrd="11" destOrd="0" presId="urn:microsoft.com/office/officeart/2005/8/layout/pyramid2"/>
    <dgm:cxn modelId="{ACDBC296-7A48-470E-B3AD-487EE5F3B2BD}" type="presParOf" srcId="{3D11FB66-4E0E-47A9-B8DD-C639D8E28BDC}" destId="{9029382B-5357-4B42-85F2-88EFEC616E77}" srcOrd="12" destOrd="0" presId="urn:microsoft.com/office/officeart/2005/8/layout/pyramid2"/>
    <dgm:cxn modelId="{B60CE40F-CD90-47F4-A9EC-8B18509CB868}" type="presParOf" srcId="{3D11FB66-4E0E-47A9-B8DD-C639D8E28BDC}" destId="{DCD33FE4-D278-4314-A5B1-7A4FAD8ED2D9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6B5D8A-64C3-4E6B-BA64-113B9A66484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BB51016-106F-47E5-8F14-62B1A9ACE4D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PT" b="1" dirty="0" smtClean="0">
              <a:solidFill>
                <a:schemeClr val="tx1"/>
              </a:solidFill>
            </a:rPr>
            <a:t>OBS:</a:t>
          </a:r>
          <a:r>
            <a:rPr lang="pt-PT" dirty="0" smtClean="0">
              <a:solidFill>
                <a:schemeClr val="tx1"/>
              </a:solidFill>
            </a:rPr>
            <a:t> Ao abrigo da Lei de Base do Sistema de Educação nº17/16, de 7 de Outubro, as EFTS passaram a designar-se ITS, faltando nesse momento a aprovação do Estatuto dos Institutos Médios Técnicos de Saúde que irá possibilitar a nova criação destes Institutos de Saúde. </a:t>
          </a:r>
          <a:endParaRPr lang="pt-PT" dirty="0">
            <a:solidFill>
              <a:schemeClr val="tx1"/>
            </a:solidFill>
          </a:endParaRPr>
        </a:p>
      </dgm:t>
    </dgm:pt>
    <dgm:pt modelId="{8E9C5B4C-7DF2-4561-BB9B-76E2CB6295BD}" type="parTrans" cxnId="{0B92FA5E-FA27-4E6F-A3B8-AFBD055E6007}">
      <dgm:prSet/>
      <dgm:spPr/>
      <dgm:t>
        <a:bodyPr/>
        <a:lstStyle/>
        <a:p>
          <a:endParaRPr lang="pt-PT"/>
        </a:p>
      </dgm:t>
    </dgm:pt>
    <dgm:pt modelId="{BF25199C-6990-4776-A677-45515C02E8B0}" type="sibTrans" cxnId="{0B92FA5E-FA27-4E6F-A3B8-AFBD055E6007}">
      <dgm:prSet/>
      <dgm:spPr/>
      <dgm:t>
        <a:bodyPr/>
        <a:lstStyle/>
        <a:p>
          <a:endParaRPr lang="pt-PT"/>
        </a:p>
      </dgm:t>
    </dgm:pt>
    <dgm:pt modelId="{99AB9A14-9451-4CAD-997A-69DD32BA3D4F}" type="pres">
      <dgm:prSet presAssocID="{5A6B5D8A-64C3-4E6B-BA64-113B9A66484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88C5D6B-E806-4D31-A573-A223CED17220}" type="pres">
      <dgm:prSet presAssocID="{6BB51016-106F-47E5-8F14-62B1A9ACE4D9}" presName="circ1TxSh" presStyleLbl="vennNode1" presStyleIdx="0" presStyleCnt="1" custScaleX="144513" custLinFactNeighborX="666"/>
      <dgm:spPr/>
      <dgm:t>
        <a:bodyPr/>
        <a:lstStyle/>
        <a:p>
          <a:endParaRPr lang="pt-PT"/>
        </a:p>
      </dgm:t>
    </dgm:pt>
  </dgm:ptLst>
  <dgm:cxnLst>
    <dgm:cxn modelId="{8D2EE85C-90ED-4DF1-82FF-83BC8869369B}" type="presOf" srcId="{6BB51016-106F-47E5-8F14-62B1A9ACE4D9}" destId="{788C5D6B-E806-4D31-A573-A223CED17220}" srcOrd="0" destOrd="0" presId="urn:microsoft.com/office/officeart/2005/8/layout/venn1"/>
    <dgm:cxn modelId="{0B92FA5E-FA27-4E6F-A3B8-AFBD055E6007}" srcId="{5A6B5D8A-64C3-4E6B-BA64-113B9A664848}" destId="{6BB51016-106F-47E5-8F14-62B1A9ACE4D9}" srcOrd="0" destOrd="0" parTransId="{8E9C5B4C-7DF2-4561-BB9B-76E2CB6295BD}" sibTransId="{BF25199C-6990-4776-A677-45515C02E8B0}"/>
    <dgm:cxn modelId="{DCA2F0F5-7452-4501-8941-5A7516C6182C}" type="presOf" srcId="{5A6B5D8A-64C3-4E6B-BA64-113B9A664848}" destId="{99AB9A14-9451-4CAD-997A-69DD32BA3D4F}" srcOrd="0" destOrd="0" presId="urn:microsoft.com/office/officeart/2005/8/layout/venn1"/>
    <dgm:cxn modelId="{86224234-988D-4C1D-B9EF-7874042942C3}" type="presParOf" srcId="{99AB9A14-9451-4CAD-997A-69DD32BA3D4F}" destId="{788C5D6B-E806-4D31-A573-A223CED1722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9C22164-8FF4-4D47-946F-4179D6CD5F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DC912B3-F4EC-4703-9D82-07FA60C2204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PT" dirty="0" smtClean="0">
              <a:solidFill>
                <a:schemeClr val="tx1"/>
              </a:solidFill>
            </a:rPr>
            <a:t>A formação média técnica consiste na formação técnico-profissional dos jovens e trabalhadores e visa proporcionar aos alunos conhecimentos gerais e técnicos para os diferentes ramos de actividade económica e social do País, permitindo-lhes a inserção na vida laboral e mediante critérios, realiza-se após a 9ª classe com a duração de quatro anos em Escolas Técnicas. </a:t>
          </a:r>
          <a:endParaRPr lang="pt-PT" dirty="0">
            <a:solidFill>
              <a:schemeClr val="tx1"/>
            </a:solidFill>
          </a:endParaRPr>
        </a:p>
      </dgm:t>
    </dgm:pt>
    <dgm:pt modelId="{150D5885-2307-4DA8-9129-43F25933ACD8}" type="parTrans" cxnId="{44BF152F-90DE-42F6-9A6B-E138E5FEEF46}">
      <dgm:prSet/>
      <dgm:spPr/>
      <dgm:t>
        <a:bodyPr/>
        <a:lstStyle/>
        <a:p>
          <a:endParaRPr lang="pt-PT"/>
        </a:p>
      </dgm:t>
    </dgm:pt>
    <dgm:pt modelId="{873B6489-32DC-47AA-867B-D9A090EA4CC1}" type="sibTrans" cxnId="{44BF152F-90DE-42F6-9A6B-E138E5FEEF46}">
      <dgm:prSet/>
      <dgm:spPr/>
      <dgm:t>
        <a:bodyPr/>
        <a:lstStyle/>
        <a:p>
          <a:endParaRPr lang="pt-PT"/>
        </a:p>
      </dgm:t>
    </dgm:pt>
    <dgm:pt modelId="{EB8B6513-4D86-4FDB-8F46-9E9BB9756DE6}" type="pres">
      <dgm:prSet presAssocID="{69C22164-8FF4-4D47-946F-4179D6CD5F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597D1AE6-8C81-4210-9B5D-62D094DAD1AE}" type="pres">
      <dgm:prSet presAssocID="{9DC912B3-F4EC-4703-9D82-07FA60C220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4BF152F-90DE-42F6-9A6B-E138E5FEEF46}" srcId="{69C22164-8FF4-4D47-946F-4179D6CD5F4F}" destId="{9DC912B3-F4EC-4703-9D82-07FA60C22041}" srcOrd="0" destOrd="0" parTransId="{150D5885-2307-4DA8-9129-43F25933ACD8}" sibTransId="{873B6489-32DC-47AA-867B-D9A090EA4CC1}"/>
    <dgm:cxn modelId="{26D67132-3180-4A9B-AD41-689C384B7CA6}" type="presOf" srcId="{69C22164-8FF4-4D47-946F-4179D6CD5F4F}" destId="{EB8B6513-4D86-4FDB-8F46-9E9BB9756DE6}" srcOrd="0" destOrd="0" presId="urn:microsoft.com/office/officeart/2005/8/layout/vList2"/>
    <dgm:cxn modelId="{70244705-6D08-4121-A92C-DFE43580F1A1}" type="presOf" srcId="{9DC912B3-F4EC-4703-9D82-07FA60C22041}" destId="{597D1AE6-8C81-4210-9B5D-62D094DAD1AE}" srcOrd="0" destOrd="0" presId="urn:microsoft.com/office/officeart/2005/8/layout/vList2"/>
    <dgm:cxn modelId="{DF74DA87-2418-48C8-82E2-AD7076775702}" type="presParOf" srcId="{EB8B6513-4D86-4FDB-8F46-9E9BB9756DE6}" destId="{597D1AE6-8C81-4210-9B5D-62D094DAD1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FD23379-226F-434B-9DE9-4BE6AB3AAB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9D04181-0DD8-4F5E-9ED0-489E5279240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Analises Clínicas__________________________________________________________6.385</a:t>
          </a:r>
          <a:endParaRPr lang="pt-PT" dirty="0"/>
        </a:p>
      </dgm:t>
    </dgm:pt>
    <dgm:pt modelId="{DC6E28E2-3EDD-43C0-AC67-DA327CA13839}" type="parTrans" cxnId="{CAEE2328-6971-45EC-BB9B-65BBC2278227}">
      <dgm:prSet/>
      <dgm:spPr/>
      <dgm:t>
        <a:bodyPr/>
        <a:lstStyle/>
        <a:p>
          <a:endParaRPr lang="pt-PT"/>
        </a:p>
      </dgm:t>
    </dgm:pt>
    <dgm:pt modelId="{A1FD0156-2016-4A91-A4CA-C4229A5750E5}" type="sibTrans" cxnId="{CAEE2328-6971-45EC-BB9B-65BBC2278227}">
      <dgm:prSet/>
      <dgm:spPr/>
      <dgm:t>
        <a:bodyPr/>
        <a:lstStyle/>
        <a:p>
          <a:endParaRPr lang="pt-PT"/>
        </a:p>
      </dgm:t>
    </dgm:pt>
    <dgm:pt modelId="{0E213CF5-53CB-4D01-BD42-F8F0F14461B4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>
              <a:solidFill>
                <a:schemeClr val="accent1"/>
              </a:solidFill>
            </a:rPr>
            <a:t>Anatomia Patológica </a:t>
          </a:r>
          <a:endParaRPr lang="pt-PT" b="1" dirty="0">
            <a:solidFill>
              <a:schemeClr val="accent1"/>
            </a:solidFill>
          </a:endParaRPr>
        </a:p>
      </dgm:t>
    </dgm:pt>
    <dgm:pt modelId="{4D830A40-4E5F-49F6-BA65-8880D0355BEA}" type="parTrans" cxnId="{F83D80B8-E3DD-42E6-8E87-BE6E08293FC2}">
      <dgm:prSet/>
      <dgm:spPr/>
      <dgm:t>
        <a:bodyPr/>
        <a:lstStyle/>
        <a:p>
          <a:endParaRPr lang="pt-PT"/>
        </a:p>
      </dgm:t>
    </dgm:pt>
    <dgm:pt modelId="{D1CA020E-0931-44CE-A914-8B3350AA3F3B}" type="sibTrans" cxnId="{F83D80B8-E3DD-42E6-8E87-BE6E08293FC2}">
      <dgm:prSet/>
      <dgm:spPr/>
      <dgm:t>
        <a:bodyPr/>
        <a:lstStyle/>
        <a:p>
          <a:endParaRPr lang="pt-PT"/>
        </a:p>
      </dgm:t>
    </dgm:pt>
    <dgm:pt modelId="{C0950AFC-FE36-4D24-A24D-E06F6D4E8B6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Cardiopneumologia_________________________________________________________195</a:t>
          </a:r>
          <a:endParaRPr lang="pt-PT" dirty="0"/>
        </a:p>
      </dgm:t>
    </dgm:pt>
    <dgm:pt modelId="{100C88D3-2879-43D3-9520-A5662CEA593A}" type="parTrans" cxnId="{F8B5F828-DDD8-4EDD-9731-364FB433DB77}">
      <dgm:prSet/>
      <dgm:spPr/>
      <dgm:t>
        <a:bodyPr/>
        <a:lstStyle/>
        <a:p>
          <a:endParaRPr lang="pt-PT"/>
        </a:p>
      </dgm:t>
    </dgm:pt>
    <dgm:pt modelId="{A4FA31E5-B873-4126-8C6C-2609812E5DFD}" type="sibTrans" cxnId="{F8B5F828-DDD8-4EDD-9731-364FB433DB77}">
      <dgm:prSet/>
      <dgm:spPr/>
      <dgm:t>
        <a:bodyPr/>
        <a:lstStyle/>
        <a:p>
          <a:endParaRPr lang="pt-PT"/>
        </a:p>
      </dgm:t>
    </dgm:pt>
    <dgm:pt modelId="{7200AC32-E291-4609-A277-A25271B3589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Enfermagem ______________________________________________________________16.580</a:t>
          </a:r>
          <a:endParaRPr lang="pt-PT" b="1" dirty="0"/>
        </a:p>
      </dgm:t>
    </dgm:pt>
    <dgm:pt modelId="{2E12D24C-2040-4141-9C32-DDFF09EFC300}" type="parTrans" cxnId="{39819416-898F-45DF-811E-BFA872CFD169}">
      <dgm:prSet/>
      <dgm:spPr/>
      <dgm:t>
        <a:bodyPr/>
        <a:lstStyle/>
        <a:p>
          <a:endParaRPr lang="pt-PT"/>
        </a:p>
      </dgm:t>
    </dgm:pt>
    <dgm:pt modelId="{BDA764D0-6787-42A3-A13C-9A84A80C3C23}" type="sibTrans" cxnId="{39819416-898F-45DF-811E-BFA872CFD169}">
      <dgm:prSet/>
      <dgm:spPr/>
      <dgm:t>
        <a:bodyPr/>
        <a:lstStyle/>
        <a:p>
          <a:endParaRPr lang="pt-PT"/>
        </a:p>
      </dgm:t>
    </dgm:pt>
    <dgm:pt modelId="{91302CCF-D3E5-470F-98F0-067AB1157E2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Estomatologia _____________________________________________________________1.821</a:t>
          </a:r>
          <a:endParaRPr lang="pt-PT" b="1" dirty="0"/>
        </a:p>
      </dgm:t>
    </dgm:pt>
    <dgm:pt modelId="{9B6DF9FC-FAF3-40B9-8480-F7FEA72A68BE}" type="parTrans" cxnId="{A914E68A-A101-4B08-A40A-F682A33ABBEF}">
      <dgm:prSet/>
      <dgm:spPr/>
      <dgm:t>
        <a:bodyPr/>
        <a:lstStyle/>
        <a:p>
          <a:endParaRPr lang="pt-PT"/>
        </a:p>
      </dgm:t>
    </dgm:pt>
    <dgm:pt modelId="{FBE2A9FD-4EBE-4628-85F5-979EAFCF8A86}" type="sibTrans" cxnId="{A914E68A-A101-4B08-A40A-F682A33ABBEF}">
      <dgm:prSet/>
      <dgm:spPr/>
      <dgm:t>
        <a:bodyPr/>
        <a:lstStyle/>
        <a:p>
          <a:endParaRPr lang="pt-PT"/>
        </a:p>
      </dgm:t>
    </dgm:pt>
    <dgm:pt modelId="{B1DE6AAF-9DE1-45C1-A65C-F5A81C8D395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Farmácia__________________________________________________________________2.571</a:t>
          </a:r>
          <a:endParaRPr lang="pt-PT" dirty="0"/>
        </a:p>
      </dgm:t>
    </dgm:pt>
    <dgm:pt modelId="{15609197-E50D-40FC-916D-F00637AA1F6E}" type="parTrans" cxnId="{F623882A-E1D4-4732-981B-D17FE6DC9DF8}">
      <dgm:prSet/>
      <dgm:spPr/>
      <dgm:t>
        <a:bodyPr/>
        <a:lstStyle/>
        <a:p>
          <a:endParaRPr lang="pt-PT"/>
        </a:p>
      </dgm:t>
    </dgm:pt>
    <dgm:pt modelId="{33B9F4D1-5B4B-4379-B51A-4D866DB60FDC}" type="sibTrans" cxnId="{F623882A-E1D4-4732-981B-D17FE6DC9DF8}">
      <dgm:prSet/>
      <dgm:spPr/>
      <dgm:t>
        <a:bodyPr/>
        <a:lstStyle/>
        <a:p>
          <a:endParaRPr lang="pt-PT"/>
        </a:p>
      </dgm:t>
    </dgm:pt>
    <dgm:pt modelId="{88A78656-6784-4CE8-A50F-D188CA44087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Fisioterapia________________________________________________________________1880</a:t>
          </a:r>
          <a:endParaRPr lang="pt-PT" dirty="0"/>
        </a:p>
      </dgm:t>
    </dgm:pt>
    <dgm:pt modelId="{D0DC8A89-2A8E-4040-B461-0E3DFFF5D5E9}" type="parTrans" cxnId="{38780449-6AE9-4593-8E1E-0595AFE8F7EB}">
      <dgm:prSet/>
      <dgm:spPr/>
      <dgm:t>
        <a:bodyPr/>
        <a:lstStyle/>
        <a:p>
          <a:endParaRPr lang="pt-PT"/>
        </a:p>
      </dgm:t>
    </dgm:pt>
    <dgm:pt modelId="{2EDEAA79-81A9-45C3-9011-0211FA74772A}" type="sibTrans" cxnId="{38780449-6AE9-4593-8E1E-0595AFE8F7EB}">
      <dgm:prSet/>
      <dgm:spPr/>
      <dgm:t>
        <a:bodyPr/>
        <a:lstStyle/>
        <a:p>
          <a:endParaRPr lang="pt-PT"/>
        </a:p>
      </dgm:t>
    </dgm:pt>
    <dgm:pt modelId="{D5411D4D-E794-4152-858B-106C2171944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Nutrição e Dietética__________________________________________________________233</a:t>
          </a:r>
          <a:endParaRPr lang="pt-PT" dirty="0"/>
        </a:p>
      </dgm:t>
    </dgm:pt>
    <dgm:pt modelId="{84BBDD74-8E07-4C2A-9157-7BCCB8D2DED7}" type="parTrans" cxnId="{23F5769D-E1FA-43FA-B29B-A51C4770DB92}">
      <dgm:prSet/>
      <dgm:spPr/>
      <dgm:t>
        <a:bodyPr/>
        <a:lstStyle/>
        <a:p>
          <a:endParaRPr lang="pt-PT"/>
        </a:p>
      </dgm:t>
    </dgm:pt>
    <dgm:pt modelId="{D781BB18-D7E7-4494-A8FF-52810F8FD75B}" type="sibTrans" cxnId="{23F5769D-E1FA-43FA-B29B-A51C4770DB92}">
      <dgm:prSet/>
      <dgm:spPr/>
      <dgm:t>
        <a:bodyPr/>
        <a:lstStyle/>
        <a:p>
          <a:endParaRPr lang="pt-PT"/>
        </a:p>
      </dgm:t>
    </dgm:pt>
    <dgm:pt modelId="{D146A4CD-03D5-45A7-8BF6-1B3728A33A14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Radiologia_________________________________________________________________1876</a:t>
          </a:r>
          <a:endParaRPr lang="pt-PT" b="1" dirty="0"/>
        </a:p>
      </dgm:t>
    </dgm:pt>
    <dgm:pt modelId="{80255148-1208-4177-B6E2-C7DA6E605360}" type="parTrans" cxnId="{08FD2323-8598-47F8-B38D-D9D309B9DB14}">
      <dgm:prSet/>
      <dgm:spPr/>
      <dgm:t>
        <a:bodyPr/>
        <a:lstStyle/>
        <a:p>
          <a:endParaRPr lang="pt-PT"/>
        </a:p>
      </dgm:t>
    </dgm:pt>
    <dgm:pt modelId="{DBC9A894-2C63-479B-A670-13D258E7C9CF}" type="sibTrans" cxnId="{08FD2323-8598-47F8-B38D-D9D309B9DB14}">
      <dgm:prSet/>
      <dgm:spPr/>
      <dgm:t>
        <a:bodyPr/>
        <a:lstStyle/>
        <a:p>
          <a:endParaRPr lang="pt-PT"/>
        </a:p>
      </dgm:t>
    </dgm:pt>
    <dgm:pt modelId="{B7832C32-E8D7-4BE4-8C84-F327F0BC12E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Saúde Ambiental______________________________________________________________83</a:t>
          </a:r>
          <a:endParaRPr lang="pt-PT" b="1" dirty="0"/>
        </a:p>
      </dgm:t>
    </dgm:pt>
    <dgm:pt modelId="{D846322F-0538-4666-8DF3-3A6193393B10}" type="parTrans" cxnId="{19182BDF-A44D-43D4-8225-E2165438416F}">
      <dgm:prSet/>
      <dgm:spPr/>
      <dgm:t>
        <a:bodyPr/>
        <a:lstStyle/>
        <a:p>
          <a:endParaRPr lang="pt-PT"/>
        </a:p>
      </dgm:t>
    </dgm:pt>
    <dgm:pt modelId="{352D95CA-6799-408D-A3CF-67E8A41FCABD}" type="sibTrans" cxnId="{19182BDF-A44D-43D4-8225-E2165438416F}">
      <dgm:prSet/>
      <dgm:spPr/>
      <dgm:t>
        <a:bodyPr/>
        <a:lstStyle/>
        <a:p>
          <a:endParaRPr lang="pt-PT"/>
        </a:p>
      </dgm:t>
    </dgm:pt>
    <dgm:pt modelId="{5339940D-2FFD-465D-94A5-F6422BA3FD1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b="1" dirty="0" smtClean="0"/>
            <a:t>Ortoprotesia ________________________________________________________________29</a:t>
          </a:r>
          <a:endParaRPr lang="pt-PT" b="1" dirty="0"/>
        </a:p>
      </dgm:t>
    </dgm:pt>
    <dgm:pt modelId="{E1F9E3EC-3877-4CAC-816F-9E606309C39D}" type="parTrans" cxnId="{18C15725-860B-42B0-A2CD-BBCFB58BA0B6}">
      <dgm:prSet/>
      <dgm:spPr/>
      <dgm:t>
        <a:bodyPr/>
        <a:lstStyle/>
        <a:p>
          <a:endParaRPr lang="pt-PT"/>
        </a:p>
      </dgm:t>
    </dgm:pt>
    <dgm:pt modelId="{6EB90080-76C5-4EB7-B98C-93D1C7A92284}" type="sibTrans" cxnId="{18C15725-860B-42B0-A2CD-BBCFB58BA0B6}">
      <dgm:prSet/>
      <dgm:spPr/>
      <dgm:t>
        <a:bodyPr/>
        <a:lstStyle/>
        <a:p>
          <a:endParaRPr lang="pt-PT"/>
        </a:p>
      </dgm:t>
    </dgm:pt>
    <dgm:pt modelId="{2189D922-B9C1-4ED0-92F6-964A7968CCF3}" type="pres">
      <dgm:prSet presAssocID="{DFD23379-226F-434B-9DE9-4BE6AB3AAB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687EEBC-7A8A-4B7F-9A96-B50095E36B4E}" type="pres">
      <dgm:prSet presAssocID="{D9D04181-0DD8-4F5E-9ED0-489E5279240A}" presName="parentText" presStyleLbl="node1" presStyleIdx="0" presStyleCnt="11" custLinFactY="-534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16113E2-51AE-40F5-977B-FFBFB07FBAF8}" type="pres">
      <dgm:prSet presAssocID="{A1FD0156-2016-4A91-A4CA-C4229A5750E5}" presName="spacer" presStyleCnt="0"/>
      <dgm:spPr/>
    </dgm:pt>
    <dgm:pt modelId="{13737D9A-DBC2-4292-8633-22A246921D40}" type="pres">
      <dgm:prSet presAssocID="{0E213CF5-53CB-4D01-BD42-F8F0F14461B4}" presName="parentText" presStyleLbl="node1" presStyleIdx="1" presStyleCnt="11" custLinFactY="-34113" custLinFactNeighborX="-8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F28046F-1D33-4FB1-8E6B-8566D5DE9C4D}" type="pres">
      <dgm:prSet presAssocID="{D1CA020E-0931-44CE-A914-8B3350AA3F3B}" presName="spacer" presStyleCnt="0"/>
      <dgm:spPr/>
    </dgm:pt>
    <dgm:pt modelId="{D9C543F4-5E0A-4E83-80F1-125C8AA9647E}" type="pres">
      <dgm:prSet presAssocID="{C0950AFC-FE36-4D24-A24D-E06F6D4E8B67}" presName="parentText" presStyleLbl="node1" presStyleIdx="2" presStyleCnt="11" custLinFactY="-14774" custLinFactNeighborX="8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314CBFA-DF5F-4317-8315-25327CDCC837}" type="pres">
      <dgm:prSet presAssocID="{A4FA31E5-B873-4126-8C6C-2609812E5DFD}" presName="spacer" presStyleCnt="0"/>
      <dgm:spPr/>
    </dgm:pt>
    <dgm:pt modelId="{CD98A231-40C7-4715-A0C4-5BB7F7A62A48}" type="pres">
      <dgm:prSet presAssocID="{7200AC32-E291-4609-A277-A25271B3589C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FF69C8F-7B8D-4939-9D5D-7F094F3EAD6B}" type="pres">
      <dgm:prSet presAssocID="{BDA764D0-6787-42A3-A13C-9A84A80C3C23}" presName="spacer" presStyleCnt="0"/>
      <dgm:spPr/>
    </dgm:pt>
    <dgm:pt modelId="{9BA06008-045A-4A58-9E36-A02372AD0847}" type="pres">
      <dgm:prSet presAssocID="{91302CCF-D3E5-470F-98F0-067AB1157E23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C5D233A-0097-4CA1-980E-449AC57B6C10}" type="pres">
      <dgm:prSet presAssocID="{FBE2A9FD-4EBE-4628-85F5-979EAFCF8A86}" presName="spacer" presStyleCnt="0"/>
      <dgm:spPr/>
    </dgm:pt>
    <dgm:pt modelId="{545FE15F-92F6-43E5-BA68-F05119AFB987}" type="pres">
      <dgm:prSet presAssocID="{B1DE6AAF-9DE1-45C1-A65C-F5A81C8D3953}" presName="parentText" presStyleLbl="node1" presStyleIdx="5" presStyleCnt="11" custLinFactY="4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11DF9F9-8210-4A19-A318-8407748CCA39}" type="pres">
      <dgm:prSet presAssocID="{33B9F4D1-5B4B-4379-B51A-4D866DB60FDC}" presName="spacer" presStyleCnt="0"/>
      <dgm:spPr/>
    </dgm:pt>
    <dgm:pt modelId="{F3DE2DD3-D2FF-4A12-AE92-5E299113D2C0}" type="pres">
      <dgm:prSet presAssocID="{88A78656-6784-4CE8-A50F-D188CA440871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C9F5459-7E52-4596-A5D6-8A550472AC01}" type="pres">
      <dgm:prSet presAssocID="{2EDEAA79-81A9-45C3-9011-0211FA74772A}" presName="spacer" presStyleCnt="0"/>
      <dgm:spPr/>
    </dgm:pt>
    <dgm:pt modelId="{9711009B-7A1E-4E86-9A7A-F3DED58E4318}" type="pres">
      <dgm:prSet presAssocID="{D5411D4D-E794-4152-858B-106C21719449}" presName="parentText" presStyleLbl="node1" presStyleIdx="7" presStyleCnt="11" custLinFactNeighborX="875" custLinFactNeighborY="-45208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99F89C7-DCA1-4FC6-A565-87091562B16A}" type="pres">
      <dgm:prSet presAssocID="{D781BB18-D7E7-4494-A8FF-52810F8FD75B}" presName="spacer" presStyleCnt="0"/>
      <dgm:spPr/>
    </dgm:pt>
    <dgm:pt modelId="{77CE0B3F-CD34-42CB-8C81-C1DB6FD6C221}" type="pres">
      <dgm:prSet presAssocID="{D146A4CD-03D5-45A7-8BF6-1B3728A33A14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6BFCE42-A447-4ED1-94D3-82115C9B3419}" type="pres">
      <dgm:prSet presAssocID="{DBC9A894-2C63-479B-A670-13D258E7C9CF}" presName="spacer" presStyleCnt="0"/>
      <dgm:spPr/>
    </dgm:pt>
    <dgm:pt modelId="{33544E21-A1F9-42BE-9842-C8AEDB8C305D}" type="pres">
      <dgm:prSet presAssocID="{B7832C32-E8D7-4BE4-8C84-F327F0BC12E6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DAC667A-512C-4180-821E-997A084EE580}" type="pres">
      <dgm:prSet presAssocID="{352D95CA-6799-408D-A3CF-67E8A41FCABD}" presName="spacer" presStyleCnt="0"/>
      <dgm:spPr/>
    </dgm:pt>
    <dgm:pt modelId="{7239E124-DEC5-457E-9EBF-2B733CDDA3B7}" type="pres">
      <dgm:prSet presAssocID="{5339940D-2FFD-465D-94A5-F6422BA3FD12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D80565C9-FDC7-4B6B-A3E0-9A6862E5933C}" type="presOf" srcId="{91302CCF-D3E5-470F-98F0-067AB1157E23}" destId="{9BA06008-045A-4A58-9E36-A02372AD0847}" srcOrd="0" destOrd="0" presId="urn:microsoft.com/office/officeart/2005/8/layout/vList2"/>
    <dgm:cxn modelId="{1E2CE7EA-88F9-4BBF-9667-4D7B25E2F1B1}" type="presOf" srcId="{88A78656-6784-4CE8-A50F-D188CA440871}" destId="{F3DE2DD3-D2FF-4A12-AE92-5E299113D2C0}" srcOrd="0" destOrd="0" presId="urn:microsoft.com/office/officeart/2005/8/layout/vList2"/>
    <dgm:cxn modelId="{A914E68A-A101-4B08-A40A-F682A33ABBEF}" srcId="{DFD23379-226F-434B-9DE9-4BE6AB3AAB26}" destId="{91302CCF-D3E5-470F-98F0-067AB1157E23}" srcOrd="4" destOrd="0" parTransId="{9B6DF9FC-FAF3-40B9-8480-F7FEA72A68BE}" sibTransId="{FBE2A9FD-4EBE-4628-85F5-979EAFCF8A86}"/>
    <dgm:cxn modelId="{19182BDF-A44D-43D4-8225-E2165438416F}" srcId="{DFD23379-226F-434B-9DE9-4BE6AB3AAB26}" destId="{B7832C32-E8D7-4BE4-8C84-F327F0BC12E6}" srcOrd="9" destOrd="0" parTransId="{D846322F-0538-4666-8DF3-3A6193393B10}" sibTransId="{352D95CA-6799-408D-A3CF-67E8A41FCABD}"/>
    <dgm:cxn modelId="{18C15725-860B-42B0-A2CD-BBCFB58BA0B6}" srcId="{DFD23379-226F-434B-9DE9-4BE6AB3AAB26}" destId="{5339940D-2FFD-465D-94A5-F6422BA3FD12}" srcOrd="10" destOrd="0" parTransId="{E1F9E3EC-3877-4CAC-816F-9E606309C39D}" sibTransId="{6EB90080-76C5-4EB7-B98C-93D1C7A92284}"/>
    <dgm:cxn modelId="{2389FDC3-4706-44C7-A257-89CECC3F3A61}" type="presOf" srcId="{C0950AFC-FE36-4D24-A24D-E06F6D4E8B67}" destId="{D9C543F4-5E0A-4E83-80F1-125C8AA9647E}" srcOrd="0" destOrd="0" presId="urn:microsoft.com/office/officeart/2005/8/layout/vList2"/>
    <dgm:cxn modelId="{F83D80B8-E3DD-42E6-8E87-BE6E08293FC2}" srcId="{DFD23379-226F-434B-9DE9-4BE6AB3AAB26}" destId="{0E213CF5-53CB-4D01-BD42-F8F0F14461B4}" srcOrd="1" destOrd="0" parTransId="{4D830A40-4E5F-49F6-BA65-8880D0355BEA}" sibTransId="{D1CA020E-0931-44CE-A914-8B3350AA3F3B}"/>
    <dgm:cxn modelId="{65AFBE6E-7C2B-498D-8B70-D3BCE2E909C5}" type="presOf" srcId="{D146A4CD-03D5-45A7-8BF6-1B3728A33A14}" destId="{77CE0B3F-CD34-42CB-8C81-C1DB6FD6C221}" srcOrd="0" destOrd="0" presId="urn:microsoft.com/office/officeart/2005/8/layout/vList2"/>
    <dgm:cxn modelId="{38780449-6AE9-4593-8E1E-0595AFE8F7EB}" srcId="{DFD23379-226F-434B-9DE9-4BE6AB3AAB26}" destId="{88A78656-6784-4CE8-A50F-D188CA440871}" srcOrd="6" destOrd="0" parTransId="{D0DC8A89-2A8E-4040-B461-0E3DFFF5D5E9}" sibTransId="{2EDEAA79-81A9-45C3-9011-0211FA74772A}"/>
    <dgm:cxn modelId="{5601C3ED-B21B-4FA7-B995-7734FBA48832}" type="presOf" srcId="{D5411D4D-E794-4152-858B-106C21719449}" destId="{9711009B-7A1E-4E86-9A7A-F3DED58E4318}" srcOrd="0" destOrd="0" presId="urn:microsoft.com/office/officeart/2005/8/layout/vList2"/>
    <dgm:cxn modelId="{902546F3-2CA4-4CA8-AD9A-D31B9CC774E6}" type="presOf" srcId="{5339940D-2FFD-465D-94A5-F6422BA3FD12}" destId="{7239E124-DEC5-457E-9EBF-2B733CDDA3B7}" srcOrd="0" destOrd="0" presId="urn:microsoft.com/office/officeart/2005/8/layout/vList2"/>
    <dgm:cxn modelId="{5687D3D5-8D1C-405F-8939-43D6EC94527D}" type="presOf" srcId="{7200AC32-E291-4609-A277-A25271B3589C}" destId="{CD98A231-40C7-4715-A0C4-5BB7F7A62A48}" srcOrd="0" destOrd="0" presId="urn:microsoft.com/office/officeart/2005/8/layout/vList2"/>
    <dgm:cxn modelId="{39819416-898F-45DF-811E-BFA872CFD169}" srcId="{DFD23379-226F-434B-9DE9-4BE6AB3AAB26}" destId="{7200AC32-E291-4609-A277-A25271B3589C}" srcOrd="3" destOrd="0" parTransId="{2E12D24C-2040-4141-9C32-DDFF09EFC300}" sibTransId="{BDA764D0-6787-42A3-A13C-9A84A80C3C23}"/>
    <dgm:cxn modelId="{F623882A-E1D4-4732-981B-D17FE6DC9DF8}" srcId="{DFD23379-226F-434B-9DE9-4BE6AB3AAB26}" destId="{B1DE6AAF-9DE1-45C1-A65C-F5A81C8D3953}" srcOrd="5" destOrd="0" parTransId="{15609197-E50D-40FC-916D-F00637AA1F6E}" sibTransId="{33B9F4D1-5B4B-4379-B51A-4D866DB60FDC}"/>
    <dgm:cxn modelId="{707C6267-508D-4A57-955D-81E1DF5C5522}" type="presOf" srcId="{DFD23379-226F-434B-9DE9-4BE6AB3AAB26}" destId="{2189D922-B9C1-4ED0-92F6-964A7968CCF3}" srcOrd="0" destOrd="0" presId="urn:microsoft.com/office/officeart/2005/8/layout/vList2"/>
    <dgm:cxn modelId="{08FD2323-8598-47F8-B38D-D9D309B9DB14}" srcId="{DFD23379-226F-434B-9DE9-4BE6AB3AAB26}" destId="{D146A4CD-03D5-45A7-8BF6-1B3728A33A14}" srcOrd="8" destOrd="0" parTransId="{80255148-1208-4177-B6E2-C7DA6E605360}" sibTransId="{DBC9A894-2C63-479B-A670-13D258E7C9CF}"/>
    <dgm:cxn modelId="{6C060E8D-3EDA-4DB0-A0FE-1EE380FB3213}" type="presOf" srcId="{D9D04181-0DD8-4F5E-9ED0-489E5279240A}" destId="{E687EEBC-7A8A-4B7F-9A96-B50095E36B4E}" srcOrd="0" destOrd="0" presId="urn:microsoft.com/office/officeart/2005/8/layout/vList2"/>
    <dgm:cxn modelId="{F8B5F828-DDD8-4EDD-9731-364FB433DB77}" srcId="{DFD23379-226F-434B-9DE9-4BE6AB3AAB26}" destId="{C0950AFC-FE36-4D24-A24D-E06F6D4E8B67}" srcOrd="2" destOrd="0" parTransId="{100C88D3-2879-43D3-9520-A5662CEA593A}" sibTransId="{A4FA31E5-B873-4126-8C6C-2609812E5DFD}"/>
    <dgm:cxn modelId="{A86D9670-0FD9-4699-8BDC-3C4AB041805C}" type="presOf" srcId="{B1DE6AAF-9DE1-45C1-A65C-F5A81C8D3953}" destId="{545FE15F-92F6-43E5-BA68-F05119AFB987}" srcOrd="0" destOrd="0" presId="urn:microsoft.com/office/officeart/2005/8/layout/vList2"/>
    <dgm:cxn modelId="{23F5769D-E1FA-43FA-B29B-A51C4770DB92}" srcId="{DFD23379-226F-434B-9DE9-4BE6AB3AAB26}" destId="{D5411D4D-E794-4152-858B-106C21719449}" srcOrd="7" destOrd="0" parTransId="{84BBDD74-8E07-4C2A-9157-7BCCB8D2DED7}" sibTransId="{D781BB18-D7E7-4494-A8FF-52810F8FD75B}"/>
    <dgm:cxn modelId="{CAEE2328-6971-45EC-BB9B-65BBC2278227}" srcId="{DFD23379-226F-434B-9DE9-4BE6AB3AAB26}" destId="{D9D04181-0DD8-4F5E-9ED0-489E5279240A}" srcOrd="0" destOrd="0" parTransId="{DC6E28E2-3EDD-43C0-AC67-DA327CA13839}" sibTransId="{A1FD0156-2016-4A91-A4CA-C4229A5750E5}"/>
    <dgm:cxn modelId="{F8A7DF8A-4AFB-4A78-B983-7308440C8344}" type="presOf" srcId="{B7832C32-E8D7-4BE4-8C84-F327F0BC12E6}" destId="{33544E21-A1F9-42BE-9842-C8AEDB8C305D}" srcOrd="0" destOrd="0" presId="urn:microsoft.com/office/officeart/2005/8/layout/vList2"/>
    <dgm:cxn modelId="{1B42A1A8-8626-46EE-AAA6-236C2CC73D68}" type="presOf" srcId="{0E213CF5-53CB-4D01-BD42-F8F0F14461B4}" destId="{13737D9A-DBC2-4292-8633-22A246921D40}" srcOrd="0" destOrd="0" presId="urn:microsoft.com/office/officeart/2005/8/layout/vList2"/>
    <dgm:cxn modelId="{53EEF55E-9308-4674-91BA-0F3FC1C5BFCF}" type="presParOf" srcId="{2189D922-B9C1-4ED0-92F6-964A7968CCF3}" destId="{E687EEBC-7A8A-4B7F-9A96-B50095E36B4E}" srcOrd="0" destOrd="0" presId="urn:microsoft.com/office/officeart/2005/8/layout/vList2"/>
    <dgm:cxn modelId="{74344B2F-A9EA-44D4-BDE0-D2FC63D0704E}" type="presParOf" srcId="{2189D922-B9C1-4ED0-92F6-964A7968CCF3}" destId="{816113E2-51AE-40F5-977B-FFBFB07FBAF8}" srcOrd="1" destOrd="0" presId="urn:microsoft.com/office/officeart/2005/8/layout/vList2"/>
    <dgm:cxn modelId="{60558C76-934F-4AD6-A3AE-29ED9D1C0424}" type="presParOf" srcId="{2189D922-B9C1-4ED0-92F6-964A7968CCF3}" destId="{13737D9A-DBC2-4292-8633-22A246921D40}" srcOrd="2" destOrd="0" presId="urn:microsoft.com/office/officeart/2005/8/layout/vList2"/>
    <dgm:cxn modelId="{409B1468-0275-4E55-B050-9A5A711CFC44}" type="presParOf" srcId="{2189D922-B9C1-4ED0-92F6-964A7968CCF3}" destId="{7F28046F-1D33-4FB1-8E6B-8566D5DE9C4D}" srcOrd="3" destOrd="0" presId="urn:microsoft.com/office/officeart/2005/8/layout/vList2"/>
    <dgm:cxn modelId="{E5899EEC-99AA-4ADC-84F5-024FC0EFBBDC}" type="presParOf" srcId="{2189D922-B9C1-4ED0-92F6-964A7968CCF3}" destId="{D9C543F4-5E0A-4E83-80F1-125C8AA9647E}" srcOrd="4" destOrd="0" presId="urn:microsoft.com/office/officeart/2005/8/layout/vList2"/>
    <dgm:cxn modelId="{52654CE9-E0B5-4B47-8778-55A7258D9B84}" type="presParOf" srcId="{2189D922-B9C1-4ED0-92F6-964A7968CCF3}" destId="{F314CBFA-DF5F-4317-8315-25327CDCC837}" srcOrd="5" destOrd="0" presId="urn:microsoft.com/office/officeart/2005/8/layout/vList2"/>
    <dgm:cxn modelId="{780E0197-09C9-46C0-8278-983C520D240A}" type="presParOf" srcId="{2189D922-B9C1-4ED0-92F6-964A7968CCF3}" destId="{CD98A231-40C7-4715-A0C4-5BB7F7A62A48}" srcOrd="6" destOrd="0" presId="urn:microsoft.com/office/officeart/2005/8/layout/vList2"/>
    <dgm:cxn modelId="{6741DF2A-BBF4-462E-A2EF-B461B5143365}" type="presParOf" srcId="{2189D922-B9C1-4ED0-92F6-964A7968CCF3}" destId="{EFF69C8F-7B8D-4939-9D5D-7F094F3EAD6B}" srcOrd="7" destOrd="0" presId="urn:microsoft.com/office/officeart/2005/8/layout/vList2"/>
    <dgm:cxn modelId="{03BDBA63-5C6C-485F-B826-7712E72A85C4}" type="presParOf" srcId="{2189D922-B9C1-4ED0-92F6-964A7968CCF3}" destId="{9BA06008-045A-4A58-9E36-A02372AD0847}" srcOrd="8" destOrd="0" presId="urn:microsoft.com/office/officeart/2005/8/layout/vList2"/>
    <dgm:cxn modelId="{2E15BEB7-DD75-47E1-90E7-05D0ECB4587D}" type="presParOf" srcId="{2189D922-B9C1-4ED0-92F6-964A7968CCF3}" destId="{DC5D233A-0097-4CA1-980E-449AC57B6C10}" srcOrd="9" destOrd="0" presId="urn:microsoft.com/office/officeart/2005/8/layout/vList2"/>
    <dgm:cxn modelId="{E78AFEDA-7D6E-4E4F-99FC-1569BF69A9B0}" type="presParOf" srcId="{2189D922-B9C1-4ED0-92F6-964A7968CCF3}" destId="{545FE15F-92F6-43E5-BA68-F05119AFB987}" srcOrd="10" destOrd="0" presId="urn:microsoft.com/office/officeart/2005/8/layout/vList2"/>
    <dgm:cxn modelId="{BC4D188F-BB89-4FDB-8ACD-020F813C1C75}" type="presParOf" srcId="{2189D922-B9C1-4ED0-92F6-964A7968CCF3}" destId="{511DF9F9-8210-4A19-A318-8407748CCA39}" srcOrd="11" destOrd="0" presId="urn:microsoft.com/office/officeart/2005/8/layout/vList2"/>
    <dgm:cxn modelId="{0122D6C4-37B2-49B0-AC96-8412550D823E}" type="presParOf" srcId="{2189D922-B9C1-4ED0-92F6-964A7968CCF3}" destId="{F3DE2DD3-D2FF-4A12-AE92-5E299113D2C0}" srcOrd="12" destOrd="0" presId="urn:microsoft.com/office/officeart/2005/8/layout/vList2"/>
    <dgm:cxn modelId="{974D01B5-912D-41CD-A20D-8D32783ADBC7}" type="presParOf" srcId="{2189D922-B9C1-4ED0-92F6-964A7968CCF3}" destId="{DC9F5459-7E52-4596-A5D6-8A550472AC01}" srcOrd="13" destOrd="0" presId="urn:microsoft.com/office/officeart/2005/8/layout/vList2"/>
    <dgm:cxn modelId="{03F81F3C-3762-419D-8974-A95A329B78C5}" type="presParOf" srcId="{2189D922-B9C1-4ED0-92F6-964A7968CCF3}" destId="{9711009B-7A1E-4E86-9A7A-F3DED58E4318}" srcOrd="14" destOrd="0" presId="urn:microsoft.com/office/officeart/2005/8/layout/vList2"/>
    <dgm:cxn modelId="{EF0B5118-43CB-4BC4-8885-E4F5EF8F59C1}" type="presParOf" srcId="{2189D922-B9C1-4ED0-92F6-964A7968CCF3}" destId="{B99F89C7-DCA1-4FC6-A565-87091562B16A}" srcOrd="15" destOrd="0" presId="urn:microsoft.com/office/officeart/2005/8/layout/vList2"/>
    <dgm:cxn modelId="{0C864AF9-637B-4CB7-BD52-6F5F5347DE46}" type="presParOf" srcId="{2189D922-B9C1-4ED0-92F6-964A7968CCF3}" destId="{77CE0B3F-CD34-42CB-8C81-C1DB6FD6C221}" srcOrd="16" destOrd="0" presId="urn:microsoft.com/office/officeart/2005/8/layout/vList2"/>
    <dgm:cxn modelId="{A4A6A5F2-C946-4A54-A7DC-E1E82E7B634B}" type="presParOf" srcId="{2189D922-B9C1-4ED0-92F6-964A7968CCF3}" destId="{F6BFCE42-A447-4ED1-94D3-82115C9B3419}" srcOrd="17" destOrd="0" presId="urn:microsoft.com/office/officeart/2005/8/layout/vList2"/>
    <dgm:cxn modelId="{0F719313-4991-4CA2-B9D9-F135DEC585DC}" type="presParOf" srcId="{2189D922-B9C1-4ED0-92F6-964A7968CCF3}" destId="{33544E21-A1F9-42BE-9842-C8AEDB8C305D}" srcOrd="18" destOrd="0" presId="urn:microsoft.com/office/officeart/2005/8/layout/vList2"/>
    <dgm:cxn modelId="{C9FEF4A5-FABF-44CF-A70E-4B75CF641A64}" type="presParOf" srcId="{2189D922-B9C1-4ED0-92F6-964A7968CCF3}" destId="{FDAC667A-512C-4180-821E-997A084EE580}" srcOrd="19" destOrd="0" presId="urn:microsoft.com/office/officeart/2005/8/layout/vList2"/>
    <dgm:cxn modelId="{09B19042-26AD-4F22-B172-00C9B7895D9B}" type="presParOf" srcId="{2189D922-B9C1-4ED0-92F6-964A7968CCF3}" destId="{7239E124-DEC5-457E-9EBF-2B733CDDA3B7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96BAEEA-48FF-483C-B088-AE644A642A3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246CE3F-26C2-44F7-A1F9-89323DE9440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dirty="0" smtClean="0">
              <a:latin typeface="Bahnschrift Light" pitchFamily="34" charset="0"/>
            </a:rPr>
            <a:t>Muito Obrigado  Vossa Atenção </a:t>
          </a:r>
          <a:endParaRPr lang="pt-PT" dirty="0">
            <a:latin typeface="Bahnschrift Light" pitchFamily="34" charset="0"/>
          </a:endParaRPr>
        </a:p>
      </dgm:t>
    </dgm:pt>
    <dgm:pt modelId="{C255D308-1300-4B66-AAF5-E203FF908523}" type="parTrans" cxnId="{62B70B10-8706-45D7-8356-F1020C1B0DB3}">
      <dgm:prSet/>
      <dgm:spPr/>
      <dgm:t>
        <a:bodyPr/>
        <a:lstStyle/>
        <a:p>
          <a:endParaRPr lang="pt-PT"/>
        </a:p>
      </dgm:t>
    </dgm:pt>
    <dgm:pt modelId="{488A2CC2-1CC6-45C8-899F-3268BD0D298A}" type="sibTrans" cxnId="{62B70B10-8706-45D7-8356-F1020C1B0DB3}">
      <dgm:prSet/>
      <dgm:spPr/>
      <dgm:t>
        <a:bodyPr/>
        <a:lstStyle/>
        <a:p>
          <a:endParaRPr lang="pt-PT"/>
        </a:p>
      </dgm:t>
    </dgm:pt>
    <dgm:pt modelId="{16EF2B8F-4E38-45C2-8262-FCBB8760C86D}" type="pres">
      <dgm:prSet presAssocID="{896BAEEA-48FF-483C-B088-AE644A642A3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0297A59-4935-45DE-BD2D-4AB3232D4440}" type="pres">
      <dgm:prSet presAssocID="{896BAEEA-48FF-483C-B088-AE644A642A37}" presName="arrow" presStyleLbl="bgShp" presStyleIdx="0" presStyleCnt="1" custLinFactNeighborX="2270" custLinFactNeighborY="-2550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117547D0-BB2B-40AF-922B-6300CD8CBF8F}" type="pres">
      <dgm:prSet presAssocID="{896BAEEA-48FF-483C-B088-AE644A642A37}" presName="arrowDiagram1" presStyleCnt="0">
        <dgm:presLayoutVars>
          <dgm:bulletEnabled val="1"/>
        </dgm:presLayoutVars>
      </dgm:prSet>
      <dgm:spPr/>
    </dgm:pt>
    <dgm:pt modelId="{C56C8416-C060-46B0-A440-99AF7D5C11A6}" type="pres">
      <dgm:prSet presAssocID="{A246CE3F-26C2-44F7-A1F9-89323DE9440C}" presName="bullet1" presStyleLbl="node1" presStyleIdx="0" presStyleCnt="1"/>
      <dgm:spPr/>
    </dgm:pt>
    <dgm:pt modelId="{FA244738-C08A-48ED-BE8D-35A10ABAF632}" type="pres">
      <dgm:prSet presAssocID="{A246CE3F-26C2-44F7-A1F9-89323DE9440C}" presName="textBox1" presStyleLbl="revTx" presStyleIdx="0" presStyleCnt="1" custAng="0" custScaleX="103542" custScaleY="37452" custLinFactNeighborX="562" custLinFactNeighborY="-2983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A812432-7C45-441C-8F95-33D919838579}" type="presOf" srcId="{896BAEEA-48FF-483C-B088-AE644A642A37}" destId="{16EF2B8F-4E38-45C2-8262-FCBB8760C86D}" srcOrd="0" destOrd="0" presId="urn:microsoft.com/office/officeart/2005/8/layout/arrow2"/>
    <dgm:cxn modelId="{CBB5A478-904B-4DA8-BAE5-2CA145F326B9}" type="presOf" srcId="{A246CE3F-26C2-44F7-A1F9-89323DE9440C}" destId="{FA244738-C08A-48ED-BE8D-35A10ABAF632}" srcOrd="0" destOrd="0" presId="urn:microsoft.com/office/officeart/2005/8/layout/arrow2"/>
    <dgm:cxn modelId="{62B70B10-8706-45D7-8356-F1020C1B0DB3}" srcId="{896BAEEA-48FF-483C-B088-AE644A642A37}" destId="{A246CE3F-26C2-44F7-A1F9-89323DE9440C}" srcOrd="0" destOrd="0" parTransId="{C255D308-1300-4B66-AAF5-E203FF908523}" sibTransId="{488A2CC2-1CC6-45C8-899F-3268BD0D298A}"/>
    <dgm:cxn modelId="{E85DBFD0-EA2D-4084-A685-EFF7F377579A}" type="presParOf" srcId="{16EF2B8F-4E38-45C2-8262-FCBB8760C86D}" destId="{D0297A59-4935-45DE-BD2D-4AB3232D4440}" srcOrd="0" destOrd="0" presId="urn:microsoft.com/office/officeart/2005/8/layout/arrow2"/>
    <dgm:cxn modelId="{BF50A54F-E0A2-4B0D-B6A1-5F12432DB6D5}" type="presParOf" srcId="{16EF2B8F-4E38-45C2-8262-FCBB8760C86D}" destId="{117547D0-BB2B-40AF-922B-6300CD8CBF8F}" srcOrd="1" destOrd="0" presId="urn:microsoft.com/office/officeart/2005/8/layout/arrow2"/>
    <dgm:cxn modelId="{37B5E547-01E3-48FD-AD1E-663E14715D74}" type="presParOf" srcId="{117547D0-BB2B-40AF-922B-6300CD8CBF8F}" destId="{C56C8416-C060-46B0-A440-99AF7D5C11A6}" srcOrd="0" destOrd="0" presId="urn:microsoft.com/office/officeart/2005/8/layout/arrow2"/>
    <dgm:cxn modelId="{52825AE1-267A-417D-AC84-7B90C110A843}" type="presParOf" srcId="{117547D0-BB2B-40AF-922B-6300CD8CBF8F}" destId="{FA244738-C08A-48ED-BE8D-35A10ABAF632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55547E-D037-45B4-800D-787EEAADBB3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EC20A62-EED9-4C4A-BD4C-CF9906C764E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>
            <a:lnSpc>
              <a:spcPct val="150000"/>
            </a:lnSpc>
          </a:pPr>
          <a:r>
            <a:rPr lang="pt-PT" sz="2800" dirty="0" smtClean="0">
              <a:solidFill>
                <a:schemeClr val="tx1"/>
              </a:solidFill>
              <a:latin typeface="Bahnschrift Light" pitchFamily="34" charset="0"/>
            </a:rPr>
            <a:t>Após a Independência Nacional, o Ministério da Saúde junto do Ministério da Educação criaram o primeiro Instituto Médio de Saúde Comandante Bula em 1979 na província do Bié, com a finalidade de formar Técnicos Médios de Medicina</a:t>
          </a:r>
          <a:r>
            <a:rPr lang="pt-PT" sz="2800" dirty="0" smtClean="0">
              <a:solidFill>
                <a:schemeClr val="tx1"/>
              </a:solidFill>
            </a:rPr>
            <a:t>. </a:t>
          </a:r>
          <a:endParaRPr lang="pt-PT" sz="2800" dirty="0">
            <a:solidFill>
              <a:schemeClr val="tx1"/>
            </a:solidFill>
          </a:endParaRPr>
        </a:p>
      </dgm:t>
    </dgm:pt>
    <dgm:pt modelId="{107D279B-9192-42BB-8FFD-A2568CD5EA67}" type="parTrans" cxnId="{B0872C2B-C87A-4A97-9A82-A5624ACD27C0}">
      <dgm:prSet/>
      <dgm:spPr/>
      <dgm:t>
        <a:bodyPr/>
        <a:lstStyle/>
        <a:p>
          <a:endParaRPr lang="pt-PT"/>
        </a:p>
      </dgm:t>
    </dgm:pt>
    <dgm:pt modelId="{8E673326-DB6A-4D88-8447-C1A85F4B3F1D}" type="sibTrans" cxnId="{B0872C2B-C87A-4A97-9A82-A5624ACD27C0}">
      <dgm:prSet/>
      <dgm:spPr/>
      <dgm:t>
        <a:bodyPr/>
        <a:lstStyle/>
        <a:p>
          <a:endParaRPr lang="pt-PT"/>
        </a:p>
      </dgm:t>
    </dgm:pt>
    <dgm:pt modelId="{836826BD-6741-40C5-814B-DDE8155035F4}" type="pres">
      <dgm:prSet presAssocID="{B055547E-D037-45B4-800D-787EEAADBB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54EE56A-2428-4371-B3BA-723B5B669380}" type="pres">
      <dgm:prSet presAssocID="{0EC20A62-EED9-4C4A-BD4C-CF9906C764EC}" presName="node" presStyleLbl="node1" presStyleIdx="0" presStyleCnt="1" custScaleY="91239" custLinFactNeighborX="-4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0872C2B-C87A-4A97-9A82-A5624ACD27C0}" srcId="{B055547E-D037-45B4-800D-787EEAADBB33}" destId="{0EC20A62-EED9-4C4A-BD4C-CF9906C764EC}" srcOrd="0" destOrd="0" parTransId="{107D279B-9192-42BB-8FFD-A2568CD5EA67}" sibTransId="{8E673326-DB6A-4D88-8447-C1A85F4B3F1D}"/>
    <dgm:cxn modelId="{94DABE87-0398-4D53-B4EF-28352B7CE280}" type="presOf" srcId="{0EC20A62-EED9-4C4A-BD4C-CF9906C764EC}" destId="{154EE56A-2428-4371-B3BA-723B5B669380}" srcOrd="0" destOrd="0" presId="urn:microsoft.com/office/officeart/2005/8/layout/process1"/>
    <dgm:cxn modelId="{818292DF-8FED-42BD-8D56-12DB49548EDD}" type="presOf" srcId="{B055547E-D037-45B4-800D-787EEAADBB33}" destId="{836826BD-6741-40C5-814B-DDE8155035F4}" srcOrd="0" destOrd="0" presId="urn:microsoft.com/office/officeart/2005/8/layout/process1"/>
    <dgm:cxn modelId="{6B36AF66-3DEA-4560-B72D-6DA127B020D6}" type="presParOf" srcId="{836826BD-6741-40C5-814B-DDE8155035F4}" destId="{154EE56A-2428-4371-B3BA-723B5B669380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25CC4D-1757-4F9C-8758-F7195091DF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D48650F-39B2-4C13-B085-7D01ED28C13C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just" rtl="0">
            <a:lnSpc>
              <a:spcPct val="150000"/>
            </a:lnSpc>
          </a:pPr>
          <a:r>
            <a:rPr lang="pt-PT" sz="2800" dirty="0" smtClean="0">
              <a:solidFill>
                <a:schemeClr val="tx1"/>
              </a:solidFill>
              <a:latin typeface="Bahnschrift Light" pitchFamily="34" charset="0"/>
            </a:rPr>
            <a:t>Passados três anos, foi criado o segundo Instituto Médio de Saúde na Província de Luanda em 1982. Até 1996 o MINSA, passou a contar com oito Institutos Médios de Saúde, cujo perfil de ingresso dos alunos era a 8ª classe do ensino de base e de adultos, com a duração de quatros anos de formação sendo: 9ª, 10ª, 11ª, 12ª classes, com apenas 6 cursos nomeadamente:</a:t>
          </a:r>
          <a:endParaRPr lang="pt-PT" sz="2800" dirty="0">
            <a:solidFill>
              <a:schemeClr val="tx1"/>
            </a:solidFill>
            <a:latin typeface="Bahnschrift Light" pitchFamily="34" charset="0"/>
          </a:endParaRPr>
        </a:p>
      </dgm:t>
    </dgm:pt>
    <dgm:pt modelId="{2C5749BC-091E-4269-9C5D-AD478F5AA52C}" type="parTrans" cxnId="{828CDA5D-F199-4EEF-823A-74B993A47F5D}">
      <dgm:prSet/>
      <dgm:spPr/>
      <dgm:t>
        <a:bodyPr/>
        <a:lstStyle/>
        <a:p>
          <a:endParaRPr lang="pt-PT"/>
        </a:p>
      </dgm:t>
    </dgm:pt>
    <dgm:pt modelId="{9A9B0E3F-5223-463B-BF73-5892BCD8D2B4}" type="sibTrans" cxnId="{828CDA5D-F199-4EEF-823A-74B993A47F5D}">
      <dgm:prSet/>
      <dgm:spPr/>
      <dgm:t>
        <a:bodyPr/>
        <a:lstStyle/>
        <a:p>
          <a:endParaRPr lang="pt-PT"/>
        </a:p>
      </dgm:t>
    </dgm:pt>
    <dgm:pt modelId="{325059B8-3977-47B0-9D6A-31D5B6BED367}" type="pres">
      <dgm:prSet presAssocID="{E325CC4D-1757-4F9C-8758-F7195091DF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C791D871-66E6-421A-80AF-6DDF18DD09CA}" type="pres">
      <dgm:prSet presAssocID="{9D48650F-39B2-4C13-B085-7D01ED28C13C}" presName="hierRoot1" presStyleCnt="0">
        <dgm:presLayoutVars>
          <dgm:hierBranch val="init"/>
        </dgm:presLayoutVars>
      </dgm:prSet>
      <dgm:spPr/>
    </dgm:pt>
    <dgm:pt modelId="{9D17CC64-B3AB-47C4-AB24-4BA826D2D347}" type="pres">
      <dgm:prSet presAssocID="{9D48650F-39B2-4C13-B085-7D01ED28C13C}" presName="rootComposite1" presStyleCnt="0"/>
      <dgm:spPr/>
    </dgm:pt>
    <dgm:pt modelId="{C669FE1D-7D8A-42C5-8FF4-BB43C185F2D5}" type="pres">
      <dgm:prSet presAssocID="{9D48650F-39B2-4C13-B085-7D01ED28C13C}" presName="rootText1" presStyleLbl="node0" presStyleIdx="0" presStyleCnt="1" custScaleX="102840" custScaleY="125812" custLinFactNeighborX="-297" custLinFactNeighborY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9BAFAF21-17F1-48B6-8AC8-FEAE2A05F946}" type="pres">
      <dgm:prSet presAssocID="{9D48650F-39B2-4C13-B085-7D01ED28C13C}" presName="rootConnector1" presStyleLbl="node1" presStyleIdx="0" presStyleCnt="0"/>
      <dgm:spPr/>
      <dgm:t>
        <a:bodyPr/>
        <a:lstStyle/>
        <a:p>
          <a:endParaRPr lang="pt-PT"/>
        </a:p>
      </dgm:t>
    </dgm:pt>
    <dgm:pt modelId="{59B01FD9-0DCF-4D02-A870-5B9DD4DB1517}" type="pres">
      <dgm:prSet presAssocID="{9D48650F-39B2-4C13-B085-7D01ED28C13C}" presName="hierChild2" presStyleCnt="0"/>
      <dgm:spPr/>
    </dgm:pt>
    <dgm:pt modelId="{09B27836-1411-4FFD-9C2A-3320BEBC5595}" type="pres">
      <dgm:prSet presAssocID="{9D48650F-39B2-4C13-B085-7D01ED28C13C}" presName="hierChild3" presStyleCnt="0"/>
      <dgm:spPr/>
    </dgm:pt>
  </dgm:ptLst>
  <dgm:cxnLst>
    <dgm:cxn modelId="{DCCB839A-D0F0-4D4F-AFD0-749342B27E91}" type="presOf" srcId="{9D48650F-39B2-4C13-B085-7D01ED28C13C}" destId="{9BAFAF21-17F1-48B6-8AC8-FEAE2A05F946}" srcOrd="1" destOrd="0" presId="urn:microsoft.com/office/officeart/2005/8/layout/orgChart1"/>
    <dgm:cxn modelId="{B9AD5C3E-F687-4E03-9D46-B02A4B82DF25}" type="presOf" srcId="{E325CC4D-1757-4F9C-8758-F7195091DFDE}" destId="{325059B8-3977-47B0-9D6A-31D5B6BED367}" srcOrd="0" destOrd="0" presId="urn:microsoft.com/office/officeart/2005/8/layout/orgChart1"/>
    <dgm:cxn modelId="{828CDA5D-F199-4EEF-823A-74B993A47F5D}" srcId="{E325CC4D-1757-4F9C-8758-F7195091DFDE}" destId="{9D48650F-39B2-4C13-B085-7D01ED28C13C}" srcOrd="0" destOrd="0" parTransId="{2C5749BC-091E-4269-9C5D-AD478F5AA52C}" sibTransId="{9A9B0E3F-5223-463B-BF73-5892BCD8D2B4}"/>
    <dgm:cxn modelId="{BCFB5C45-68CD-4E9F-9833-BFD4390544CB}" type="presOf" srcId="{9D48650F-39B2-4C13-B085-7D01ED28C13C}" destId="{C669FE1D-7D8A-42C5-8FF4-BB43C185F2D5}" srcOrd="0" destOrd="0" presId="urn:microsoft.com/office/officeart/2005/8/layout/orgChart1"/>
    <dgm:cxn modelId="{FD586640-315D-4B39-9A30-195994E1ECF1}" type="presParOf" srcId="{325059B8-3977-47B0-9D6A-31D5B6BED367}" destId="{C791D871-66E6-421A-80AF-6DDF18DD09CA}" srcOrd="0" destOrd="0" presId="urn:microsoft.com/office/officeart/2005/8/layout/orgChart1"/>
    <dgm:cxn modelId="{040AF90E-BA93-4A18-A5A7-52A908B08A1A}" type="presParOf" srcId="{C791D871-66E6-421A-80AF-6DDF18DD09CA}" destId="{9D17CC64-B3AB-47C4-AB24-4BA826D2D347}" srcOrd="0" destOrd="0" presId="urn:microsoft.com/office/officeart/2005/8/layout/orgChart1"/>
    <dgm:cxn modelId="{EA00E7C9-206E-49AB-8291-12142063241D}" type="presParOf" srcId="{9D17CC64-B3AB-47C4-AB24-4BA826D2D347}" destId="{C669FE1D-7D8A-42C5-8FF4-BB43C185F2D5}" srcOrd="0" destOrd="0" presId="urn:microsoft.com/office/officeart/2005/8/layout/orgChart1"/>
    <dgm:cxn modelId="{E4BFF165-FED9-434A-8DC7-67D29FC47F8B}" type="presParOf" srcId="{9D17CC64-B3AB-47C4-AB24-4BA826D2D347}" destId="{9BAFAF21-17F1-48B6-8AC8-FEAE2A05F946}" srcOrd="1" destOrd="0" presId="urn:microsoft.com/office/officeart/2005/8/layout/orgChart1"/>
    <dgm:cxn modelId="{8397FA3A-C8AB-42DF-9F07-B04CB199B31D}" type="presParOf" srcId="{C791D871-66E6-421A-80AF-6DDF18DD09CA}" destId="{59B01FD9-0DCF-4D02-A870-5B9DD4DB1517}" srcOrd="1" destOrd="0" presId="urn:microsoft.com/office/officeart/2005/8/layout/orgChart1"/>
    <dgm:cxn modelId="{625E5275-094D-4F09-AC36-B40C3E4FAFD5}" type="presParOf" srcId="{C791D871-66E6-421A-80AF-6DDF18DD09CA}" destId="{09B27836-1411-4FFD-9C2A-3320BEBC55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B7620A-01EC-43C1-AECE-7FA5A01C026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6C91D43-907F-470E-8738-E418F773565A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Análises Clinicas </a:t>
          </a:r>
          <a:endParaRPr lang="pt-PT" dirty="0">
            <a:solidFill>
              <a:schemeClr val="tx1"/>
            </a:solidFill>
          </a:endParaRPr>
        </a:p>
      </dgm:t>
    </dgm:pt>
    <dgm:pt modelId="{58B6DF92-E751-4122-B637-25EEA112A912}" type="parTrans" cxnId="{41FB7EC3-2A1F-40F0-9EED-89A05D6CC836}">
      <dgm:prSet/>
      <dgm:spPr/>
      <dgm:t>
        <a:bodyPr/>
        <a:lstStyle/>
        <a:p>
          <a:endParaRPr lang="pt-PT"/>
        </a:p>
      </dgm:t>
    </dgm:pt>
    <dgm:pt modelId="{3260AA66-1152-4DC6-955B-02B53E54CA4B}" type="sibTrans" cxnId="{41FB7EC3-2A1F-40F0-9EED-89A05D6CC836}">
      <dgm:prSet/>
      <dgm:spPr/>
      <dgm:t>
        <a:bodyPr/>
        <a:lstStyle/>
        <a:p>
          <a:endParaRPr lang="pt-PT"/>
        </a:p>
      </dgm:t>
    </dgm:pt>
    <dgm:pt modelId="{35E0EDEF-3950-46B8-900A-E2F61BE4979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Enfermagem</a:t>
          </a:r>
          <a:endParaRPr lang="pt-PT" dirty="0">
            <a:solidFill>
              <a:schemeClr val="tx1"/>
            </a:solidFill>
          </a:endParaRPr>
        </a:p>
      </dgm:t>
    </dgm:pt>
    <dgm:pt modelId="{70FF4A39-1EEF-4A92-BFFE-3FFE9F903164}" type="parTrans" cxnId="{87D22D23-AC2D-479E-A8C6-6A2D21541B61}">
      <dgm:prSet/>
      <dgm:spPr/>
      <dgm:t>
        <a:bodyPr/>
        <a:lstStyle/>
        <a:p>
          <a:endParaRPr lang="pt-PT"/>
        </a:p>
      </dgm:t>
    </dgm:pt>
    <dgm:pt modelId="{D2705D8B-FEA2-4ED7-BB7A-53A99C88A78C}" type="sibTrans" cxnId="{87D22D23-AC2D-479E-A8C6-6A2D21541B61}">
      <dgm:prSet/>
      <dgm:spPr/>
      <dgm:t>
        <a:bodyPr/>
        <a:lstStyle/>
        <a:p>
          <a:endParaRPr lang="pt-PT"/>
        </a:p>
      </dgm:t>
    </dgm:pt>
    <dgm:pt modelId="{18E09D40-818B-4F6F-9537-0B2B3EF680C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Estomatologia </a:t>
          </a:r>
          <a:endParaRPr lang="pt-PT" dirty="0">
            <a:solidFill>
              <a:schemeClr val="tx1"/>
            </a:solidFill>
          </a:endParaRPr>
        </a:p>
      </dgm:t>
    </dgm:pt>
    <dgm:pt modelId="{858B81A2-69B3-443B-AB9A-FC791687D36C}" type="parTrans" cxnId="{90669BC1-5FAE-4A9A-8B3D-E9F4774B22CA}">
      <dgm:prSet/>
      <dgm:spPr/>
      <dgm:t>
        <a:bodyPr/>
        <a:lstStyle/>
        <a:p>
          <a:endParaRPr lang="pt-PT"/>
        </a:p>
      </dgm:t>
    </dgm:pt>
    <dgm:pt modelId="{9B283ED0-8B48-4EF4-AA59-31D32F6F7A3D}" type="sibTrans" cxnId="{90669BC1-5FAE-4A9A-8B3D-E9F4774B22CA}">
      <dgm:prSet/>
      <dgm:spPr/>
      <dgm:t>
        <a:bodyPr/>
        <a:lstStyle/>
        <a:p>
          <a:endParaRPr lang="pt-PT"/>
        </a:p>
      </dgm:t>
    </dgm:pt>
    <dgm:pt modelId="{4F49A0FF-A888-40C5-B9A5-163CBD111298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Farmácia</a:t>
          </a:r>
          <a:endParaRPr lang="pt-PT" dirty="0"/>
        </a:p>
      </dgm:t>
    </dgm:pt>
    <dgm:pt modelId="{96CFDC59-813B-4572-8320-EF19D62491A6}" type="parTrans" cxnId="{5373B187-FEE5-4972-AEEA-CE2F32CCA408}">
      <dgm:prSet/>
      <dgm:spPr/>
      <dgm:t>
        <a:bodyPr/>
        <a:lstStyle/>
        <a:p>
          <a:endParaRPr lang="pt-PT"/>
        </a:p>
      </dgm:t>
    </dgm:pt>
    <dgm:pt modelId="{B486E8BA-D6E5-4597-87FD-CE0E77EE83D5}" type="sibTrans" cxnId="{5373B187-FEE5-4972-AEEA-CE2F32CCA408}">
      <dgm:prSet/>
      <dgm:spPr/>
      <dgm:t>
        <a:bodyPr/>
        <a:lstStyle/>
        <a:p>
          <a:endParaRPr lang="pt-PT"/>
        </a:p>
      </dgm:t>
    </dgm:pt>
    <dgm:pt modelId="{18647149-9648-46A2-9258-C923E8A70522}">
      <dgm:prSet/>
      <dgm:spPr/>
      <dgm:t>
        <a:bodyPr/>
        <a:lstStyle/>
        <a:p>
          <a:endParaRPr lang="pt-PT"/>
        </a:p>
      </dgm:t>
    </dgm:pt>
    <dgm:pt modelId="{C9C679D3-6EC8-4125-B89A-8A65488063C9}" type="parTrans" cxnId="{B9DCED9F-15E3-4BA5-A836-03B975418C7C}">
      <dgm:prSet/>
      <dgm:spPr/>
      <dgm:t>
        <a:bodyPr/>
        <a:lstStyle/>
        <a:p>
          <a:endParaRPr lang="pt-PT"/>
        </a:p>
      </dgm:t>
    </dgm:pt>
    <dgm:pt modelId="{D4AD6438-7BC1-4F18-9683-495DD9A1F245}" type="sibTrans" cxnId="{B9DCED9F-15E3-4BA5-A836-03B975418C7C}">
      <dgm:prSet/>
      <dgm:spPr/>
      <dgm:t>
        <a:bodyPr/>
        <a:lstStyle/>
        <a:p>
          <a:endParaRPr lang="pt-PT"/>
        </a:p>
      </dgm:t>
    </dgm:pt>
    <dgm:pt modelId="{F7336806-2160-46FC-8C06-FACD08CDB872}">
      <dgm:prSet/>
      <dgm:spPr/>
      <dgm:t>
        <a:bodyPr/>
        <a:lstStyle/>
        <a:p>
          <a:endParaRPr lang="pt-PT"/>
        </a:p>
      </dgm:t>
    </dgm:pt>
    <dgm:pt modelId="{85F48D34-22B4-4997-AECA-47893BCE0C71}" type="parTrans" cxnId="{CF151BFC-731C-4619-AB41-9C9A42ECBF57}">
      <dgm:prSet/>
      <dgm:spPr/>
      <dgm:t>
        <a:bodyPr/>
        <a:lstStyle/>
        <a:p>
          <a:endParaRPr lang="pt-PT"/>
        </a:p>
      </dgm:t>
    </dgm:pt>
    <dgm:pt modelId="{30A5CF4F-4A7B-4A40-B580-0275AD397558}" type="sibTrans" cxnId="{CF151BFC-731C-4619-AB41-9C9A42ECBF57}">
      <dgm:prSet/>
      <dgm:spPr/>
      <dgm:t>
        <a:bodyPr/>
        <a:lstStyle/>
        <a:p>
          <a:endParaRPr lang="pt-PT"/>
        </a:p>
      </dgm:t>
    </dgm:pt>
    <dgm:pt modelId="{B8984112-3313-4A87-90E9-221E425738C5}">
      <dgm:prSet/>
      <dgm:spPr/>
      <dgm:t>
        <a:bodyPr/>
        <a:lstStyle/>
        <a:p>
          <a:pPr rtl="0"/>
          <a:endParaRPr lang="pt-PT" dirty="0"/>
        </a:p>
      </dgm:t>
    </dgm:pt>
    <dgm:pt modelId="{839578B9-6263-4FE7-B3D9-4941355C9386}" type="parTrans" cxnId="{2129D189-431C-4979-8B9D-293E93AAB575}">
      <dgm:prSet/>
      <dgm:spPr/>
      <dgm:t>
        <a:bodyPr/>
        <a:lstStyle/>
        <a:p>
          <a:endParaRPr lang="pt-PT"/>
        </a:p>
      </dgm:t>
    </dgm:pt>
    <dgm:pt modelId="{7FCD2CBD-E51E-42A7-85E7-CA49A1314CC9}" type="sibTrans" cxnId="{2129D189-431C-4979-8B9D-293E93AAB575}">
      <dgm:prSet/>
      <dgm:spPr/>
      <dgm:t>
        <a:bodyPr/>
        <a:lstStyle/>
        <a:p>
          <a:endParaRPr lang="pt-PT"/>
        </a:p>
      </dgm:t>
    </dgm:pt>
    <dgm:pt modelId="{DF93B6A9-73A6-4B90-9E62-14EE6C4F34C0}">
      <dgm:prSet/>
      <dgm:spPr/>
      <dgm:t>
        <a:bodyPr/>
        <a:lstStyle/>
        <a:p>
          <a:pPr rtl="0"/>
          <a:endParaRPr lang="pt-PT" dirty="0"/>
        </a:p>
      </dgm:t>
    </dgm:pt>
    <dgm:pt modelId="{FC27B10F-EBFC-48E7-B582-507BB0BFB6AD}" type="parTrans" cxnId="{E72979D9-BD1F-40E6-A331-38C6FB901510}">
      <dgm:prSet/>
      <dgm:spPr/>
      <dgm:t>
        <a:bodyPr/>
        <a:lstStyle/>
        <a:p>
          <a:endParaRPr lang="pt-PT"/>
        </a:p>
      </dgm:t>
    </dgm:pt>
    <dgm:pt modelId="{BB4B11C9-1501-4CF7-8F14-042E6BBAC314}" type="sibTrans" cxnId="{E72979D9-BD1F-40E6-A331-38C6FB901510}">
      <dgm:prSet/>
      <dgm:spPr/>
      <dgm:t>
        <a:bodyPr/>
        <a:lstStyle/>
        <a:p>
          <a:endParaRPr lang="pt-PT"/>
        </a:p>
      </dgm:t>
    </dgm:pt>
    <dgm:pt modelId="{8AAB354D-7EF0-4B0B-8FF3-EDF04F21A1CE}">
      <dgm:prSet custScaleY="24398" custLinFactNeighborX="9472" custLinFactNeighborY="-62160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PT"/>
        </a:p>
      </dgm:t>
    </dgm:pt>
    <dgm:pt modelId="{7FFDB194-AA68-4C51-AF66-AA0CA3BA316E}" type="parTrans" cxnId="{51C4074C-F3AB-4067-B685-56FEA7FC4482}">
      <dgm:prSet/>
      <dgm:spPr/>
      <dgm:t>
        <a:bodyPr/>
        <a:lstStyle/>
        <a:p>
          <a:endParaRPr lang="pt-PT"/>
        </a:p>
      </dgm:t>
    </dgm:pt>
    <dgm:pt modelId="{9398061E-4DC8-4976-AC98-6D04CF22AC02}" type="sibTrans" cxnId="{51C4074C-F3AB-4067-B685-56FEA7FC4482}">
      <dgm:prSet/>
      <dgm:spPr/>
      <dgm:t>
        <a:bodyPr/>
        <a:lstStyle/>
        <a:p>
          <a:endParaRPr lang="pt-PT"/>
        </a:p>
      </dgm:t>
    </dgm:pt>
    <dgm:pt modelId="{3FFF01E2-B0BB-448E-A9D1-7D8C0797A514}" type="pres">
      <dgm:prSet presAssocID="{BAB7620A-01EC-43C1-AECE-7FA5A01C026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519A45E-93BA-4BD5-9B5D-6705FF975AB5}" type="pres">
      <dgm:prSet presAssocID="{BAB7620A-01EC-43C1-AECE-7FA5A01C026A}" presName="diamond" presStyleLbl="bgShp" presStyleIdx="0" presStyleCnt="1" custLinFactNeighborX="2164" custLinFactNeighborY="4545"/>
      <dgm:spPr>
        <a:solidFill>
          <a:schemeClr val="accent6">
            <a:lumMod val="20000"/>
            <a:lumOff val="80000"/>
          </a:schemeClr>
        </a:solidFill>
      </dgm:spPr>
    </dgm:pt>
    <dgm:pt modelId="{39B87813-E63F-40FF-A4B3-12D60C95AFC3}" type="pres">
      <dgm:prSet presAssocID="{BAB7620A-01EC-43C1-AECE-7FA5A01C026A}" presName="quad1" presStyleLbl="node1" presStyleIdx="0" presStyleCnt="4" custScaleX="94058" custScaleY="3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DCF4CCC-895D-46F0-BA6E-DB488FF1D5AE}" type="pres">
      <dgm:prSet presAssocID="{BAB7620A-01EC-43C1-AECE-7FA5A01C026A}" presName="quad2" presStyleLbl="node1" presStyleIdx="1" presStyleCnt="4" custScaleY="39938" custLinFactNeighborX="5587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22FE1E9-6F1A-4CDD-9EE9-4787DE69E63E}" type="pres">
      <dgm:prSet presAssocID="{BAB7620A-01EC-43C1-AECE-7FA5A01C026A}" presName="quad3" presStyleLbl="node1" presStyleIdx="2" presStyleCnt="4" custScaleX="94249" custScaleY="39938" custLinFactNeighborX="1624" custLinFactNeighborY="-61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4C22D12-D324-45C2-B54C-83EAC33AB1E9}" type="pres">
      <dgm:prSet presAssocID="{BAB7620A-01EC-43C1-AECE-7FA5A01C026A}" presName="quad4" presStyleLbl="node1" presStyleIdx="3" presStyleCnt="4" custScaleY="39938" custLinFactNeighborX="5587" custLinFactNeighborY="-61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1C4074C-F3AB-4067-B685-56FEA7FC4482}" srcId="{BAB7620A-01EC-43C1-AECE-7FA5A01C026A}" destId="{8AAB354D-7EF0-4B0B-8FF3-EDF04F21A1CE}" srcOrd="8" destOrd="0" parTransId="{7FFDB194-AA68-4C51-AF66-AA0CA3BA316E}" sibTransId="{9398061E-4DC8-4976-AC98-6D04CF22AC02}"/>
    <dgm:cxn modelId="{2129D189-431C-4979-8B9D-293E93AAB575}" srcId="{BAB7620A-01EC-43C1-AECE-7FA5A01C026A}" destId="{B8984112-3313-4A87-90E9-221E425738C5}" srcOrd="6" destOrd="0" parTransId="{839578B9-6263-4FE7-B3D9-4941355C9386}" sibTransId="{7FCD2CBD-E51E-42A7-85E7-CA49A1314CC9}"/>
    <dgm:cxn modelId="{E9683EDF-68D4-4973-A978-01DA92FAFB25}" type="presOf" srcId="{C6C91D43-907F-470E-8738-E418F773565A}" destId="{39B87813-E63F-40FF-A4B3-12D60C95AFC3}" srcOrd="0" destOrd="0" presId="urn:microsoft.com/office/officeart/2005/8/layout/matrix3"/>
    <dgm:cxn modelId="{87D22D23-AC2D-479E-A8C6-6A2D21541B61}" srcId="{BAB7620A-01EC-43C1-AECE-7FA5A01C026A}" destId="{35E0EDEF-3950-46B8-900A-E2F61BE49791}" srcOrd="1" destOrd="0" parTransId="{70FF4A39-1EEF-4A92-BFFE-3FFE9F903164}" sibTransId="{D2705D8B-FEA2-4ED7-BB7A-53A99C88A78C}"/>
    <dgm:cxn modelId="{B9DCED9F-15E3-4BA5-A836-03B975418C7C}" srcId="{BAB7620A-01EC-43C1-AECE-7FA5A01C026A}" destId="{18647149-9648-46A2-9258-C923E8A70522}" srcOrd="4" destOrd="0" parTransId="{C9C679D3-6EC8-4125-B89A-8A65488063C9}" sibTransId="{D4AD6438-7BC1-4F18-9683-495DD9A1F245}"/>
    <dgm:cxn modelId="{9B7A27C0-68E1-4921-B1EB-DD68447E4EC2}" type="presOf" srcId="{18E09D40-818B-4F6F-9537-0B2B3EF680CE}" destId="{D22FE1E9-6F1A-4CDD-9EE9-4787DE69E63E}" srcOrd="0" destOrd="0" presId="urn:microsoft.com/office/officeart/2005/8/layout/matrix3"/>
    <dgm:cxn modelId="{9F938797-FB63-4C25-99A1-02517A878D5D}" type="presOf" srcId="{4F49A0FF-A888-40C5-B9A5-163CBD111298}" destId="{A4C22D12-D324-45C2-B54C-83EAC33AB1E9}" srcOrd="0" destOrd="0" presId="urn:microsoft.com/office/officeart/2005/8/layout/matrix3"/>
    <dgm:cxn modelId="{5373B187-FEE5-4972-AEEA-CE2F32CCA408}" srcId="{BAB7620A-01EC-43C1-AECE-7FA5A01C026A}" destId="{4F49A0FF-A888-40C5-B9A5-163CBD111298}" srcOrd="3" destOrd="0" parTransId="{96CFDC59-813B-4572-8320-EF19D62491A6}" sibTransId="{B486E8BA-D6E5-4597-87FD-CE0E77EE83D5}"/>
    <dgm:cxn modelId="{4D92C20E-A9FD-49D6-BB19-887E28EC6570}" type="presOf" srcId="{BAB7620A-01EC-43C1-AECE-7FA5A01C026A}" destId="{3FFF01E2-B0BB-448E-A9D1-7D8C0797A514}" srcOrd="0" destOrd="0" presId="urn:microsoft.com/office/officeart/2005/8/layout/matrix3"/>
    <dgm:cxn modelId="{41FB7EC3-2A1F-40F0-9EED-89A05D6CC836}" srcId="{BAB7620A-01EC-43C1-AECE-7FA5A01C026A}" destId="{C6C91D43-907F-470E-8738-E418F773565A}" srcOrd="0" destOrd="0" parTransId="{58B6DF92-E751-4122-B637-25EEA112A912}" sibTransId="{3260AA66-1152-4DC6-955B-02B53E54CA4B}"/>
    <dgm:cxn modelId="{E72979D9-BD1F-40E6-A331-38C6FB901510}" srcId="{BAB7620A-01EC-43C1-AECE-7FA5A01C026A}" destId="{DF93B6A9-73A6-4B90-9E62-14EE6C4F34C0}" srcOrd="7" destOrd="0" parTransId="{FC27B10F-EBFC-48E7-B582-507BB0BFB6AD}" sibTransId="{BB4B11C9-1501-4CF7-8F14-042E6BBAC314}"/>
    <dgm:cxn modelId="{5752DC69-F672-4016-8E36-7B9A8CCD216D}" type="presOf" srcId="{35E0EDEF-3950-46B8-900A-E2F61BE49791}" destId="{7DCF4CCC-895D-46F0-BA6E-DB488FF1D5AE}" srcOrd="0" destOrd="0" presId="urn:microsoft.com/office/officeart/2005/8/layout/matrix3"/>
    <dgm:cxn modelId="{90669BC1-5FAE-4A9A-8B3D-E9F4774B22CA}" srcId="{BAB7620A-01EC-43C1-AECE-7FA5A01C026A}" destId="{18E09D40-818B-4F6F-9537-0B2B3EF680CE}" srcOrd="2" destOrd="0" parTransId="{858B81A2-69B3-443B-AB9A-FC791687D36C}" sibTransId="{9B283ED0-8B48-4EF4-AA59-31D32F6F7A3D}"/>
    <dgm:cxn modelId="{CF151BFC-731C-4619-AB41-9C9A42ECBF57}" srcId="{BAB7620A-01EC-43C1-AECE-7FA5A01C026A}" destId="{F7336806-2160-46FC-8C06-FACD08CDB872}" srcOrd="5" destOrd="0" parTransId="{85F48D34-22B4-4997-AECA-47893BCE0C71}" sibTransId="{30A5CF4F-4A7B-4A40-B580-0275AD397558}"/>
    <dgm:cxn modelId="{C0F1CF3E-1111-473A-8E23-332F676FC7EC}" type="presParOf" srcId="{3FFF01E2-B0BB-448E-A9D1-7D8C0797A514}" destId="{1519A45E-93BA-4BD5-9B5D-6705FF975AB5}" srcOrd="0" destOrd="0" presId="urn:microsoft.com/office/officeart/2005/8/layout/matrix3"/>
    <dgm:cxn modelId="{23DB51B8-FEEB-4C76-9BD0-D8D72359B4BF}" type="presParOf" srcId="{3FFF01E2-B0BB-448E-A9D1-7D8C0797A514}" destId="{39B87813-E63F-40FF-A4B3-12D60C95AFC3}" srcOrd="1" destOrd="0" presId="urn:microsoft.com/office/officeart/2005/8/layout/matrix3"/>
    <dgm:cxn modelId="{2BBB039D-A6E3-4F0C-9367-2F777B6245E8}" type="presParOf" srcId="{3FFF01E2-B0BB-448E-A9D1-7D8C0797A514}" destId="{7DCF4CCC-895D-46F0-BA6E-DB488FF1D5AE}" srcOrd="2" destOrd="0" presId="urn:microsoft.com/office/officeart/2005/8/layout/matrix3"/>
    <dgm:cxn modelId="{CF6F40BB-92E6-43D1-B43E-743A54C6E3F6}" type="presParOf" srcId="{3FFF01E2-B0BB-448E-A9D1-7D8C0797A514}" destId="{D22FE1E9-6F1A-4CDD-9EE9-4787DE69E63E}" srcOrd="3" destOrd="0" presId="urn:microsoft.com/office/officeart/2005/8/layout/matrix3"/>
    <dgm:cxn modelId="{47A773FC-2150-4896-AE86-BE53785D12EC}" type="presParOf" srcId="{3FFF01E2-B0BB-448E-A9D1-7D8C0797A514}" destId="{A4C22D12-D324-45C2-B54C-83EAC33AB1E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C3856A-E48A-41D3-B4A3-5F6A3366A2E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B37D1F53-1D0E-4A0F-BEAC-AE5FB3E8833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PT" sz="2400" dirty="0" smtClean="0">
              <a:solidFill>
                <a:schemeClr val="tx1"/>
              </a:solidFill>
              <a:latin typeface="Bahnschrift Light" pitchFamily="34" charset="0"/>
            </a:rPr>
            <a:t>Com a finalidade de formar técnicos polivalentes com maior nível de resolubilidade, foram gradativamente criados os Institutos Médios de Saúde nas Províncias de Luanda Decreto Executivo Conjunto nº 92/82, de 12 de Outubro da  do Huambo, Decreto Executivo Conjunto nº 82/82, de Março,  da Huíla, Decreto Executivo Conjunto nº 01/88, de 21 de Novembro, Benguela e Cabinda Decreto Executivo Conjunto nº  29/98, de 23 de Agosto, Malanje e Moxico, Decreto Executivo Conjunto nº 40/91.</a:t>
          </a:r>
          <a:endParaRPr lang="pt-PT" sz="2400" dirty="0">
            <a:solidFill>
              <a:schemeClr val="tx1"/>
            </a:solidFill>
            <a:latin typeface="Bahnschrift Light" pitchFamily="34" charset="0"/>
          </a:endParaRPr>
        </a:p>
      </dgm:t>
    </dgm:pt>
    <dgm:pt modelId="{E6A53F9E-19ED-49E2-9916-B4F3A94C59BF}" type="parTrans" cxnId="{4CDABFBA-BC27-4C95-882C-F42D2C32CE8C}">
      <dgm:prSet/>
      <dgm:spPr/>
      <dgm:t>
        <a:bodyPr/>
        <a:lstStyle/>
        <a:p>
          <a:endParaRPr lang="pt-PT"/>
        </a:p>
      </dgm:t>
    </dgm:pt>
    <dgm:pt modelId="{51662525-F5F7-41CE-9F08-3EE51CAD3D67}" type="sibTrans" cxnId="{4CDABFBA-BC27-4C95-882C-F42D2C32CE8C}">
      <dgm:prSet/>
      <dgm:spPr/>
      <dgm:t>
        <a:bodyPr/>
        <a:lstStyle/>
        <a:p>
          <a:endParaRPr lang="pt-PT"/>
        </a:p>
      </dgm:t>
    </dgm:pt>
    <dgm:pt modelId="{E3735FA0-BAE4-4607-A01F-81B60D71A63D}" type="pres">
      <dgm:prSet presAssocID="{C3C3856A-E48A-41D3-B4A3-5F6A3366A2E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04C4BDC-928C-4415-A89F-B7249C55DCA8}" type="pres">
      <dgm:prSet presAssocID="{C3C3856A-E48A-41D3-B4A3-5F6A3366A2EF}" presName="arrow" presStyleLbl="bgShp" presStyleIdx="0" presStyleCn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D282A1E6-FE84-42A8-ACB5-2D8947B7E859}" type="pres">
      <dgm:prSet presAssocID="{C3C3856A-E48A-41D3-B4A3-5F6A3366A2EF}" presName="linearProcess" presStyleCnt="0"/>
      <dgm:spPr/>
    </dgm:pt>
    <dgm:pt modelId="{7374B537-D8E5-4A3F-A763-6C4BB8C8AF48}" type="pres">
      <dgm:prSet presAssocID="{B37D1F53-1D0E-4A0F-BEAC-AE5FB3E88335}" presName="textNode" presStyleLbl="node1" presStyleIdx="0" presStyleCnt="1" custScaleY="18125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FEECAD9-914A-47A1-A68D-C249C27BB98C}" type="presOf" srcId="{C3C3856A-E48A-41D3-B4A3-5F6A3366A2EF}" destId="{E3735FA0-BAE4-4607-A01F-81B60D71A63D}" srcOrd="0" destOrd="0" presId="urn:microsoft.com/office/officeart/2005/8/layout/hProcess9"/>
    <dgm:cxn modelId="{4CDABFBA-BC27-4C95-882C-F42D2C32CE8C}" srcId="{C3C3856A-E48A-41D3-B4A3-5F6A3366A2EF}" destId="{B37D1F53-1D0E-4A0F-BEAC-AE5FB3E88335}" srcOrd="0" destOrd="0" parTransId="{E6A53F9E-19ED-49E2-9916-B4F3A94C59BF}" sibTransId="{51662525-F5F7-41CE-9F08-3EE51CAD3D67}"/>
    <dgm:cxn modelId="{6D6F50A0-DD10-47B9-84DE-DB05F61730D9}" type="presOf" srcId="{B37D1F53-1D0E-4A0F-BEAC-AE5FB3E88335}" destId="{7374B537-D8E5-4A3F-A763-6C4BB8C8AF48}" srcOrd="0" destOrd="0" presId="urn:microsoft.com/office/officeart/2005/8/layout/hProcess9"/>
    <dgm:cxn modelId="{A8A9F133-B38F-4409-B8FC-6206659CA31D}" type="presParOf" srcId="{E3735FA0-BAE4-4607-A01F-81B60D71A63D}" destId="{A04C4BDC-928C-4415-A89F-B7249C55DCA8}" srcOrd="0" destOrd="0" presId="urn:microsoft.com/office/officeart/2005/8/layout/hProcess9"/>
    <dgm:cxn modelId="{2A02F893-D81F-4E5C-A358-4E77D932FCDB}" type="presParOf" srcId="{E3735FA0-BAE4-4607-A01F-81B60D71A63D}" destId="{D282A1E6-FE84-42A8-ACB5-2D8947B7E859}" srcOrd="1" destOrd="0" presId="urn:microsoft.com/office/officeart/2005/8/layout/hProcess9"/>
    <dgm:cxn modelId="{AAC64629-AC47-4BDF-8D7D-B47EBB29E34E}" type="presParOf" srcId="{D282A1E6-FE84-42A8-ACB5-2D8947B7E859}" destId="{7374B537-D8E5-4A3F-A763-6C4BB8C8AF4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1AA54A-3158-42A0-ADD5-1E922FD0CC1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EE326B0-54A3-4897-BACE-2BF99DFD05D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No âmbito do processo de Reforma do Ensino Técnico Profissional em Saúde, Os Ministérios da Saúde e da Educação publicaram O Decreto Executivo conjunto nº97/11, de 21 de Julho que cria 12 cursos nomeadamente: 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Analises Clínicas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Anatomia Patológica 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Cardiopneumologia 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Enfermagem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Estomatologia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Farmácia 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Fisioterapia 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Nutrição e Dietética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Ortoprotesia,  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Ortóptica, 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Radiologia  </a:t>
          </a:r>
        </a:p>
        <a:p>
          <a:pPr algn="just" rtl="0">
            <a:lnSpc>
              <a:spcPct val="90000"/>
            </a:lnSpc>
          </a:pPr>
          <a:r>
            <a:rPr lang="pt-PT" sz="1800" dirty="0" smtClean="0">
              <a:latin typeface="Bahnschrift Light" pitchFamily="34" charset="0"/>
            </a:rPr>
            <a:t>Saúde Ambiental</a:t>
          </a:r>
          <a:r>
            <a:rPr lang="pt-PT" sz="1800" dirty="0" smtClean="0"/>
            <a:t>. </a:t>
          </a:r>
        </a:p>
      </dgm:t>
    </dgm:pt>
    <dgm:pt modelId="{AB5BD60A-AEF0-4DAD-A629-77AFB80254A3}" type="parTrans" cxnId="{EF7052D5-0C68-45E4-8D1F-CCC38B5E3D13}">
      <dgm:prSet/>
      <dgm:spPr/>
      <dgm:t>
        <a:bodyPr/>
        <a:lstStyle/>
        <a:p>
          <a:endParaRPr lang="pt-PT"/>
        </a:p>
      </dgm:t>
    </dgm:pt>
    <dgm:pt modelId="{2A270C4D-3ADD-4121-ADB5-658B7D6D7623}" type="sibTrans" cxnId="{EF7052D5-0C68-45E4-8D1F-CCC38B5E3D13}">
      <dgm:prSet/>
      <dgm:spPr/>
      <dgm:t>
        <a:bodyPr/>
        <a:lstStyle/>
        <a:p>
          <a:endParaRPr lang="pt-PT"/>
        </a:p>
      </dgm:t>
    </dgm:pt>
    <dgm:pt modelId="{43CC2647-04BD-4639-8E32-21EC6E7DCB2E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/>
          <a:endParaRPr lang="pt-PT" b="1" dirty="0">
            <a:latin typeface="Bahnschrift Light" pitchFamily="34" charset="0"/>
          </a:endParaRPr>
        </a:p>
      </dgm:t>
    </dgm:pt>
    <dgm:pt modelId="{D3834402-0E1A-4AE6-82EC-8B05127E8E0A}" type="sibTrans" cxnId="{D88FB418-2398-4FC5-A09E-4ED57069CF43}">
      <dgm:prSet/>
      <dgm:spPr/>
      <dgm:t>
        <a:bodyPr/>
        <a:lstStyle/>
        <a:p>
          <a:endParaRPr lang="pt-PT"/>
        </a:p>
      </dgm:t>
    </dgm:pt>
    <dgm:pt modelId="{BB82196B-C967-4AC1-A4F4-6325203700A6}" type="parTrans" cxnId="{D88FB418-2398-4FC5-A09E-4ED57069CF43}">
      <dgm:prSet/>
      <dgm:spPr/>
      <dgm:t>
        <a:bodyPr/>
        <a:lstStyle/>
        <a:p>
          <a:endParaRPr lang="pt-PT"/>
        </a:p>
      </dgm:t>
    </dgm:pt>
    <dgm:pt modelId="{65C57A31-B1AC-4A2C-A2E7-AA0F193E67A8}" type="pres">
      <dgm:prSet presAssocID="{301AA54A-3158-42A0-ADD5-1E922FD0CC1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3E9A10A-720D-43B6-8020-F7DAAC56E7B0}" type="pres">
      <dgm:prSet presAssocID="{43CC2647-04BD-4639-8E32-21EC6E7DCB2E}" presName="circle1" presStyleLbl="node1" presStyleIdx="0" presStyleCnt="2" custScaleX="74564" custLinFactNeighborX="2064" custLinFactNeighborY="13200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</dgm:pt>
    <dgm:pt modelId="{A2B24875-C6D5-457D-AE3B-6FC8262808D2}" type="pres">
      <dgm:prSet presAssocID="{43CC2647-04BD-4639-8E32-21EC6E7DCB2E}" presName="space" presStyleCnt="0"/>
      <dgm:spPr/>
    </dgm:pt>
    <dgm:pt modelId="{C69C251B-8CC1-47A7-93A2-222E44F5FBA7}" type="pres">
      <dgm:prSet presAssocID="{43CC2647-04BD-4639-8E32-21EC6E7DCB2E}" presName="rect1" presStyleLbl="alignAcc1" presStyleIdx="0" presStyleCnt="2" custScaleY="95459" custLinFactNeighborX="-4424" custLinFactNeighborY="-869"/>
      <dgm:spPr/>
      <dgm:t>
        <a:bodyPr/>
        <a:lstStyle/>
        <a:p>
          <a:endParaRPr lang="pt-PT"/>
        </a:p>
      </dgm:t>
    </dgm:pt>
    <dgm:pt modelId="{97DCE3BB-5D15-43B2-94BC-22D6847C8B9F}" type="pres">
      <dgm:prSet presAssocID="{8EE326B0-54A3-4897-BACE-2BF99DFD05D0}" presName="vertSpace2" presStyleLbl="node1" presStyleIdx="0" presStyleCnt="2"/>
      <dgm:spPr/>
    </dgm:pt>
    <dgm:pt modelId="{88BEA186-2551-45D7-AEF2-F1CC9AA74B09}" type="pres">
      <dgm:prSet presAssocID="{8EE326B0-54A3-4897-BACE-2BF99DFD05D0}" presName="circle2" presStyleLbl="node1" presStyleIdx="1" presStyleCnt="2" custLinFactNeighborX="5314" custLinFactNeighborY="526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3A533D3C-2D0A-4BDC-9840-EB49FBE8B13C}" type="pres">
      <dgm:prSet presAssocID="{8EE326B0-54A3-4897-BACE-2BF99DFD05D0}" presName="rect2" presStyleLbl="alignAcc1" presStyleIdx="1" presStyleCnt="2" custScaleX="118585" custScaleY="208565" custLinFactNeighborX="-2129" custLinFactNeighborY="-54399"/>
      <dgm:spPr/>
      <dgm:t>
        <a:bodyPr/>
        <a:lstStyle/>
        <a:p>
          <a:endParaRPr lang="pt-PT"/>
        </a:p>
      </dgm:t>
    </dgm:pt>
    <dgm:pt modelId="{C8A48C10-1EFB-4859-A104-CB5E86D231B5}" type="pres">
      <dgm:prSet presAssocID="{43CC2647-04BD-4639-8E32-21EC6E7DCB2E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943B228-09D1-48C0-9C4F-57BB028AF8E9}" type="pres">
      <dgm:prSet presAssocID="{8EE326B0-54A3-4897-BACE-2BF99DFD05D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D88FB418-2398-4FC5-A09E-4ED57069CF43}" srcId="{301AA54A-3158-42A0-ADD5-1E922FD0CC10}" destId="{43CC2647-04BD-4639-8E32-21EC6E7DCB2E}" srcOrd="0" destOrd="0" parTransId="{BB82196B-C967-4AC1-A4F4-6325203700A6}" sibTransId="{D3834402-0E1A-4AE6-82EC-8B05127E8E0A}"/>
    <dgm:cxn modelId="{8AB0D793-7B16-4E6B-AF3E-0FC44442B5E5}" type="presOf" srcId="{8EE326B0-54A3-4897-BACE-2BF99DFD05D0}" destId="{3A533D3C-2D0A-4BDC-9840-EB49FBE8B13C}" srcOrd="0" destOrd="0" presId="urn:microsoft.com/office/officeart/2005/8/layout/target3"/>
    <dgm:cxn modelId="{1AE34C02-FF15-4BF1-95B5-BF6DD21C1787}" type="presOf" srcId="{8EE326B0-54A3-4897-BACE-2BF99DFD05D0}" destId="{B943B228-09D1-48C0-9C4F-57BB028AF8E9}" srcOrd="1" destOrd="0" presId="urn:microsoft.com/office/officeart/2005/8/layout/target3"/>
    <dgm:cxn modelId="{A9D39475-88F9-44D4-BFF4-3B5C7D6C08DE}" type="presOf" srcId="{43CC2647-04BD-4639-8E32-21EC6E7DCB2E}" destId="{C69C251B-8CC1-47A7-93A2-222E44F5FBA7}" srcOrd="0" destOrd="0" presId="urn:microsoft.com/office/officeart/2005/8/layout/target3"/>
    <dgm:cxn modelId="{EF7052D5-0C68-45E4-8D1F-CCC38B5E3D13}" srcId="{301AA54A-3158-42A0-ADD5-1E922FD0CC10}" destId="{8EE326B0-54A3-4897-BACE-2BF99DFD05D0}" srcOrd="1" destOrd="0" parTransId="{AB5BD60A-AEF0-4DAD-A629-77AFB80254A3}" sibTransId="{2A270C4D-3ADD-4121-ADB5-658B7D6D7623}"/>
    <dgm:cxn modelId="{B43003E7-F037-4740-B0BA-C7454744E6C5}" type="presOf" srcId="{43CC2647-04BD-4639-8E32-21EC6E7DCB2E}" destId="{C8A48C10-1EFB-4859-A104-CB5E86D231B5}" srcOrd="1" destOrd="0" presId="urn:microsoft.com/office/officeart/2005/8/layout/target3"/>
    <dgm:cxn modelId="{DF07B750-F180-4398-A954-F78D140D0BB2}" type="presOf" srcId="{301AA54A-3158-42A0-ADD5-1E922FD0CC10}" destId="{65C57A31-B1AC-4A2C-A2E7-AA0F193E67A8}" srcOrd="0" destOrd="0" presId="urn:microsoft.com/office/officeart/2005/8/layout/target3"/>
    <dgm:cxn modelId="{BA02A6D0-2052-45AF-84E4-756EC93E2DBF}" type="presParOf" srcId="{65C57A31-B1AC-4A2C-A2E7-AA0F193E67A8}" destId="{13E9A10A-720D-43B6-8020-F7DAAC56E7B0}" srcOrd="0" destOrd="0" presId="urn:microsoft.com/office/officeart/2005/8/layout/target3"/>
    <dgm:cxn modelId="{50267155-3D8A-4F45-94E8-8172F2A74B75}" type="presParOf" srcId="{65C57A31-B1AC-4A2C-A2E7-AA0F193E67A8}" destId="{A2B24875-C6D5-457D-AE3B-6FC8262808D2}" srcOrd="1" destOrd="0" presId="urn:microsoft.com/office/officeart/2005/8/layout/target3"/>
    <dgm:cxn modelId="{40906E5D-D054-4BBD-A43C-D37B276FCC94}" type="presParOf" srcId="{65C57A31-B1AC-4A2C-A2E7-AA0F193E67A8}" destId="{C69C251B-8CC1-47A7-93A2-222E44F5FBA7}" srcOrd="2" destOrd="0" presId="urn:microsoft.com/office/officeart/2005/8/layout/target3"/>
    <dgm:cxn modelId="{95B5D3AC-DBE9-4F95-8C60-0ADA83A16632}" type="presParOf" srcId="{65C57A31-B1AC-4A2C-A2E7-AA0F193E67A8}" destId="{97DCE3BB-5D15-43B2-94BC-22D6847C8B9F}" srcOrd="3" destOrd="0" presId="urn:microsoft.com/office/officeart/2005/8/layout/target3"/>
    <dgm:cxn modelId="{AE20A412-CECC-4830-A87E-93369DB4A82D}" type="presParOf" srcId="{65C57A31-B1AC-4A2C-A2E7-AA0F193E67A8}" destId="{88BEA186-2551-45D7-AEF2-F1CC9AA74B09}" srcOrd="4" destOrd="0" presId="urn:microsoft.com/office/officeart/2005/8/layout/target3"/>
    <dgm:cxn modelId="{F4D0881D-B39F-48E7-A079-8F630BAB15E5}" type="presParOf" srcId="{65C57A31-B1AC-4A2C-A2E7-AA0F193E67A8}" destId="{3A533D3C-2D0A-4BDC-9840-EB49FBE8B13C}" srcOrd="5" destOrd="0" presId="urn:microsoft.com/office/officeart/2005/8/layout/target3"/>
    <dgm:cxn modelId="{6121D6B5-EB34-4EB6-ADAB-340703C6A6B0}" type="presParOf" srcId="{65C57A31-B1AC-4A2C-A2E7-AA0F193E67A8}" destId="{C8A48C10-1EFB-4859-A104-CB5E86D231B5}" srcOrd="6" destOrd="0" presId="urn:microsoft.com/office/officeart/2005/8/layout/target3"/>
    <dgm:cxn modelId="{ABF1499B-53E0-4446-AB96-59E43FBE88E1}" type="presParOf" srcId="{65C57A31-B1AC-4A2C-A2E7-AA0F193E67A8}" destId="{B943B228-09D1-48C0-9C4F-57BB028AF8E9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4679F0-5195-47A3-9376-2DF0C18D314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F9C39B9-57DF-4F0E-87F8-B5283A65A0D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PT" dirty="0" smtClean="0">
              <a:solidFill>
                <a:schemeClr val="tx1"/>
              </a:solidFill>
            </a:rPr>
            <a:t>Ministérios da Educação, Saúde e da Administração do Território, publicaram o Decreto Executivo Conjunto nº 91/12 de 29 de Fevereiro, que cria as Escolas de Formação de Técnicos de Saúde, nas Províncias do: Bengo, Bié, Benguela, Cabinda, Huambo, Kuanza Norte, Kuanza Sul, Luanda, Lunda Norte, Lunda Sul,  Malanje, Moxico, Uíge.</a:t>
          </a:r>
          <a:endParaRPr lang="pt-PT" dirty="0">
            <a:solidFill>
              <a:schemeClr val="tx1"/>
            </a:solidFill>
          </a:endParaRPr>
        </a:p>
      </dgm:t>
    </dgm:pt>
    <dgm:pt modelId="{7305DFBE-CD9C-458A-9A3B-01746FCB3AC0}" type="parTrans" cxnId="{861E5EA5-40CB-4417-A2B0-C56AF18A4863}">
      <dgm:prSet/>
      <dgm:spPr/>
      <dgm:t>
        <a:bodyPr/>
        <a:lstStyle/>
        <a:p>
          <a:endParaRPr lang="pt-PT"/>
        </a:p>
      </dgm:t>
    </dgm:pt>
    <dgm:pt modelId="{605A3DD8-FFED-4577-8639-0CA14A79B6A7}" type="sibTrans" cxnId="{861E5EA5-40CB-4417-A2B0-C56AF18A4863}">
      <dgm:prSet/>
      <dgm:spPr/>
      <dgm:t>
        <a:bodyPr/>
        <a:lstStyle/>
        <a:p>
          <a:endParaRPr lang="pt-PT"/>
        </a:p>
      </dgm:t>
    </dgm:pt>
    <dgm:pt modelId="{CB3F8A9C-038F-4D2B-8B1D-EB04F3428C87}" type="pres">
      <dgm:prSet presAssocID="{4E4679F0-5195-47A3-9376-2DF0C18D314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A6A6EB1A-E24E-485A-9121-A15D95921F4D}" type="pres">
      <dgm:prSet presAssocID="{9F9C39B9-57DF-4F0E-87F8-B5283A65A0D0}" presName="horFlow" presStyleCnt="0"/>
      <dgm:spPr/>
    </dgm:pt>
    <dgm:pt modelId="{2110CDD1-77C4-42D8-B99D-075FF77587C2}" type="pres">
      <dgm:prSet presAssocID="{9F9C39B9-57DF-4F0E-87F8-B5283A65A0D0}" presName="bigChev" presStyleLbl="node1" presStyleIdx="0" presStyleCnt="1"/>
      <dgm:spPr/>
      <dgm:t>
        <a:bodyPr/>
        <a:lstStyle/>
        <a:p>
          <a:endParaRPr lang="pt-PT"/>
        </a:p>
      </dgm:t>
    </dgm:pt>
  </dgm:ptLst>
  <dgm:cxnLst>
    <dgm:cxn modelId="{861E5EA5-40CB-4417-A2B0-C56AF18A4863}" srcId="{4E4679F0-5195-47A3-9376-2DF0C18D3147}" destId="{9F9C39B9-57DF-4F0E-87F8-B5283A65A0D0}" srcOrd="0" destOrd="0" parTransId="{7305DFBE-CD9C-458A-9A3B-01746FCB3AC0}" sibTransId="{605A3DD8-FFED-4577-8639-0CA14A79B6A7}"/>
    <dgm:cxn modelId="{3F4F4793-DF9B-4581-A86E-F941EA710A3B}" type="presOf" srcId="{4E4679F0-5195-47A3-9376-2DF0C18D3147}" destId="{CB3F8A9C-038F-4D2B-8B1D-EB04F3428C87}" srcOrd="0" destOrd="0" presId="urn:microsoft.com/office/officeart/2005/8/layout/lProcess3"/>
    <dgm:cxn modelId="{87E6188A-BE72-45B9-AC87-96427F6633F5}" type="presOf" srcId="{9F9C39B9-57DF-4F0E-87F8-B5283A65A0D0}" destId="{2110CDD1-77C4-42D8-B99D-075FF77587C2}" srcOrd="0" destOrd="0" presId="urn:microsoft.com/office/officeart/2005/8/layout/lProcess3"/>
    <dgm:cxn modelId="{E0E1D2D4-A952-469E-83BC-7A5817BD2EA0}" type="presParOf" srcId="{CB3F8A9C-038F-4D2B-8B1D-EB04F3428C87}" destId="{A6A6EB1A-E24E-485A-9121-A15D95921F4D}" srcOrd="0" destOrd="0" presId="urn:microsoft.com/office/officeart/2005/8/layout/lProcess3"/>
    <dgm:cxn modelId="{4BFC8335-E3CB-40FA-9CF5-4AB2590990C7}" type="presParOf" srcId="{A6A6EB1A-E24E-485A-9121-A15D95921F4D}" destId="{2110CDD1-77C4-42D8-B99D-075FF77587C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E5EDDE-1D43-4A65-9FAC-9A007AB930F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401C1696-EC4D-4188-B46B-DA4F5557A17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PT" sz="2400" dirty="0" smtClean="0">
              <a:solidFill>
                <a:schemeClr val="tx1"/>
              </a:solidFill>
              <a:latin typeface="Bahnschrift Light" pitchFamily="34" charset="0"/>
            </a:rPr>
            <a:t>Seguidamente os Ministérios da Educação, da Saúde e da Administração do Território, criaram as Escolas de Formação de Técnicos de Saúde (EFTS) de Cunene, Cuando Cubango, Kuanza Sul, Lunda Norte, Lunda Sul Namibe, Zaire em 2013 e em 2015 publicou-se o Decreto Executivo Conjunto Nº465/15, de 7 de Julho que cria a EFTS/Kilamba  Centralidade do Kilamba, Província de Luanda capital do País. </a:t>
          </a:r>
          <a:endParaRPr lang="pt-PT" sz="2400" dirty="0">
            <a:solidFill>
              <a:schemeClr val="tx1"/>
            </a:solidFill>
            <a:latin typeface="Bahnschrift Light" pitchFamily="34" charset="0"/>
          </a:endParaRPr>
        </a:p>
      </dgm:t>
    </dgm:pt>
    <dgm:pt modelId="{1D032953-D21F-49DD-87B7-10AA606AE7D2}" type="parTrans" cxnId="{9AFD604D-F8DD-4DD7-B4DD-B869D20D2C60}">
      <dgm:prSet/>
      <dgm:spPr/>
      <dgm:t>
        <a:bodyPr/>
        <a:lstStyle/>
        <a:p>
          <a:endParaRPr lang="pt-PT"/>
        </a:p>
      </dgm:t>
    </dgm:pt>
    <dgm:pt modelId="{4A37D438-CEF6-4603-93D8-1888544252ED}" type="sibTrans" cxnId="{9AFD604D-F8DD-4DD7-B4DD-B869D20D2C60}">
      <dgm:prSet/>
      <dgm:spPr/>
      <dgm:t>
        <a:bodyPr/>
        <a:lstStyle/>
        <a:p>
          <a:endParaRPr lang="pt-PT"/>
        </a:p>
      </dgm:t>
    </dgm:pt>
    <dgm:pt modelId="{76A55694-9E4E-433F-9ADF-CD29F59FEFA0}" type="pres">
      <dgm:prSet presAssocID="{62E5EDDE-1D43-4A65-9FAC-9A007AB930F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6C4AD107-A7A3-4B09-86FD-76DE3EE822A1}" type="pres">
      <dgm:prSet presAssocID="{401C1696-EC4D-4188-B46B-DA4F5557A173}" presName="horFlow" presStyleCnt="0"/>
      <dgm:spPr/>
    </dgm:pt>
    <dgm:pt modelId="{EE3187F3-4838-46AC-9ED1-64224FFB0D06}" type="pres">
      <dgm:prSet presAssocID="{401C1696-EC4D-4188-B46B-DA4F5557A173}" presName="bigChev" presStyleLbl="node1" presStyleIdx="0" presStyleCnt="1" custScaleX="102196" custScaleY="136404" custLinFactNeighborX="-890" custLinFactNeighborY="-15903"/>
      <dgm:spPr>
        <a:prstGeom prst="roundRect">
          <a:avLst/>
        </a:prstGeom>
      </dgm:spPr>
      <dgm:t>
        <a:bodyPr/>
        <a:lstStyle/>
        <a:p>
          <a:endParaRPr lang="pt-PT"/>
        </a:p>
      </dgm:t>
    </dgm:pt>
  </dgm:ptLst>
  <dgm:cxnLst>
    <dgm:cxn modelId="{9AFD604D-F8DD-4DD7-B4DD-B869D20D2C60}" srcId="{62E5EDDE-1D43-4A65-9FAC-9A007AB930FC}" destId="{401C1696-EC4D-4188-B46B-DA4F5557A173}" srcOrd="0" destOrd="0" parTransId="{1D032953-D21F-49DD-87B7-10AA606AE7D2}" sibTransId="{4A37D438-CEF6-4603-93D8-1888544252ED}"/>
    <dgm:cxn modelId="{80CBFF2D-6C3F-43D8-9C37-4361098D2EFC}" type="presOf" srcId="{401C1696-EC4D-4188-B46B-DA4F5557A173}" destId="{EE3187F3-4838-46AC-9ED1-64224FFB0D06}" srcOrd="0" destOrd="0" presId="urn:microsoft.com/office/officeart/2005/8/layout/lProcess3"/>
    <dgm:cxn modelId="{CF93A1E9-0D4C-4172-B576-527DCBD1088D}" type="presOf" srcId="{62E5EDDE-1D43-4A65-9FAC-9A007AB930FC}" destId="{76A55694-9E4E-433F-9ADF-CD29F59FEFA0}" srcOrd="0" destOrd="0" presId="urn:microsoft.com/office/officeart/2005/8/layout/lProcess3"/>
    <dgm:cxn modelId="{1EE6DF7D-DD53-4480-A68D-3FC5AC621EFF}" type="presParOf" srcId="{76A55694-9E4E-433F-9ADF-CD29F59FEFA0}" destId="{6C4AD107-A7A3-4B09-86FD-76DE3EE822A1}" srcOrd="0" destOrd="0" presId="urn:microsoft.com/office/officeart/2005/8/layout/lProcess3"/>
    <dgm:cxn modelId="{732DDDA9-7BF5-4A55-86F8-E3217EBB4A0F}" type="presParOf" srcId="{6C4AD107-A7A3-4B09-86FD-76DE3EE822A1}" destId="{EE3187F3-4838-46AC-9ED1-64224FFB0D0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2CB3AA-D323-4B8E-A2E6-FB19D77C5F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38481C56-5F63-402F-B4FA-7D16573015F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As Escolas de Formação de Técnicos da Saúde ora criadas têm a responsabilidade de ministrarem cursos dos seguintes níveis:</a:t>
          </a:r>
          <a:endParaRPr lang="pt-PT" dirty="0">
            <a:solidFill>
              <a:schemeClr val="tx1"/>
            </a:solidFill>
          </a:endParaRPr>
        </a:p>
      </dgm:t>
    </dgm:pt>
    <dgm:pt modelId="{4ADF8759-3599-4963-882C-1C4FCE2B01C9}" type="parTrans" cxnId="{B70C042B-97ED-423B-8522-E2C0A8F72FC1}">
      <dgm:prSet/>
      <dgm:spPr/>
      <dgm:t>
        <a:bodyPr/>
        <a:lstStyle/>
        <a:p>
          <a:endParaRPr lang="pt-PT"/>
        </a:p>
      </dgm:t>
    </dgm:pt>
    <dgm:pt modelId="{0246D488-35C9-4154-883C-3F0FB44CBBFD}" type="sibTrans" cxnId="{B70C042B-97ED-423B-8522-E2C0A8F72FC1}">
      <dgm:prSet/>
      <dgm:spPr/>
      <dgm:t>
        <a:bodyPr/>
        <a:lstStyle/>
        <a:p>
          <a:endParaRPr lang="pt-PT"/>
        </a:p>
      </dgm:t>
    </dgm:pt>
    <dgm:pt modelId="{28CDEFB2-F35E-499D-8E24-5B9BF38C9F7B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Curso Médio Técnico (Formação inicial) </a:t>
          </a:r>
          <a:endParaRPr lang="pt-PT" dirty="0">
            <a:solidFill>
              <a:schemeClr val="tx1"/>
            </a:solidFill>
          </a:endParaRPr>
        </a:p>
      </dgm:t>
    </dgm:pt>
    <dgm:pt modelId="{99C86B53-B5F4-4E25-BE5B-970A88F82448}" type="parTrans" cxnId="{C6A18F22-10DC-4229-BFAD-963BB6E277F3}">
      <dgm:prSet/>
      <dgm:spPr/>
      <dgm:t>
        <a:bodyPr/>
        <a:lstStyle/>
        <a:p>
          <a:endParaRPr lang="pt-PT"/>
        </a:p>
      </dgm:t>
    </dgm:pt>
    <dgm:pt modelId="{423C0A6F-D73D-47A3-94F5-D6B20B8701BF}" type="sibTrans" cxnId="{C6A18F22-10DC-4229-BFAD-963BB6E277F3}">
      <dgm:prSet/>
      <dgm:spPr/>
      <dgm:t>
        <a:bodyPr/>
        <a:lstStyle/>
        <a:p>
          <a:endParaRPr lang="pt-PT"/>
        </a:p>
      </dgm:t>
    </dgm:pt>
    <dgm:pt modelId="{8E657B7A-9903-43B5-B686-9A397DA455E5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Cursos de Promoção (Auxiliar para técnico médio)</a:t>
          </a:r>
          <a:endParaRPr lang="pt-PT" dirty="0">
            <a:solidFill>
              <a:schemeClr val="tx1"/>
            </a:solidFill>
          </a:endParaRPr>
        </a:p>
      </dgm:t>
    </dgm:pt>
    <dgm:pt modelId="{D08F3408-7701-4807-8B70-9EA21F79DD38}" type="parTrans" cxnId="{0AF31548-4F7B-4071-979A-9E59CB7286E9}">
      <dgm:prSet/>
      <dgm:spPr/>
      <dgm:t>
        <a:bodyPr/>
        <a:lstStyle/>
        <a:p>
          <a:endParaRPr lang="pt-PT"/>
        </a:p>
      </dgm:t>
    </dgm:pt>
    <dgm:pt modelId="{949236A5-DC5F-4831-A450-A5DB128F406D}" type="sibTrans" cxnId="{0AF31548-4F7B-4071-979A-9E59CB7286E9}">
      <dgm:prSet/>
      <dgm:spPr/>
      <dgm:t>
        <a:bodyPr/>
        <a:lstStyle/>
        <a:p>
          <a:endParaRPr lang="pt-PT"/>
        </a:p>
      </dgm:t>
    </dgm:pt>
    <dgm:pt modelId="{F4449EA6-9620-4047-A22A-CFA18C15BC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Cursos de Especialização Pós Média (fundamentalmente para os técnicos já inseridos no SNS)</a:t>
          </a:r>
          <a:endParaRPr lang="pt-PT" dirty="0">
            <a:solidFill>
              <a:schemeClr val="tx1"/>
            </a:solidFill>
          </a:endParaRPr>
        </a:p>
      </dgm:t>
    </dgm:pt>
    <dgm:pt modelId="{E91830B1-0F08-4931-A270-ADD262AB1BEA}" type="parTrans" cxnId="{8705922D-E57C-4991-A40A-B7026B4268DE}">
      <dgm:prSet/>
      <dgm:spPr/>
      <dgm:t>
        <a:bodyPr/>
        <a:lstStyle/>
        <a:p>
          <a:endParaRPr lang="pt-PT"/>
        </a:p>
      </dgm:t>
    </dgm:pt>
    <dgm:pt modelId="{BC9BBF53-56E8-416A-85D1-F7D69A4CFD34}" type="sibTrans" cxnId="{8705922D-E57C-4991-A40A-B7026B4268DE}">
      <dgm:prSet/>
      <dgm:spPr/>
      <dgm:t>
        <a:bodyPr/>
        <a:lstStyle/>
        <a:p>
          <a:endParaRPr lang="pt-PT"/>
        </a:p>
      </dgm:t>
    </dgm:pt>
    <dgm:pt modelId="{A8175FD2-6BFF-4A94-8A2C-66F7518153A5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Acções de Formação Contínua (para docentes e não docentes)</a:t>
          </a:r>
          <a:r>
            <a:rPr lang="pt-PT" dirty="0" smtClean="0"/>
            <a:t> </a:t>
          </a:r>
          <a:endParaRPr lang="pt-PT" dirty="0"/>
        </a:p>
      </dgm:t>
    </dgm:pt>
    <dgm:pt modelId="{AF03C276-8CDC-43F8-B8C9-D9562F402DEF}" type="parTrans" cxnId="{AA007E01-E270-4B45-B543-306DED76AAA3}">
      <dgm:prSet/>
      <dgm:spPr/>
      <dgm:t>
        <a:bodyPr/>
        <a:lstStyle/>
        <a:p>
          <a:endParaRPr lang="pt-PT"/>
        </a:p>
      </dgm:t>
    </dgm:pt>
    <dgm:pt modelId="{71DAC693-33E6-49E6-B3B5-F78A9840D98E}" type="sibTrans" cxnId="{AA007E01-E270-4B45-B543-306DED76AAA3}">
      <dgm:prSet/>
      <dgm:spPr/>
      <dgm:t>
        <a:bodyPr/>
        <a:lstStyle/>
        <a:p>
          <a:endParaRPr lang="pt-PT"/>
        </a:p>
      </dgm:t>
    </dgm:pt>
    <dgm:pt modelId="{F123D3FE-E392-4D03-AD0F-8DB91DA8D598}" type="pres">
      <dgm:prSet presAssocID="{EB2CB3AA-D323-4B8E-A2E6-FB19D77C5F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697BF01-7E6F-4C52-8F14-898793899901}" type="pres">
      <dgm:prSet presAssocID="{38481C56-5F63-402F-B4FA-7D16573015F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D69731A-F8B8-4C5F-9A30-207F15ADB10B}" type="pres">
      <dgm:prSet presAssocID="{0246D488-35C9-4154-883C-3F0FB44CBBFD}" presName="spacer" presStyleCnt="0"/>
      <dgm:spPr/>
    </dgm:pt>
    <dgm:pt modelId="{92EE644A-4BF4-4724-8116-C7509FEEF938}" type="pres">
      <dgm:prSet presAssocID="{28CDEFB2-F35E-499D-8E24-5B9BF38C9F7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F147BF2-AD7C-4CAA-9C0F-B1C0A6A59C04}" type="pres">
      <dgm:prSet presAssocID="{423C0A6F-D73D-47A3-94F5-D6B20B8701BF}" presName="spacer" presStyleCnt="0"/>
      <dgm:spPr/>
    </dgm:pt>
    <dgm:pt modelId="{203A0773-7A52-4A3D-9C75-F68EF2FA2ACE}" type="pres">
      <dgm:prSet presAssocID="{8E657B7A-9903-43B5-B686-9A397DA455E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1E55E36-CF77-4EC6-A72A-9AC445DC176C}" type="pres">
      <dgm:prSet presAssocID="{949236A5-DC5F-4831-A450-A5DB128F406D}" presName="spacer" presStyleCnt="0"/>
      <dgm:spPr/>
    </dgm:pt>
    <dgm:pt modelId="{80143EA0-C9B0-448E-B487-AC3CF8157F4D}" type="pres">
      <dgm:prSet presAssocID="{F4449EA6-9620-4047-A22A-CFA18C15BC0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04AB360-ED7B-46B1-B48B-286A8F28E510}" type="pres">
      <dgm:prSet presAssocID="{BC9BBF53-56E8-416A-85D1-F7D69A4CFD34}" presName="spacer" presStyleCnt="0"/>
      <dgm:spPr/>
    </dgm:pt>
    <dgm:pt modelId="{5660CF1A-134B-42D9-A2FA-B91BF17304F4}" type="pres">
      <dgm:prSet presAssocID="{A8175FD2-6BFF-4A94-8A2C-66F7518153A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A007E01-E270-4B45-B543-306DED76AAA3}" srcId="{EB2CB3AA-D323-4B8E-A2E6-FB19D77C5FBC}" destId="{A8175FD2-6BFF-4A94-8A2C-66F7518153A5}" srcOrd="4" destOrd="0" parTransId="{AF03C276-8CDC-43F8-B8C9-D9562F402DEF}" sibTransId="{71DAC693-33E6-49E6-B3B5-F78A9840D98E}"/>
    <dgm:cxn modelId="{9684CB76-0685-44A3-A080-B9BF60D39E01}" type="presOf" srcId="{EB2CB3AA-D323-4B8E-A2E6-FB19D77C5FBC}" destId="{F123D3FE-E392-4D03-AD0F-8DB91DA8D598}" srcOrd="0" destOrd="0" presId="urn:microsoft.com/office/officeart/2005/8/layout/vList2"/>
    <dgm:cxn modelId="{8705922D-E57C-4991-A40A-B7026B4268DE}" srcId="{EB2CB3AA-D323-4B8E-A2E6-FB19D77C5FBC}" destId="{F4449EA6-9620-4047-A22A-CFA18C15BC01}" srcOrd="3" destOrd="0" parTransId="{E91830B1-0F08-4931-A270-ADD262AB1BEA}" sibTransId="{BC9BBF53-56E8-416A-85D1-F7D69A4CFD34}"/>
    <dgm:cxn modelId="{9ADD610D-6A11-4F64-BBE3-7AA4A147B2E7}" type="presOf" srcId="{8E657B7A-9903-43B5-B686-9A397DA455E5}" destId="{203A0773-7A52-4A3D-9C75-F68EF2FA2ACE}" srcOrd="0" destOrd="0" presId="urn:microsoft.com/office/officeart/2005/8/layout/vList2"/>
    <dgm:cxn modelId="{8968D8E1-DE6A-45B9-8E12-A77CA2D8C698}" type="presOf" srcId="{A8175FD2-6BFF-4A94-8A2C-66F7518153A5}" destId="{5660CF1A-134B-42D9-A2FA-B91BF17304F4}" srcOrd="0" destOrd="0" presId="urn:microsoft.com/office/officeart/2005/8/layout/vList2"/>
    <dgm:cxn modelId="{081AB1CB-D8E5-45F0-8ACB-515DB1E25BD1}" type="presOf" srcId="{28CDEFB2-F35E-499D-8E24-5B9BF38C9F7B}" destId="{92EE644A-4BF4-4724-8116-C7509FEEF938}" srcOrd="0" destOrd="0" presId="urn:microsoft.com/office/officeart/2005/8/layout/vList2"/>
    <dgm:cxn modelId="{A16188B4-2874-477A-BD39-FAB6090A2A3F}" type="presOf" srcId="{F4449EA6-9620-4047-A22A-CFA18C15BC01}" destId="{80143EA0-C9B0-448E-B487-AC3CF8157F4D}" srcOrd="0" destOrd="0" presId="urn:microsoft.com/office/officeart/2005/8/layout/vList2"/>
    <dgm:cxn modelId="{C6A18F22-10DC-4229-BFAD-963BB6E277F3}" srcId="{EB2CB3AA-D323-4B8E-A2E6-FB19D77C5FBC}" destId="{28CDEFB2-F35E-499D-8E24-5B9BF38C9F7B}" srcOrd="1" destOrd="0" parTransId="{99C86B53-B5F4-4E25-BE5B-970A88F82448}" sibTransId="{423C0A6F-D73D-47A3-94F5-D6B20B8701BF}"/>
    <dgm:cxn modelId="{0AF31548-4F7B-4071-979A-9E59CB7286E9}" srcId="{EB2CB3AA-D323-4B8E-A2E6-FB19D77C5FBC}" destId="{8E657B7A-9903-43B5-B686-9A397DA455E5}" srcOrd="2" destOrd="0" parTransId="{D08F3408-7701-4807-8B70-9EA21F79DD38}" sibTransId="{949236A5-DC5F-4831-A450-A5DB128F406D}"/>
    <dgm:cxn modelId="{095B9F9E-BDDC-494C-AA3E-DAE52B89EE50}" type="presOf" srcId="{38481C56-5F63-402F-B4FA-7D16573015FC}" destId="{9697BF01-7E6F-4C52-8F14-898793899901}" srcOrd="0" destOrd="0" presId="urn:microsoft.com/office/officeart/2005/8/layout/vList2"/>
    <dgm:cxn modelId="{B70C042B-97ED-423B-8522-E2C0A8F72FC1}" srcId="{EB2CB3AA-D323-4B8E-A2E6-FB19D77C5FBC}" destId="{38481C56-5F63-402F-B4FA-7D16573015FC}" srcOrd="0" destOrd="0" parTransId="{4ADF8759-3599-4963-882C-1C4FCE2B01C9}" sibTransId="{0246D488-35C9-4154-883C-3F0FB44CBBFD}"/>
    <dgm:cxn modelId="{B849E17F-D6DF-4A5A-BE68-C345B3F5F902}" type="presParOf" srcId="{F123D3FE-E392-4D03-AD0F-8DB91DA8D598}" destId="{9697BF01-7E6F-4C52-8F14-898793899901}" srcOrd="0" destOrd="0" presId="urn:microsoft.com/office/officeart/2005/8/layout/vList2"/>
    <dgm:cxn modelId="{831367B4-19E9-49E2-920F-E74DD5A55C7B}" type="presParOf" srcId="{F123D3FE-E392-4D03-AD0F-8DB91DA8D598}" destId="{CD69731A-F8B8-4C5F-9A30-207F15ADB10B}" srcOrd="1" destOrd="0" presId="urn:microsoft.com/office/officeart/2005/8/layout/vList2"/>
    <dgm:cxn modelId="{99700FC1-D164-461C-BFD9-3BE70EFDFAAD}" type="presParOf" srcId="{F123D3FE-E392-4D03-AD0F-8DB91DA8D598}" destId="{92EE644A-4BF4-4724-8116-C7509FEEF938}" srcOrd="2" destOrd="0" presId="urn:microsoft.com/office/officeart/2005/8/layout/vList2"/>
    <dgm:cxn modelId="{A8B21AA4-5E30-4239-8E2C-464EC0C07AD8}" type="presParOf" srcId="{F123D3FE-E392-4D03-AD0F-8DB91DA8D598}" destId="{1F147BF2-AD7C-4CAA-9C0F-B1C0A6A59C04}" srcOrd="3" destOrd="0" presId="urn:microsoft.com/office/officeart/2005/8/layout/vList2"/>
    <dgm:cxn modelId="{D1352EC3-9CDB-48F9-B2C7-FAE65F4B2007}" type="presParOf" srcId="{F123D3FE-E392-4D03-AD0F-8DB91DA8D598}" destId="{203A0773-7A52-4A3D-9C75-F68EF2FA2ACE}" srcOrd="4" destOrd="0" presId="urn:microsoft.com/office/officeart/2005/8/layout/vList2"/>
    <dgm:cxn modelId="{50C45C86-3DD1-48DF-9E24-14E24929209C}" type="presParOf" srcId="{F123D3FE-E392-4D03-AD0F-8DB91DA8D598}" destId="{01E55E36-CF77-4EC6-A72A-9AC445DC176C}" srcOrd="5" destOrd="0" presId="urn:microsoft.com/office/officeart/2005/8/layout/vList2"/>
    <dgm:cxn modelId="{A33C3CD0-FBC0-4FF9-A29D-EDAB50F749D3}" type="presParOf" srcId="{F123D3FE-E392-4D03-AD0F-8DB91DA8D598}" destId="{80143EA0-C9B0-448E-B487-AC3CF8157F4D}" srcOrd="6" destOrd="0" presId="urn:microsoft.com/office/officeart/2005/8/layout/vList2"/>
    <dgm:cxn modelId="{9CF13FB3-2223-4950-87F0-EDE0AEEE1C13}" type="presParOf" srcId="{F123D3FE-E392-4D03-AD0F-8DB91DA8D598}" destId="{004AB360-ED7B-46B1-B48B-286A8F28E510}" srcOrd="7" destOrd="0" presId="urn:microsoft.com/office/officeart/2005/8/layout/vList2"/>
    <dgm:cxn modelId="{01ACACEA-5906-4B25-B735-5637D7FA9D40}" type="presParOf" srcId="{F123D3FE-E392-4D03-AD0F-8DB91DA8D598}" destId="{5660CF1A-134B-42D9-A2FA-B91BF17304F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FC0FC5-4723-416E-BE67-980A02FD0348}">
      <dsp:nvSpPr>
        <dsp:cNvPr id="0" name=""/>
        <dsp:cNvSpPr/>
      </dsp:nvSpPr>
      <dsp:spPr>
        <a:xfrm>
          <a:off x="81721" y="319"/>
          <a:ext cx="8707895" cy="5661235"/>
        </a:xfrm>
        <a:prstGeom prst="triangl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DBEBE398-BEC1-4922-BB57-3772DA523910}">
      <dsp:nvSpPr>
        <dsp:cNvPr id="0" name=""/>
        <dsp:cNvSpPr/>
      </dsp:nvSpPr>
      <dsp:spPr>
        <a:xfrm>
          <a:off x="0" y="326855"/>
          <a:ext cx="3793911" cy="1252914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latin typeface="Bahnschrift Light" pitchFamily="34" charset="0"/>
            </a:rPr>
            <a:t>Em Angola a educação realiza-se através de um Sistema Unificado, constituído pelos seguintes subsistemas de ensino: </a:t>
          </a:r>
          <a:endParaRPr lang="pt-PT" sz="2000" kern="1200" dirty="0">
            <a:latin typeface="Bahnschrift Light" pitchFamily="34" charset="0"/>
          </a:endParaRPr>
        </a:p>
      </dsp:txBody>
      <dsp:txXfrm>
        <a:off x="0" y="326855"/>
        <a:ext cx="3793911" cy="1252914"/>
      </dsp:txXfrm>
    </dsp:sp>
    <dsp:sp modelId="{92EEF1D1-670A-4535-ACB3-26925A0C636E}">
      <dsp:nvSpPr>
        <dsp:cNvPr id="0" name=""/>
        <dsp:cNvSpPr/>
      </dsp:nvSpPr>
      <dsp:spPr>
        <a:xfrm>
          <a:off x="2856161" y="1915032"/>
          <a:ext cx="5719903" cy="54957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latin typeface="Bahnschrift Light" pitchFamily="34" charset="0"/>
            </a:rPr>
            <a:t>Subsistema de Educação pré-escolar; </a:t>
          </a:r>
          <a:endParaRPr lang="pt-PT" sz="2000" kern="1200" dirty="0">
            <a:latin typeface="Bahnschrift Light" pitchFamily="34" charset="0"/>
          </a:endParaRPr>
        </a:p>
      </dsp:txBody>
      <dsp:txXfrm>
        <a:off x="2856161" y="1915032"/>
        <a:ext cx="5719903" cy="549575"/>
      </dsp:txXfrm>
    </dsp:sp>
    <dsp:sp modelId="{7FCCE8D0-F7D2-4DE1-96C0-17F48AD3DAFA}">
      <dsp:nvSpPr>
        <dsp:cNvPr id="0" name=""/>
        <dsp:cNvSpPr/>
      </dsp:nvSpPr>
      <dsp:spPr>
        <a:xfrm>
          <a:off x="3131847" y="2446456"/>
          <a:ext cx="4937899" cy="504214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latin typeface="Bahnschrift Light" pitchFamily="34" charset="0"/>
            </a:rPr>
            <a:t>Subsistema de Ensino geral; </a:t>
          </a:r>
          <a:endParaRPr lang="pt-PT" sz="2000" kern="1200" dirty="0">
            <a:latin typeface="Bahnschrift Light" pitchFamily="34" charset="0"/>
          </a:endParaRPr>
        </a:p>
      </dsp:txBody>
      <dsp:txXfrm>
        <a:off x="3131847" y="2446456"/>
        <a:ext cx="4937899" cy="504214"/>
      </dsp:txXfrm>
    </dsp:sp>
    <dsp:sp modelId="{9EDA0C54-10A3-4F18-90C9-15D4786283DA}">
      <dsp:nvSpPr>
        <dsp:cNvPr id="0" name=""/>
        <dsp:cNvSpPr/>
      </dsp:nvSpPr>
      <dsp:spPr>
        <a:xfrm>
          <a:off x="3321820" y="3034230"/>
          <a:ext cx="4682778" cy="60001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chemeClr val="tx1"/>
              </a:solidFill>
              <a:latin typeface="Bahnschrift Light" pitchFamily="34" charset="0"/>
            </a:rPr>
            <a:t>Subsistema de Ensino técnico-profissional; </a:t>
          </a:r>
          <a:endParaRPr lang="pt-PT" sz="1800" b="1" kern="1200" dirty="0">
            <a:solidFill>
              <a:schemeClr val="tx1"/>
            </a:solidFill>
            <a:latin typeface="Bahnschrift Light" pitchFamily="34" charset="0"/>
          </a:endParaRPr>
        </a:p>
      </dsp:txBody>
      <dsp:txXfrm>
        <a:off x="3321820" y="3034230"/>
        <a:ext cx="4682778" cy="600013"/>
      </dsp:txXfrm>
    </dsp:sp>
    <dsp:sp modelId="{CE8752CE-C683-4ACC-810F-F8F22937C6EE}">
      <dsp:nvSpPr>
        <dsp:cNvPr id="0" name=""/>
        <dsp:cNvSpPr/>
      </dsp:nvSpPr>
      <dsp:spPr>
        <a:xfrm>
          <a:off x="3832798" y="3644808"/>
          <a:ext cx="4028353" cy="44501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Subsistema de Formação de professores</a:t>
          </a:r>
          <a:r>
            <a:rPr lang="pt-PT" sz="1500" kern="1200" dirty="0" smtClean="0"/>
            <a:t>; </a:t>
          </a:r>
          <a:endParaRPr lang="pt-PT" sz="1500" kern="1200" dirty="0"/>
        </a:p>
      </dsp:txBody>
      <dsp:txXfrm>
        <a:off x="3832798" y="3644808"/>
        <a:ext cx="4028353" cy="445019"/>
      </dsp:txXfrm>
    </dsp:sp>
    <dsp:sp modelId="{CD8D5986-76E6-4367-85DC-491B589472AF}">
      <dsp:nvSpPr>
        <dsp:cNvPr id="0" name=""/>
        <dsp:cNvSpPr/>
      </dsp:nvSpPr>
      <dsp:spPr>
        <a:xfrm>
          <a:off x="4427998" y="4124296"/>
          <a:ext cx="2850782" cy="55532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Subsistema de Educação de adultos; </a:t>
          </a:r>
          <a:endParaRPr lang="pt-PT" sz="1800" kern="1200" dirty="0">
            <a:latin typeface="Bahnschrift Light" pitchFamily="34" charset="0"/>
          </a:endParaRPr>
        </a:p>
      </dsp:txBody>
      <dsp:txXfrm>
        <a:off x="4427998" y="4124296"/>
        <a:ext cx="2850782" cy="555325"/>
      </dsp:txXfrm>
    </dsp:sp>
    <dsp:sp modelId="{9029382B-5357-4B42-85F2-88EFEC616E77}">
      <dsp:nvSpPr>
        <dsp:cNvPr id="0" name=""/>
        <dsp:cNvSpPr/>
      </dsp:nvSpPr>
      <dsp:spPr>
        <a:xfrm>
          <a:off x="4211970" y="4796140"/>
          <a:ext cx="3428115" cy="511046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Subsistema de Ensino superior. </a:t>
          </a:r>
          <a:endParaRPr lang="pt-PT" sz="1800" kern="1200" dirty="0">
            <a:latin typeface="Bahnschrift Light" pitchFamily="34" charset="0"/>
          </a:endParaRPr>
        </a:p>
      </dsp:txBody>
      <dsp:txXfrm>
        <a:off x="4211970" y="4796140"/>
        <a:ext cx="3428115" cy="51104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8C5D6B-E806-4D31-A573-A223CED17220}">
      <dsp:nvSpPr>
        <dsp:cNvPr id="0" name=""/>
        <dsp:cNvSpPr/>
      </dsp:nvSpPr>
      <dsp:spPr>
        <a:xfrm>
          <a:off x="-506246" y="0"/>
          <a:ext cx="8285300" cy="573325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>
              <a:solidFill>
                <a:schemeClr val="tx1"/>
              </a:solidFill>
            </a:rPr>
            <a:t>OBS:</a:t>
          </a:r>
          <a:r>
            <a:rPr lang="pt-PT" sz="3200" kern="1200" dirty="0" smtClean="0">
              <a:solidFill>
                <a:schemeClr val="tx1"/>
              </a:solidFill>
            </a:rPr>
            <a:t> Ao abrigo da Lei de Base do Sistema de Educação nº17/16, de 7 de Outubro, as EFTS passaram a designar-se ITS, faltando nesse momento a aprovação do Estatuto dos Institutos Médios Técnicos de Saúde que irá possibilitar a nova criação destes Institutos de Saúde. </a:t>
          </a:r>
          <a:endParaRPr lang="pt-PT" sz="3200" kern="1200" dirty="0">
            <a:solidFill>
              <a:schemeClr val="tx1"/>
            </a:solidFill>
          </a:endParaRPr>
        </a:p>
      </dsp:txBody>
      <dsp:txXfrm>
        <a:off x="-506246" y="0"/>
        <a:ext cx="8285300" cy="573325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7D1AE6-8C81-4210-9B5D-62D094DAD1AE}">
      <dsp:nvSpPr>
        <dsp:cNvPr id="0" name=""/>
        <dsp:cNvSpPr/>
      </dsp:nvSpPr>
      <dsp:spPr>
        <a:xfrm>
          <a:off x="0" y="16581"/>
          <a:ext cx="8229600" cy="44928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000" kern="1200" dirty="0" smtClean="0">
              <a:solidFill>
                <a:schemeClr val="tx1"/>
              </a:solidFill>
            </a:rPr>
            <a:t>A formação média técnica consiste na formação técnico-profissional dos jovens e trabalhadores e visa proporcionar aos alunos conhecimentos gerais e técnicos para os diferentes ramos de actividade económica e social do País, permitindo-lhes a inserção na vida laboral e mediante critérios, realiza-se após a 9ª classe com a duração de quatro anos em Escolas Técnicas. </a:t>
          </a:r>
          <a:endParaRPr lang="pt-PT" sz="3000" kern="1200" dirty="0">
            <a:solidFill>
              <a:schemeClr val="tx1"/>
            </a:solidFill>
          </a:endParaRPr>
        </a:p>
      </dsp:txBody>
      <dsp:txXfrm>
        <a:off x="0" y="16581"/>
        <a:ext cx="8229600" cy="44928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87EEBC-7A8A-4B7F-9A96-B50095E36B4E}">
      <dsp:nvSpPr>
        <dsp:cNvPr id="0" name=""/>
        <dsp:cNvSpPr/>
      </dsp:nvSpPr>
      <dsp:spPr>
        <a:xfrm>
          <a:off x="0" y="72008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Analises Clínicas__________________________________________________________6.385</a:t>
          </a:r>
          <a:endParaRPr lang="pt-PT" sz="1600" kern="1200" dirty="0"/>
        </a:p>
      </dsp:txBody>
      <dsp:txXfrm>
        <a:off x="0" y="72008"/>
        <a:ext cx="8229600" cy="383760"/>
      </dsp:txXfrm>
    </dsp:sp>
    <dsp:sp modelId="{13737D9A-DBC2-4292-8633-22A246921D40}">
      <dsp:nvSpPr>
        <dsp:cNvPr id="0" name=""/>
        <dsp:cNvSpPr/>
      </dsp:nvSpPr>
      <dsp:spPr>
        <a:xfrm>
          <a:off x="0" y="576063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solidFill>
                <a:schemeClr val="accent1"/>
              </a:solidFill>
            </a:rPr>
            <a:t>Anatomia Patológica </a:t>
          </a:r>
          <a:endParaRPr lang="pt-PT" sz="1600" b="1" kern="1200" dirty="0">
            <a:solidFill>
              <a:schemeClr val="accent1"/>
            </a:solidFill>
          </a:endParaRPr>
        </a:p>
      </dsp:txBody>
      <dsp:txXfrm>
        <a:off x="0" y="576063"/>
        <a:ext cx="8229600" cy="383760"/>
      </dsp:txXfrm>
    </dsp:sp>
    <dsp:sp modelId="{D9C543F4-5E0A-4E83-80F1-125C8AA9647E}">
      <dsp:nvSpPr>
        <dsp:cNvPr id="0" name=""/>
        <dsp:cNvSpPr/>
      </dsp:nvSpPr>
      <dsp:spPr>
        <a:xfrm>
          <a:off x="0" y="1080119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Cardiopneumologia_________________________________________________________195</a:t>
          </a:r>
          <a:endParaRPr lang="pt-PT" sz="1600" kern="1200" dirty="0"/>
        </a:p>
      </dsp:txBody>
      <dsp:txXfrm>
        <a:off x="0" y="1080119"/>
        <a:ext cx="8229600" cy="383760"/>
      </dsp:txXfrm>
    </dsp:sp>
    <dsp:sp modelId="{CD98A231-40C7-4715-A0C4-5BB7F7A62A48}">
      <dsp:nvSpPr>
        <dsp:cNvPr id="0" name=""/>
        <dsp:cNvSpPr/>
      </dsp:nvSpPr>
      <dsp:spPr>
        <a:xfrm>
          <a:off x="0" y="1612736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Enfermagem ______________________________________________________________16.580</a:t>
          </a:r>
          <a:endParaRPr lang="pt-PT" sz="1600" b="1" kern="1200" dirty="0"/>
        </a:p>
      </dsp:txBody>
      <dsp:txXfrm>
        <a:off x="0" y="1612736"/>
        <a:ext cx="8229600" cy="383760"/>
      </dsp:txXfrm>
    </dsp:sp>
    <dsp:sp modelId="{9BA06008-045A-4A58-9E36-A02372AD0847}">
      <dsp:nvSpPr>
        <dsp:cNvPr id="0" name=""/>
        <dsp:cNvSpPr/>
      </dsp:nvSpPr>
      <dsp:spPr>
        <a:xfrm>
          <a:off x="0" y="2042576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Estomatologia _____________________________________________________________1.821</a:t>
          </a:r>
          <a:endParaRPr lang="pt-PT" sz="1600" b="1" kern="1200" dirty="0"/>
        </a:p>
      </dsp:txBody>
      <dsp:txXfrm>
        <a:off x="0" y="2042576"/>
        <a:ext cx="8229600" cy="383760"/>
      </dsp:txXfrm>
    </dsp:sp>
    <dsp:sp modelId="{545FE15F-92F6-43E5-BA68-F05119AFB987}">
      <dsp:nvSpPr>
        <dsp:cNvPr id="0" name=""/>
        <dsp:cNvSpPr/>
      </dsp:nvSpPr>
      <dsp:spPr>
        <a:xfrm>
          <a:off x="0" y="2520280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Farmácia__________________________________________________________________2.571</a:t>
          </a:r>
          <a:endParaRPr lang="pt-PT" sz="1600" kern="1200" dirty="0"/>
        </a:p>
      </dsp:txBody>
      <dsp:txXfrm>
        <a:off x="0" y="2520280"/>
        <a:ext cx="8229600" cy="383760"/>
      </dsp:txXfrm>
    </dsp:sp>
    <dsp:sp modelId="{F3DE2DD3-D2FF-4A12-AE92-5E299113D2C0}">
      <dsp:nvSpPr>
        <dsp:cNvPr id="0" name=""/>
        <dsp:cNvSpPr/>
      </dsp:nvSpPr>
      <dsp:spPr>
        <a:xfrm>
          <a:off x="0" y="2902256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Fisioterapia________________________________________________________________1880</a:t>
          </a:r>
          <a:endParaRPr lang="pt-PT" sz="1600" kern="1200" dirty="0"/>
        </a:p>
      </dsp:txBody>
      <dsp:txXfrm>
        <a:off x="0" y="2902256"/>
        <a:ext cx="8229600" cy="383760"/>
      </dsp:txXfrm>
    </dsp:sp>
    <dsp:sp modelId="{9711009B-7A1E-4E86-9A7A-F3DED58E4318}">
      <dsp:nvSpPr>
        <dsp:cNvPr id="0" name=""/>
        <dsp:cNvSpPr/>
      </dsp:nvSpPr>
      <dsp:spPr>
        <a:xfrm>
          <a:off x="0" y="3311264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Nutrição e Dietética__________________________________________________________233</a:t>
          </a:r>
          <a:endParaRPr lang="pt-PT" sz="1600" kern="1200" dirty="0"/>
        </a:p>
      </dsp:txBody>
      <dsp:txXfrm>
        <a:off x="0" y="3311264"/>
        <a:ext cx="8229600" cy="383760"/>
      </dsp:txXfrm>
    </dsp:sp>
    <dsp:sp modelId="{77CE0B3F-CD34-42CB-8C81-C1DB6FD6C221}">
      <dsp:nvSpPr>
        <dsp:cNvPr id="0" name=""/>
        <dsp:cNvSpPr/>
      </dsp:nvSpPr>
      <dsp:spPr>
        <a:xfrm>
          <a:off x="0" y="3761936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Radiologia_________________________________________________________________1876</a:t>
          </a:r>
          <a:endParaRPr lang="pt-PT" sz="1600" b="1" kern="1200" dirty="0"/>
        </a:p>
      </dsp:txBody>
      <dsp:txXfrm>
        <a:off x="0" y="3761936"/>
        <a:ext cx="8229600" cy="383760"/>
      </dsp:txXfrm>
    </dsp:sp>
    <dsp:sp modelId="{33544E21-A1F9-42BE-9842-C8AEDB8C305D}">
      <dsp:nvSpPr>
        <dsp:cNvPr id="0" name=""/>
        <dsp:cNvSpPr/>
      </dsp:nvSpPr>
      <dsp:spPr>
        <a:xfrm>
          <a:off x="0" y="4191776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Saúde Ambiental______________________________________________________________83</a:t>
          </a:r>
          <a:endParaRPr lang="pt-PT" sz="1600" b="1" kern="1200" dirty="0"/>
        </a:p>
      </dsp:txBody>
      <dsp:txXfrm>
        <a:off x="0" y="4191776"/>
        <a:ext cx="8229600" cy="383760"/>
      </dsp:txXfrm>
    </dsp:sp>
    <dsp:sp modelId="{7239E124-DEC5-457E-9EBF-2B733CDDA3B7}">
      <dsp:nvSpPr>
        <dsp:cNvPr id="0" name=""/>
        <dsp:cNvSpPr/>
      </dsp:nvSpPr>
      <dsp:spPr>
        <a:xfrm>
          <a:off x="0" y="4621616"/>
          <a:ext cx="8229600" cy="38376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Ortoprotesia ________________________________________________________________29</a:t>
          </a:r>
          <a:endParaRPr lang="pt-PT" sz="1600" b="1" kern="1200" dirty="0"/>
        </a:p>
      </dsp:txBody>
      <dsp:txXfrm>
        <a:off x="0" y="4621616"/>
        <a:ext cx="8229600" cy="38376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297A59-4935-45DE-BD2D-4AB3232D4440}">
      <dsp:nvSpPr>
        <dsp:cNvPr id="0" name=""/>
        <dsp:cNvSpPr/>
      </dsp:nvSpPr>
      <dsp:spPr>
        <a:xfrm>
          <a:off x="658412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C56C8416-C060-46B0-A440-99AF7D5C11A6}">
      <dsp:nvSpPr>
        <dsp:cNvPr id="0" name=""/>
        <dsp:cNvSpPr/>
      </dsp:nvSpPr>
      <dsp:spPr>
        <a:xfrm>
          <a:off x="6019325" y="917865"/>
          <a:ext cx="535874" cy="535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44738-C08A-48ED-BE8D-35A10ABAF632}">
      <dsp:nvSpPr>
        <dsp:cNvPr id="0" name=""/>
        <dsp:cNvSpPr/>
      </dsp:nvSpPr>
      <dsp:spPr>
        <a:xfrm>
          <a:off x="3355625" y="1233900"/>
          <a:ext cx="2999214" cy="1250956"/>
        </a:xfrm>
        <a:prstGeom prst="round2Diag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283949" bIns="0" numCol="1" spcCol="1270" anchor="t" anchorCtr="0">
          <a:noAutofit/>
        </a:bodyPr>
        <a:lstStyle/>
        <a:p>
          <a:pPr lvl="0" algn="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900" kern="1200" dirty="0" smtClean="0">
              <a:latin typeface="Bahnschrift Light" pitchFamily="34" charset="0"/>
            </a:rPr>
            <a:t>Muito Obrigado  Vossa Atenção </a:t>
          </a:r>
          <a:endParaRPr lang="pt-PT" sz="2900" kern="1200" dirty="0">
            <a:latin typeface="Bahnschrift Light" pitchFamily="34" charset="0"/>
          </a:endParaRPr>
        </a:p>
      </dsp:txBody>
      <dsp:txXfrm>
        <a:off x="3355625" y="1233900"/>
        <a:ext cx="2999214" cy="12509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4EE56A-2428-4371-B3BA-723B5B669380}">
      <dsp:nvSpPr>
        <dsp:cNvPr id="0" name=""/>
        <dsp:cNvSpPr/>
      </dsp:nvSpPr>
      <dsp:spPr>
        <a:xfrm>
          <a:off x="0" y="399763"/>
          <a:ext cx="9144000" cy="50057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>
              <a:solidFill>
                <a:schemeClr val="tx1"/>
              </a:solidFill>
              <a:latin typeface="Bahnschrift Light" pitchFamily="34" charset="0"/>
            </a:rPr>
            <a:t>Após a Independência Nacional, o Ministério da Saúde junto do Ministério da Educação criaram o primeiro Instituto Médio de Saúde Comandante Bula em 1979 na província do Bié, com a finalidade de formar Técnicos Médios de Medicina</a:t>
          </a:r>
          <a:r>
            <a:rPr lang="pt-PT" sz="2800" kern="1200" dirty="0" smtClean="0">
              <a:solidFill>
                <a:schemeClr val="tx1"/>
              </a:solidFill>
            </a:rPr>
            <a:t>. </a:t>
          </a:r>
          <a:endParaRPr lang="pt-PT" sz="2800" kern="1200" dirty="0">
            <a:solidFill>
              <a:schemeClr val="tx1"/>
            </a:solidFill>
          </a:endParaRPr>
        </a:p>
      </dsp:txBody>
      <dsp:txXfrm>
        <a:off x="0" y="399763"/>
        <a:ext cx="9144000" cy="50057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69FE1D-7D8A-42C5-8FF4-BB43C185F2D5}">
      <dsp:nvSpPr>
        <dsp:cNvPr id="0" name=""/>
        <dsp:cNvSpPr/>
      </dsp:nvSpPr>
      <dsp:spPr>
        <a:xfrm>
          <a:off x="0" y="17"/>
          <a:ext cx="9137374" cy="558922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12446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PT" sz="2800" kern="1200" dirty="0" smtClean="0">
              <a:solidFill>
                <a:schemeClr val="tx1"/>
              </a:solidFill>
              <a:latin typeface="Bahnschrift Light" pitchFamily="34" charset="0"/>
            </a:rPr>
            <a:t>Passados três anos, foi criado o segundo Instituto Médio de Saúde na Província de Luanda em 1982. Até 1996 o MINSA, passou a contar com oito Institutos Médios de Saúde, cujo perfil de ingresso dos alunos era a 8ª classe do ensino de base e de adultos, com a duração de quatros anos de formação sendo: 9ª, 10ª, 11ª, 12ª classes, com apenas 6 cursos nomeadamente:</a:t>
          </a:r>
          <a:endParaRPr lang="pt-PT" sz="2800" kern="1200" dirty="0">
            <a:solidFill>
              <a:schemeClr val="tx1"/>
            </a:solidFill>
            <a:latin typeface="Bahnschrift Light" pitchFamily="34" charset="0"/>
          </a:endParaRPr>
        </a:p>
      </dsp:txBody>
      <dsp:txXfrm>
        <a:off x="0" y="17"/>
        <a:ext cx="9137374" cy="55892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19A45E-93BA-4BD5-9B5D-6705FF975AB5}">
      <dsp:nvSpPr>
        <dsp:cNvPr id="0" name=""/>
        <dsp:cNvSpPr/>
      </dsp:nvSpPr>
      <dsp:spPr>
        <a:xfrm>
          <a:off x="1978666" y="0"/>
          <a:ext cx="4680520" cy="4680520"/>
        </a:xfrm>
        <a:prstGeom prst="diamond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87813-E63F-40FF-A4B3-12D60C95AFC3}">
      <dsp:nvSpPr>
        <dsp:cNvPr id="0" name=""/>
        <dsp:cNvSpPr/>
      </dsp:nvSpPr>
      <dsp:spPr>
        <a:xfrm>
          <a:off x="2376262" y="992836"/>
          <a:ext cx="1716937" cy="729029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chemeClr val="tx1"/>
              </a:solidFill>
            </a:rPr>
            <a:t>Análises Clinicas </a:t>
          </a:r>
          <a:endParaRPr lang="pt-PT" sz="1800" kern="1200" dirty="0">
            <a:solidFill>
              <a:schemeClr val="tx1"/>
            </a:solidFill>
          </a:endParaRPr>
        </a:p>
      </dsp:txBody>
      <dsp:txXfrm>
        <a:off x="2376262" y="992836"/>
        <a:ext cx="1716937" cy="729029"/>
      </dsp:txXfrm>
    </dsp:sp>
    <dsp:sp modelId="{7DCF4CCC-895D-46F0-BA6E-DB488FF1D5AE}">
      <dsp:nvSpPr>
        <dsp:cNvPr id="0" name=""/>
        <dsp:cNvSpPr/>
      </dsp:nvSpPr>
      <dsp:spPr>
        <a:xfrm>
          <a:off x="4389833" y="992836"/>
          <a:ext cx="1825402" cy="72902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chemeClr val="tx1"/>
              </a:solidFill>
            </a:rPr>
            <a:t>Enfermagem</a:t>
          </a:r>
          <a:endParaRPr lang="pt-PT" sz="1800" kern="1200" dirty="0">
            <a:solidFill>
              <a:schemeClr val="tx1"/>
            </a:solidFill>
          </a:endParaRPr>
        </a:p>
      </dsp:txBody>
      <dsp:txXfrm>
        <a:off x="4389833" y="992836"/>
        <a:ext cx="1825402" cy="729029"/>
      </dsp:txXfrm>
    </dsp:sp>
    <dsp:sp modelId="{D22FE1E9-6F1A-4CDD-9EE9-4787DE69E63E}">
      <dsp:nvSpPr>
        <dsp:cNvPr id="0" name=""/>
        <dsp:cNvSpPr/>
      </dsp:nvSpPr>
      <dsp:spPr>
        <a:xfrm>
          <a:off x="2404163" y="1843844"/>
          <a:ext cx="1720423" cy="72902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chemeClr val="tx1"/>
              </a:solidFill>
            </a:rPr>
            <a:t>Estomatologia </a:t>
          </a:r>
          <a:endParaRPr lang="pt-PT" sz="1800" kern="1200" dirty="0">
            <a:solidFill>
              <a:schemeClr val="tx1"/>
            </a:solidFill>
          </a:endParaRPr>
        </a:p>
      </dsp:txBody>
      <dsp:txXfrm>
        <a:off x="2404163" y="1843844"/>
        <a:ext cx="1720423" cy="729029"/>
      </dsp:txXfrm>
    </dsp:sp>
    <dsp:sp modelId="{A4C22D12-D324-45C2-B54C-83EAC33AB1E9}">
      <dsp:nvSpPr>
        <dsp:cNvPr id="0" name=""/>
        <dsp:cNvSpPr/>
      </dsp:nvSpPr>
      <dsp:spPr>
        <a:xfrm>
          <a:off x="4389833" y="1843844"/>
          <a:ext cx="1825402" cy="72902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chemeClr val="tx1"/>
              </a:solidFill>
            </a:rPr>
            <a:t>Farmácia</a:t>
          </a:r>
          <a:endParaRPr lang="pt-PT" sz="1800" kern="1200" dirty="0"/>
        </a:p>
      </dsp:txBody>
      <dsp:txXfrm>
        <a:off x="4389833" y="1843844"/>
        <a:ext cx="1825402" cy="72902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4C4BDC-928C-4415-A89F-B7249C55DCA8}">
      <dsp:nvSpPr>
        <dsp:cNvPr id="0" name=""/>
        <dsp:cNvSpPr/>
      </dsp:nvSpPr>
      <dsp:spPr>
        <a:xfrm>
          <a:off x="642671" y="0"/>
          <a:ext cx="7283609" cy="5760640"/>
        </a:xfrm>
        <a:prstGeom prst="rightArrow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7374B537-D8E5-4A3F-A763-6C4BB8C8AF48}">
      <dsp:nvSpPr>
        <dsp:cNvPr id="0" name=""/>
        <dsp:cNvSpPr/>
      </dsp:nvSpPr>
      <dsp:spPr>
        <a:xfrm>
          <a:off x="656060" y="792087"/>
          <a:ext cx="7256831" cy="4176464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tx1"/>
              </a:solidFill>
              <a:latin typeface="Bahnschrift Light" pitchFamily="34" charset="0"/>
            </a:rPr>
            <a:t>Com a finalidade de formar técnicos polivalentes com maior nível de resolubilidade, foram gradativamente criados os Institutos Médios de Saúde nas Províncias de Luanda Decreto Executivo Conjunto nº 92/82, de 12 de Outubro da  do Huambo, Decreto Executivo Conjunto nº 82/82, de Março,  da Huíla, Decreto Executivo Conjunto nº 01/88, de 21 de Novembro, Benguela e Cabinda Decreto Executivo Conjunto nº  29/98, de 23 de Agosto, Malanje e Moxico, Decreto Executivo Conjunto nº 40/91.</a:t>
          </a:r>
          <a:endParaRPr lang="pt-PT" sz="2400" kern="1200" dirty="0">
            <a:solidFill>
              <a:schemeClr val="tx1"/>
            </a:solidFill>
            <a:latin typeface="Bahnschrift Light" pitchFamily="34" charset="0"/>
          </a:endParaRPr>
        </a:p>
      </dsp:txBody>
      <dsp:txXfrm>
        <a:off x="656060" y="792087"/>
        <a:ext cx="7256831" cy="417646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E9A10A-720D-43B6-8020-F7DAAC56E7B0}">
      <dsp:nvSpPr>
        <dsp:cNvPr id="0" name=""/>
        <dsp:cNvSpPr/>
      </dsp:nvSpPr>
      <dsp:spPr>
        <a:xfrm>
          <a:off x="-180542" y="-36032"/>
          <a:ext cx="4010568" cy="5378692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C69C251B-8CC1-47A7-93A2-222E44F5FBA7}">
      <dsp:nvSpPr>
        <dsp:cNvPr id="0" name=""/>
        <dsp:cNvSpPr/>
      </dsp:nvSpPr>
      <dsp:spPr>
        <a:xfrm>
          <a:off x="2120175" y="13424"/>
          <a:ext cx="6275141" cy="5134446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6500" b="1" kern="1200" dirty="0">
            <a:latin typeface="Bahnschrift Light" pitchFamily="34" charset="0"/>
          </a:endParaRPr>
        </a:p>
      </dsp:txBody>
      <dsp:txXfrm>
        <a:off x="2120175" y="13424"/>
        <a:ext cx="6275141" cy="2438862"/>
      </dsp:txXfrm>
    </dsp:sp>
    <dsp:sp modelId="{88BEA186-2551-45D7-AEF2-F1CC9AA74B09}">
      <dsp:nvSpPr>
        <dsp:cNvPr id="0" name=""/>
        <dsp:cNvSpPr/>
      </dsp:nvSpPr>
      <dsp:spPr>
        <a:xfrm>
          <a:off x="1256114" y="2627384"/>
          <a:ext cx="2554879" cy="2554879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3A533D3C-2D0A-4BDC-9840-EB49FBE8B13C}">
      <dsp:nvSpPr>
        <dsp:cNvPr id="0" name=""/>
        <dsp:cNvSpPr/>
      </dsp:nvSpPr>
      <dsp:spPr>
        <a:xfrm>
          <a:off x="1681072" y="0"/>
          <a:ext cx="7441376" cy="5328583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No âmbito do processo de Reforma do Ensino Técnico Profissional em Saúde, Os Ministérios da Saúde e da Educação publicaram O Decreto Executivo conjunto nº97/11, de 21 de Julho que cria 12 cursos nomeadamente: 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Analises Clínicas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Anatomia Patológica 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Cardiopneumologia 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Enfermagem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Estomatologia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Farmácia 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Fisioterapia 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Nutrição e Dietética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Ortoprotesia,  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Ortóptica, 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Radiologia  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latin typeface="Bahnschrift Light" pitchFamily="34" charset="0"/>
            </a:rPr>
            <a:t>Saúde Ambiental</a:t>
          </a:r>
          <a:r>
            <a:rPr lang="pt-PT" sz="1800" kern="1200" dirty="0" smtClean="0"/>
            <a:t>. </a:t>
          </a:r>
        </a:p>
      </dsp:txBody>
      <dsp:txXfrm>
        <a:off x="1681072" y="0"/>
        <a:ext cx="7441376" cy="532858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0CDD1-77C4-42D8-B99D-075FF77587C2}">
      <dsp:nvSpPr>
        <dsp:cNvPr id="0" name=""/>
        <dsp:cNvSpPr/>
      </dsp:nvSpPr>
      <dsp:spPr>
        <a:xfrm>
          <a:off x="0" y="948436"/>
          <a:ext cx="8579296" cy="3431718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>
              <a:solidFill>
                <a:schemeClr val="tx1"/>
              </a:solidFill>
            </a:rPr>
            <a:t>Ministérios da Educação, Saúde e da Administração do Território, publicaram o Decreto Executivo Conjunto nº 91/12 de 29 de Fevereiro, que cria as Escolas de Formação de Técnicos de Saúde, nas Províncias do: Bengo, Bié, Benguela, Cabinda, Huambo, Kuanza Norte, Kuanza Sul, Luanda, Lunda Norte, Lunda Sul,  Malanje, Moxico, Uíge.</a:t>
          </a:r>
          <a:endParaRPr lang="pt-PT" sz="2500" kern="1200" dirty="0">
            <a:solidFill>
              <a:schemeClr val="tx1"/>
            </a:solidFill>
          </a:endParaRPr>
        </a:p>
      </dsp:txBody>
      <dsp:txXfrm>
        <a:off x="0" y="948436"/>
        <a:ext cx="8579296" cy="343171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3187F3-4838-46AC-9ED1-64224FFB0D06}">
      <dsp:nvSpPr>
        <dsp:cNvPr id="0" name=""/>
        <dsp:cNvSpPr/>
      </dsp:nvSpPr>
      <dsp:spPr>
        <a:xfrm>
          <a:off x="0" y="0"/>
          <a:ext cx="8901253" cy="475230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tx1"/>
              </a:solidFill>
              <a:latin typeface="Bahnschrift Light" pitchFamily="34" charset="0"/>
            </a:rPr>
            <a:t>Seguidamente os Ministérios da Educação, da Saúde e da Administração do Território, criaram as Escolas de Formação de Técnicos de Saúde (EFTS) de Cunene, Cuando Cubango, Kuanza Sul, Lunda Norte, Lunda Sul Namibe, Zaire em 2013 e em 2015 publicou-se o Decreto Executivo Conjunto Nº465/15, de 7 de Julho que cria a EFTS/Kilamba  Centralidade do Kilamba, Província de Luanda capital do País. </a:t>
          </a:r>
          <a:endParaRPr lang="pt-PT" sz="2400" kern="1200" dirty="0">
            <a:solidFill>
              <a:schemeClr val="tx1"/>
            </a:solidFill>
            <a:latin typeface="Bahnschrift Light" pitchFamily="34" charset="0"/>
          </a:endParaRPr>
        </a:p>
      </dsp:txBody>
      <dsp:txXfrm>
        <a:off x="0" y="0"/>
        <a:ext cx="8901253" cy="475230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97BF01-7E6F-4C52-8F14-898793899901}">
      <dsp:nvSpPr>
        <dsp:cNvPr id="0" name=""/>
        <dsp:cNvSpPr/>
      </dsp:nvSpPr>
      <dsp:spPr>
        <a:xfrm>
          <a:off x="0" y="78745"/>
          <a:ext cx="8435280" cy="9149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As Escolas de Formação de Técnicos da Saúde ora criadas têm a responsabilidade de ministrarem cursos dos seguintes níveis:</a:t>
          </a:r>
          <a:endParaRPr lang="pt-PT" sz="2300" kern="1200" dirty="0">
            <a:solidFill>
              <a:schemeClr val="tx1"/>
            </a:solidFill>
          </a:endParaRPr>
        </a:p>
      </dsp:txBody>
      <dsp:txXfrm>
        <a:off x="0" y="78745"/>
        <a:ext cx="8435280" cy="914940"/>
      </dsp:txXfrm>
    </dsp:sp>
    <dsp:sp modelId="{92EE644A-4BF4-4724-8116-C7509FEEF938}">
      <dsp:nvSpPr>
        <dsp:cNvPr id="0" name=""/>
        <dsp:cNvSpPr/>
      </dsp:nvSpPr>
      <dsp:spPr>
        <a:xfrm>
          <a:off x="0" y="1059925"/>
          <a:ext cx="8435280" cy="9149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Curso Médio Técnico (Formação inicial) </a:t>
          </a:r>
          <a:endParaRPr lang="pt-PT" sz="2300" kern="1200" dirty="0">
            <a:solidFill>
              <a:schemeClr val="tx1"/>
            </a:solidFill>
          </a:endParaRPr>
        </a:p>
      </dsp:txBody>
      <dsp:txXfrm>
        <a:off x="0" y="1059925"/>
        <a:ext cx="8435280" cy="914940"/>
      </dsp:txXfrm>
    </dsp:sp>
    <dsp:sp modelId="{203A0773-7A52-4A3D-9C75-F68EF2FA2ACE}">
      <dsp:nvSpPr>
        <dsp:cNvPr id="0" name=""/>
        <dsp:cNvSpPr/>
      </dsp:nvSpPr>
      <dsp:spPr>
        <a:xfrm>
          <a:off x="0" y="2041105"/>
          <a:ext cx="8435280" cy="9149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Cursos de Promoção (Auxiliar para técnico médio)</a:t>
          </a:r>
          <a:endParaRPr lang="pt-PT" sz="2300" kern="1200" dirty="0">
            <a:solidFill>
              <a:schemeClr val="tx1"/>
            </a:solidFill>
          </a:endParaRPr>
        </a:p>
      </dsp:txBody>
      <dsp:txXfrm>
        <a:off x="0" y="2041105"/>
        <a:ext cx="8435280" cy="914940"/>
      </dsp:txXfrm>
    </dsp:sp>
    <dsp:sp modelId="{80143EA0-C9B0-448E-B487-AC3CF8157F4D}">
      <dsp:nvSpPr>
        <dsp:cNvPr id="0" name=""/>
        <dsp:cNvSpPr/>
      </dsp:nvSpPr>
      <dsp:spPr>
        <a:xfrm>
          <a:off x="0" y="3022286"/>
          <a:ext cx="8435280" cy="9149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Cursos de Especialização Pós Média (fundamentalmente para os técnicos já inseridos no SNS)</a:t>
          </a:r>
          <a:endParaRPr lang="pt-PT" sz="2300" kern="1200" dirty="0">
            <a:solidFill>
              <a:schemeClr val="tx1"/>
            </a:solidFill>
          </a:endParaRPr>
        </a:p>
      </dsp:txBody>
      <dsp:txXfrm>
        <a:off x="0" y="3022286"/>
        <a:ext cx="8435280" cy="914940"/>
      </dsp:txXfrm>
    </dsp:sp>
    <dsp:sp modelId="{5660CF1A-134B-42D9-A2FA-B91BF17304F4}">
      <dsp:nvSpPr>
        <dsp:cNvPr id="0" name=""/>
        <dsp:cNvSpPr/>
      </dsp:nvSpPr>
      <dsp:spPr>
        <a:xfrm>
          <a:off x="0" y="4003466"/>
          <a:ext cx="8435280" cy="9149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>
              <a:solidFill>
                <a:schemeClr val="tx1"/>
              </a:solidFill>
            </a:rPr>
            <a:t>Acções de Formação Contínua (para docentes e não docentes)</a:t>
          </a:r>
          <a:r>
            <a:rPr lang="pt-PT" sz="2300" kern="1200" dirty="0" smtClean="0"/>
            <a:t> </a:t>
          </a:r>
          <a:endParaRPr lang="pt-PT" sz="2300" kern="1200" dirty="0"/>
        </a:p>
      </dsp:txBody>
      <dsp:txXfrm>
        <a:off x="0" y="4003466"/>
        <a:ext cx="8435280" cy="914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0992-181B-4D04-8853-E067A97A80BA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3E7F0-FECA-4F4D-B1DC-D4D63EA71E4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97413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E7F0-FECA-4F4D-B1DC-D4D63EA71E4E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8384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5CBE-9D7A-4CED-A92A-62541653415E}" type="datetimeFigureOut">
              <a:rPr lang="pt-PT" smtClean="0"/>
              <a:pPr/>
              <a:t>12-11-2018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7E457-F841-4E43-8209-04B5E5881FF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sz="4400" dirty="0" smtClean="0">
                <a:latin typeface="Bahnschrift SemiLight" pitchFamily="34" charset="0"/>
              </a:rPr>
              <a:t/>
            </a:r>
            <a:br>
              <a:rPr lang="pt-PT" sz="4400" dirty="0" smtClean="0">
                <a:latin typeface="Bahnschrift SemiLight" pitchFamily="34" charset="0"/>
              </a:rPr>
            </a:br>
            <a:r>
              <a:rPr lang="pt-PT" sz="4400" dirty="0" smtClean="0">
                <a:latin typeface="Bahnschrift SemiLight" pitchFamily="34" charset="0"/>
              </a:rPr>
              <a:t/>
            </a:r>
            <a:br>
              <a:rPr lang="pt-PT" sz="4400" dirty="0" smtClean="0">
                <a:latin typeface="Bahnschrift SemiLight" pitchFamily="34" charset="0"/>
              </a:rPr>
            </a:br>
            <a:r>
              <a:rPr lang="pt-PT" sz="3100" dirty="0" smtClean="0">
                <a:solidFill>
                  <a:schemeClr val="tx1"/>
                </a:solidFill>
                <a:latin typeface="Bahnschrift SemiLight" pitchFamily="34" charset="0"/>
              </a:rPr>
              <a:t>IV REUNIÃO DA REDE DE ESCOLAS TÉCNICAS DE SAÚDE DA CPLP (12 – 14) DE NOVEMBRO DE 2018</a:t>
            </a:r>
            <a:endParaRPr lang="pt-PT" sz="3100" dirty="0">
              <a:solidFill>
                <a:schemeClr val="tx1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53012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pt-PT" sz="2800" dirty="0" smtClean="0">
              <a:latin typeface="Bahnschrift SemiLight" pitchFamily="34" charset="0"/>
            </a:endParaRPr>
          </a:p>
          <a:p>
            <a:pPr algn="ctr">
              <a:buNone/>
            </a:pPr>
            <a:endParaRPr lang="pt-PT" sz="2800" dirty="0">
              <a:latin typeface="Bahnschrift SemiLight" pitchFamily="34" charset="0"/>
            </a:endParaRPr>
          </a:p>
          <a:p>
            <a:pPr algn="just">
              <a:buNone/>
            </a:pPr>
            <a:r>
              <a:rPr lang="pt-PT" sz="2800" dirty="0" smtClean="0">
                <a:latin typeface="Bahnschrift SemiLight" pitchFamily="34" charset="0"/>
              </a:rPr>
              <a:t>    </a:t>
            </a:r>
          </a:p>
          <a:p>
            <a:pPr algn="just">
              <a:buNone/>
            </a:pPr>
            <a:endParaRPr lang="pt-PT" sz="2800" b="1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pPr algn="just">
              <a:buNone/>
            </a:pPr>
            <a:r>
              <a:rPr lang="pt-PT" sz="2800" b="1" dirty="0" smtClean="0">
                <a:solidFill>
                  <a:schemeClr val="tx2"/>
                </a:solidFill>
                <a:latin typeface="Bahnschrift" pitchFamily="34" charset="0"/>
              </a:rPr>
              <a:t>         COMUNIDADE DE PAÍSES DE LÍNGUA PORTUGUESA</a:t>
            </a:r>
          </a:p>
          <a:p>
            <a:pPr algn="just">
              <a:buNone/>
            </a:pPr>
            <a:endParaRPr lang="pt-PT" sz="2800" b="1" dirty="0">
              <a:solidFill>
                <a:schemeClr val="tx2"/>
              </a:solidFill>
              <a:latin typeface="Bahnschrift" pitchFamily="34" charset="0"/>
            </a:endParaRPr>
          </a:p>
          <a:p>
            <a:pPr algn="just">
              <a:buNone/>
            </a:pPr>
            <a:endParaRPr lang="pt-PT" sz="2800" b="1" dirty="0" smtClean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algn="just">
              <a:buNone/>
            </a:pPr>
            <a:endParaRPr lang="pt-PT" sz="2800" b="1" dirty="0">
              <a:solidFill>
                <a:schemeClr val="tx2">
                  <a:lumMod val="75000"/>
                </a:schemeClr>
              </a:solidFill>
              <a:latin typeface="Bahnschrift SemiLight" pitchFamily="34" charset="0"/>
            </a:endParaRPr>
          </a:p>
          <a:p>
            <a:pPr algn="just">
              <a:buNone/>
            </a:pPr>
            <a:r>
              <a:rPr lang="pt-PT" sz="2800" b="1" dirty="0" smtClean="0">
                <a:solidFill>
                  <a:schemeClr val="tx2">
                    <a:lumMod val="75000"/>
                  </a:schemeClr>
                </a:solidFill>
                <a:latin typeface="Bahnschrift SemiLight" pitchFamily="34" charset="0"/>
              </a:rPr>
              <a:t>                </a:t>
            </a:r>
            <a:r>
              <a:rPr lang="pt-PT" sz="2800" b="1" dirty="0" smtClean="0">
                <a:solidFill>
                  <a:schemeClr val="tx1"/>
                </a:solidFill>
                <a:latin typeface="Bahnschrift SemiLight" pitchFamily="34" charset="0"/>
              </a:rPr>
              <a:t>RIO DE JANEIRO – BRASIL - 2018</a:t>
            </a:r>
            <a:endParaRPr lang="pt-PT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584176" cy="864096"/>
          </a:xfrm>
          <a:prstGeom prst="rect">
            <a:avLst/>
          </a:prstGeom>
          <a:noFill/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08012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sz="3200" dirty="0" smtClean="0"/>
              <a:t>     </a:t>
            </a:r>
            <a:r>
              <a:rPr lang="pt-PT" sz="3200" dirty="0" smtClean="0">
                <a:latin typeface="Bahnschrift SemiLight" pitchFamily="34" charset="0"/>
              </a:rPr>
              <a:t>LEGISLAÇÃO VIGENTE</a:t>
            </a:r>
            <a:endParaRPr lang="pt-PT" sz="3200" dirty="0">
              <a:latin typeface="Bahnschrift SemiLight" pitchFamily="34" charset="0"/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85792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m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08112" cy="836712"/>
          </a:xfrm>
          <a:prstGeom prst="rect">
            <a:avLst/>
          </a:prstGeom>
          <a:noFill/>
        </p:spPr>
      </p:pic>
      <p:pic>
        <p:nvPicPr>
          <p:cNvPr id="7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0352" y="188640"/>
            <a:ext cx="1296144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PT" sz="3200" dirty="0" smtClean="0">
                <a:solidFill>
                  <a:schemeClr val="tx1"/>
                </a:solidFill>
                <a:latin typeface="Bahnschrift Light" pitchFamily="34" charset="0"/>
              </a:rPr>
              <a:t>LEGISLAÇÃO VIGENTE</a:t>
            </a:r>
            <a:endParaRPr lang="pt-PT" sz="3200" dirty="0">
              <a:solidFill>
                <a:schemeClr val="tx1"/>
              </a:solidFill>
              <a:latin typeface="Bahnschrift Light" pitchFamily="34" charset="0"/>
            </a:endParaRP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107504" y="1772816"/>
          <a:ext cx="90364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116632"/>
            <a:ext cx="1152128" cy="720080"/>
          </a:xfrm>
          <a:prstGeom prst="rect">
            <a:avLst/>
          </a:prstGeom>
          <a:noFill/>
        </p:spPr>
      </p:pic>
      <p:pic>
        <p:nvPicPr>
          <p:cNvPr id="9" name="Imagem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99592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00811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2800" b="1" dirty="0" smtClean="0">
                <a:latin typeface="Bahnschrift SemiLight" pitchFamily="34" charset="0"/>
              </a:rPr>
              <a:t> </a:t>
            </a:r>
            <a:r>
              <a:rPr lang="pt-PT" sz="2800" b="1" dirty="0" smtClean="0">
                <a:solidFill>
                  <a:schemeClr val="tx1"/>
                </a:solidFill>
                <a:latin typeface="Bahnschrift SemiLight" pitchFamily="34" charset="0"/>
              </a:rPr>
              <a:t>Papel das Escolas de Formação de Técnicos </a:t>
            </a:r>
            <a:br>
              <a:rPr lang="pt-PT" sz="2800" b="1" dirty="0" smtClean="0">
                <a:solidFill>
                  <a:schemeClr val="tx1"/>
                </a:solidFill>
                <a:latin typeface="Bahnschrift SemiLight" pitchFamily="34" charset="0"/>
              </a:rPr>
            </a:br>
            <a:r>
              <a:rPr lang="pt-PT" sz="2800" b="1" dirty="0" smtClean="0">
                <a:solidFill>
                  <a:schemeClr val="tx1"/>
                </a:solidFill>
                <a:latin typeface="Bahnschrift SemiLight" pitchFamily="34" charset="0"/>
              </a:rPr>
              <a:t>de Saúde/ Institutos Técnicos de Saúde</a:t>
            </a:r>
            <a:endParaRPr lang="pt-PT" sz="2800" b="1" dirty="0">
              <a:solidFill>
                <a:schemeClr val="tx1"/>
              </a:solidFill>
              <a:latin typeface="Bahnschrift SemiLight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80120" cy="836712"/>
          </a:xfrm>
          <a:prstGeom prst="rect">
            <a:avLst/>
          </a:prstGeom>
          <a:noFill/>
        </p:spPr>
      </p:pic>
      <p:pic>
        <p:nvPicPr>
          <p:cNvPr id="6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00" y="332656"/>
            <a:ext cx="864096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PT" sz="3200" b="1" dirty="0" smtClean="0">
                <a:solidFill>
                  <a:schemeClr val="tx1"/>
                </a:solidFill>
                <a:latin typeface="Bahnschrift Condensed" pitchFamily="34" charset="0"/>
              </a:rPr>
              <a:t>Nova designação das EFTS </a:t>
            </a:r>
            <a:endParaRPr lang="pt-PT" sz="3200" b="1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611560" y="1124744"/>
          <a:ext cx="727280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7856" y="260648"/>
            <a:ext cx="1296144" cy="792088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8012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sz="3600" b="1" dirty="0" smtClean="0">
                <a:solidFill>
                  <a:schemeClr val="tx1"/>
                </a:solidFill>
                <a:latin typeface="Bahnschrift Light" pitchFamily="34" charset="0"/>
              </a:rPr>
              <a:t>OBJECTIVOS DA FORMAÇÃO </a:t>
            </a:r>
            <a:br>
              <a:rPr lang="pt-PT" sz="3600" b="1" dirty="0" smtClean="0">
                <a:solidFill>
                  <a:schemeClr val="tx1"/>
                </a:solidFill>
                <a:latin typeface="Bahnschrift Light" pitchFamily="34" charset="0"/>
              </a:rPr>
            </a:br>
            <a:r>
              <a:rPr lang="pt-PT" sz="3600" b="1" dirty="0" smtClean="0">
                <a:solidFill>
                  <a:schemeClr val="tx1"/>
                </a:solidFill>
                <a:latin typeface="Bahnschrift Light" pitchFamily="34" charset="0"/>
              </a:rPr>
              <a:t>MÉDIA TÉCNICA</a:t>
            </a:r>
            <a:r>
              <a:rPr lang="pt-PT" sz="3600" b="1" dirty="0" smtClean="0">
                <a:latin typeface="Bahnschrift Light" pitchFamily="34" charset="0"/>
              </a:rPr>
              <a:t/>
            </a:r>
            <a:br>
              <a:rPr lang="pt-PT" sz="3600" b="1" dirty="0" smtClean="0">
                <a:latin typeface="Bahnschrift Light" pitchFamily="34" charset="0"/>
              </a:rPr>
            </a:br>
            <a:endParaRPr lang="pt-PT" sz="3600" b="1" dirty="0">
              <a:latin typeface="Bahnschrift Light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080120" cy="836712"/>
          </a:xfrm>
          <a:prstGeom prst="rect">
            <a:avLst/>
          </a:prstGeom>
          <a:noFill/>
        </p:spPr>
      </p:pic>
      <p:pic>
        <p:nvPicPr>
          <p:cNvPr id="6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0352" y="116632"/>
            <a:ext cx="1296144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260990"/>
            <a:ext cx="6048672" cy="922114"/>
          </a:xfrm>
        </p:spPr>
        <p:txBody>
          <a:bodyPr>
            <a:normAutofit fontScale="90000"/>
          </a:bodyPr>
          <a:lstStyle/>
          <a:p>
            <a:r>
              <a:rPr lang="pt-PT" sz="3600" dirty="0" smtClean="0">
                <a:latin typeface="Bahnschrift Condensed" pitchFamily="34" charset="0"/>
              </a:rPr>
              <a:t>MODELO DO QUADRO DO PESSOAL </a:t>
            </a:r>
            <a:endParaRPr lang="pt-PT" sz="3600" dirty="0">
              <a:latin typeface="Bahnschrift Condensed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35"/>
            <a:ext cx="1224136" cy="963399"/>
          </a:xfrm>
          <a:prstGeom prst="rect">
            <a:avLst/>
          </a:prstGeom>
          <a:noFill/>
        </p:spPr>
      </p:pic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8582941"/>
              </p:ext>
            </p:extLst>
          </p:nvPr>
        </p:nvGraphicFramePr>
        <p:xfrm>
          <a:off x="0" y="1183103"/>
          <a:ext cx="9144000" cy="519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972"/>
                <a:gridCol w="4772028"/>
              </a:tblGrid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Necessidades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  Do Pessoal </a:t>
                      </a:r>
                      <a:endParaRPr lang="pt-PT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Categoria /Cargo</a:t>
                      </a:r>
                      <a:r>
                        <a:rPr lang="pt-PT" baseline="0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 </a:t>
                      </a:r>
                      <a:endParaRPr lang="pt-PT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1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Director</a:t>
                      </a:r>
                      <a:r>
                        <a:rPr lang="pt-PT" sz="2000" baseline="0" dirty="0" smtClean="0">
                          <a:latin typeface="Bahnschrift Light" panose="020B0502040204020203" pitchFamily="34" charset="0"/>
                        </a:rPr>
                        <a:t>  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2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Subdirector 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38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Coordenadores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2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Chefe de Secretaria 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298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Pessoal Docente 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17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Pessoal Administrativo 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26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Pessoal Auxiliar 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18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latin typeface="Bahnschrift Light" panose="020B0502040204020203" pitchFamily="34" charset="0"/>
                        </a:rPr>
                        <a:t>Pessoal</a:t>
                      </a:r>
                      <a:r>
                        <a:rPr lang="pt-PT" sz="2000" baseline="0" dirty="0" smtClean="0">
                          <a:latin typeface="Bahnschrift Light" panose="020B0502040204020203" pitchFamily="34" charset="0"/>
                        </a:rPr>
                        <a:t> Operário </a:t>
                      </a:r>
                      <a:endParaRPr lang="pt-PT" sz="20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89336"/>
            <a:ext cx="1907704" cy="963399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107504" y="4992782"/>
            <a:ext cx="39005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1100" b="1" dirty="0" smtClean="0">
              <a:latin typeface="Bahnschrift Light" panose="020B0502040204020203" pitchFamily="34" charset="0"/>
            </a:endParaRPr>
          </a:p>
          <a:p>
            <a:endParaRPr lang="pt-PT" sz="1100" b="1" dirty="0">
              <a:latin typeface="Bahnschrift Light" panose="020B0502040204020203" pitchFamily="34" charset="0"/>
            </a:endParaRPr>
          </a:p>
          <a:p>
            <a:endParaRPr lang="pt-PT" sz="1100" b="1" dirty="0" smtClean="0">
              <a:latin typeface="Bahnschrift Light" panose="020B0502040204020203" pitchFamily="34" charset="0"/>
            </a:endParaRPr>
          </a:p>
          <a:p>
            <a:endParaRPr lang="pt-PT" sz="1100" b="1" dirty="0">
              <a:latin typeface="Bahnschrift Light" panose="020B0502040204020203" pitchFamily="34" charset="0"/>
            </a:endParaRPr>
          </a:p>
          <a:p>
            <a:endParaRPr lang="pt-PT" sz="1100" b="1" dirty="0" smtClean="0">
              <a:latin typeface="Bahnschrift Light" panose="020B0502040204020203" pitchFamily="34" charset="0"/>
            </a:endParaRPr>
          </a:p>
          <a:p>
            <a:endParaRPr lang="pt-PT" sz="1100" b="1" dirty="0">
              <a:latin typeface="Bahnschrift Light" panose="020B0502040204020203" pitchFamily="34" charset="0"/>
            </a:endParaRPr>
          </a:p>
          <a:p>
            <a:endParaRPr lang="pt-PT" sz="1100" b="1" dirty="0" smtClean="0">
              <a:latin typeface="Bahnschrift Light" panose="020B0502040204020203" pitchFamily="34" charset="0"/>
            </a:endParaRPr>
          </a:p>
          <a:p>
            <a:endParaRPr lang="pt-PT" sz="1100" b="1" dirty="0">
              <a:latin typeface="Bahnschrift Light" panose="020B0502040204020203" pitchFamily="34" charset="0"/>
            </a:endParaRPr>
          </a:p>
          <a:p>
            <a:endParaRPr lang="pt-PT" sz="1100" b="1" dirty="0" smtClean="0">
              <a:latin typeface="Bahnschrift Light" panose="020B0502040204020203" pitchFamily="34" charset="0"/>
            </a:endParaRPr>
          </a:p>
          <a:p>
            <a:r>
              <a:rPr lang="pt-PT" sz="1100" b="1" dirty="0" smtClean="0">
                <a:latin typeface="Bahnschrift Light" panose="020B0502040204020203" pitchFamily="34" charset="0"/>
              </a:rPr>
              <a:t>Fonte: DIARIO DA REÚBLICA DE ANGOLA 2015</a:t>
            </a:r>
            <a:endParaRPr lang="pt-PT" sz="1100" b="1" dirty="0">
              <a:latin typeface="Bahnschrift Light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0"/>
            <a:ext cx="5688632" cy="1143000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latin typeface="Bahnschrift Condensed" pitchFamily="34" charset="0"/>
              </a:rPr>
              <a:t>Quadro do Pessoal Docente </a:t>
            </a:r>
            <a:endParaRPr lang="pt-PT" dirty="0">
              <a:latin typeface="Bahnschrift Condensed" pitchFamily="34" charset="0"/>
            </a:endParaRPr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0435204"/>
              </p:ext>
            </p:extLst>
          </p:nvPr>
        </p:nvGraphicFramePr>
        <p:xfrm>
          <a:off x="107504" y="849038"/>
          <a:ext cx="8856983" cy="6008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343"/>
                <a:gridCol w="4607850"/>
                <a:gridCol w="2406790"/>
              </a:tblGrid>
              <a:tr h="66195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GRUPO</a:t>
                      </a:r>
                      <a:r>
                        <a:rPr lang="pt-PT" sz="1600" baseline="0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 DE PESSOAL </a:t>
                      </a:r>
                      <a:endParaRPr lang="pt-PT" sz="160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CATEGORIA /CARGO</a:t>
                      </a:r>
                      <a:endParaRPr lang="pt-PT" sz="160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LUGARES</a:t>
                      </a:r>
                      <a:r>
                        <a:rPr lang="pt-PT" sz="1600" baseline="0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 CRIADOS </a:t>
                      </a:r>
                      <a:endParaRPr lang="pt-PT" sz="160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rowSpan="3">
                  <a:txBody>
                    <a:bodyPr/>
                    <a:lstStyle/>
                    <a:p>
                      <a:r>
                        <a:rPr lang="pt-PT" sz="1600" b="1" dirty="0" smtClean="0">
                          <a:latin typeface="Bahnschrift Light" panose="020B0502040204020203" pitchFamily="34" charset="0"/>
                        </a:rPr>
                        <a:t>Direcção</a:t>
                      </a:r>
                      <a:endParaRPr lang="pt-PT" sz="1600" b="1" dirty="0">
                        <a:latin typeface="Bahnschrift Light" panose="020B0502040204020203" pitchFamily="34" charset="0"/>
                      </a:endParaRPr>
                    </a:p>
                  </a:txBody>
                  <a:tcPr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Director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1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Subdirector Pedagógico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1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Subdirector</a:t>
                      </a:r>
                      <a:r>
                        <a:rPr lang="pt-PT" sz="1600" baseline="0" dirty="0" smtClean="0">
                          <a:latin typeface="Bahnschrift Light" panose="020B0502040204020203" pitchFamily="34" charset="0"/>
                        </a:rPr>
                        <a:t> Administrativo </a:t>
                      </a:r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1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rowSpan="7">
                  <a:txBody>
                    <a:bodyPr/>
                    <a:lstStyle/>
                    <a:p>
                      <a:pPr algn="ctr"/>
                      <a:r>
                        <a:rPr lang="pt-PT" sz="1600" b="1" dirty="0" smtClean="0">
                          <a:latin typeface="Bahnschrift Light" panose="020B0502040204020203" pitchFamily="34" charset="0"/>
                        </a:rPr>
                        <a:t>                    Chefia</a:t>
                      </a:r>
                    </a:p>
                    <a:p>
                      <a:pPr algn="ctr"/>
                      <a:endParaRPr lang="pt-PT" sz="1600" b="1" dirty="0" smtClean="0">
                        <a:latin typeface="Bahnschrift Light" panose="020B0502040204020203" pitchFamily="34" charset="0"/>
                      </a:endParaRPr>
                    </a:p>
                    <a:p>
                      <a:pPr algn="ctr"/>
                      <a:endParaRPr lang="pt-PT" sz="1600" b="1" dirty="0">
                        <a:latin typeface="Bahnschrift Light" panose="020B0502040204020203" pitchFamily="34" charset="0"/>
                      </a:endParaRPr>
                    </a:p>
                  </a:txBody>
                  <a:tcPr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Coordenador do Turno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Coordenador do Curso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12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Coordenador de Desporto Escolar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1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210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Coordenador de Círculos</a:t>
                      </a:r>
                      <a:r>
                        <a:rPr lang="pt-PT" sz="1600" baseline="0" dirty="0" smtClean="0">
                          <a:latin typeface="Bahnschrift Light" panose="020B0502040204020203" pitchFamily="34" charset="0"/>
                        </a:rPr>
                        <a:t> de Interesse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1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Coordenador Psico-Pedagógico</a:t>
                      </a:r>
                      <a:r>
                        <a:rPr lang="pt-PT" sz="1600" baseline="0" dirty="0" smtClean="0">
                          <a:latin typeface="Bahnschrift Light" panose="020B0502040204020203" pitchFamily="34" charset="0"/>
                        </a:rPr>
                        <a:t>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2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Coordenador de Disciplina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22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Chefe</a:t>
                      </a:r>
                      <a:r>
                        <a:rPr lang="pt-PT" sz="1600" baseline="0" dirty="0" smtClean="0">
                          <a:latin typeface="Bahnschrift Light" panose="020B0502040204020203" pitchFamily="34" charset="0"/>
                        </a:rPr>
                        <a:t> de Secretaria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rowSpan="5">
                  <a:txBody>
                    <a:bodyPr/>
                    <a:lstStyle/>
                    <a:p>
                      <a:r>
                        <a:rPr lang="pt-PT" sz="1600" b="1" dirty="0" smtClean="0">
                          <a:latin typeface="Bahnschrift Light" panose="020B0502040204020203" pitchFamily="34" charset="0"/>
                        </a:rPr>
                        <a:t>Carreira Medica </a:t>
                      </a:r>
                      <a:endParaRPr lang="pt-PT" sz="1600" b="1" dirty="0">
                        <a:latin typeface="Bahnschrift Light" panose="020B0502040204020203" pitchFamily="34" charset="0"/>
                      </a:endParaRPr>
                    </a:p>
                  </a:txBody>
                  <a:tcPr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Médico Chefe de Serviço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5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Médico</a:t>
                      </a:r>
                      <a:r>
                        <a:rPr lang="pt-PT" sz="1600" baseline="0" dirty="0" smtClean="0">
                          <a:latin typeface="Bahnschrift Light" panose="020B0502040204020203" pitchFamily="34" charset="0"/>
                        </a:rPr>
                        <a:t>  Assistente Graduado 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7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Médico</a:t>
                      </a:r>
                      <a:r>
                        <a:rPr lang="pt-PT" sz="1600" baseline="0" dirty="0" smtClean="0">
                          <a:latin typeface="Bahnschrift Light" panose="020B0502040204020203" pitchFamily="34" charset="0"/>
                        </a:rPr>
                        <a:t> Interno Complementar II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10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644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Médico</a:t>
                      </a:r>
                      <a:r>
                        <a:rPr lang="pt-PT" sz="1600" baseline="0" dirty="0" smtClean="0">
                          <a:latin typeface="Bahnschrift Light" panose="020B0502040204020203" pitchFamily="34" charset="0"/>
                        </a:rPr>
                        <a:t> Interno Complementar I</a:t>
                      </a:r>
                      <a:endParaRPr lang="pt-PT" sz="1600" dirty="0" smtClean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12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113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Médico</a:t>
                      </a:r>
                      <a:r>
                        <a:rPr lang="pt-PT" sz="1600" baseline="0" dirty="0" smtClean="0">
                          <a:latin typeface="Bahnschrift Light" panose="020B0502040204020203" pitchFamily="34" charset="0"/>
                        </a:rPr>
                        <a:t> Interno Geral </a:t>
                      </a:r>
                      <a:endParaRPr lang="pt-PT" sz="1600" dirty="0" smtClean="0">
                        <a:latin typeface="Bahnschrift Light" panose="020B0502040204020203" pitchFamily="34" charset="0"/>
                      </a:endParaRPr>
                    </a:p>
                    <a:p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>
                          <a:latin typeface="Bahnschrift Light" panose="020B0502040204020203" pitchFamily="34" charset="0"/>
                        </a:rPr>
                        <a:t>15</a:t>
                      </a:r>
                      <a:endParaRPr lang="pt-PT" sz="1600" dirty="0">
                        <a:latin typeface="Bahnschrift Light" panose="020B050204020402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41"/>
            <a:ext cx="1008112" cy="786998"/>
          </a:xfrm>
          <a:prstGeom prst="rect">
            <a:avLst/>
          </a:prstGeom>
          <a:noFill/>
        </p:spPr>
      </p:pic>
      <p:pic>
        <p:nvPicPr>
          <p:cNvPr id="5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89337"/>
            <a:ext cx="1512168" cy="732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8022330"/>
              </p:ext>
            </p:extLst>
          </p:nvPr>
        </p:nvGraphicFramePr>
        <p:xfrm>
          <a:off x="457200" y="1600200"/>
          <a:ext cx="8229600" cy="731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85420">
                <a:tc rowSpan="2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1548679" y="0"/>
            <a:ext cx="10585174" cy="1417638"/>
          </a:xfrm>
        </p:spPr>
        <p:txBody>
          <a:bodyPr/>
          <a:lstStyle/>
          <a:p>
            <a:pPr algn="just"/>
            <a:r>
              <a:rPr lang="pt-BR" sz="2800" b="1" dirty="0" smtClean="0">
                <a:latin typeface="Bahnschrift Light" panose="020B0502040204020203" pitchFamily="34" charset="0"/>
              </a:rPr>
              <a:t>EVOLUÇÃO DA FORÇA DE TRABALHO DO SERVIÇO NACIONAL DE SAÚDE DE 2015 -2017</a:t>
            </a:r>
            <a:endParaRPr lang="pt-BR" sz="2800" b="1" dirty="0">
              <a:latin typeface="Bahnschrift Light" panose="020B0502040204020203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2668404"/>
              </p:ext>
            </p:extLst>
          </p:nvPr>
        </p:nvGraphicFramePr>
        <p:xfrm>
          <a:off x="-1836713" y="1397000"/>
          <a:ext cx="10873206" cy="53443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2103"/>
                <a:gridCol w="2293701"/>
                <a:gridCol w="2293701"/>
                <a:gridCol w="2293701"/>
              </a:tblGrid>
              <a:tr h="605695">
                <a:tc rowSpan="2">
                  <a:txBody>
                    <a:bodyPr/>
                    <a:lstStyle/>
                    <a:p>
                      <a:endParaRPr lang="pt-B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2800" dirty="0" smtClean="0">
                          <a:solidFill>
                            <a:schemeClr val="tx1"/>
                          </a:solidFill>
                        </a:rPr>
                        <a:t>         CARREIRAS</a:t>
                      </a:r>
                      <a:endParaRPr lang="pt-B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           ANOS</a:t>
                      </a:r>
                      <a:r>
                        <a:rPr lang="pt-BR" sz="2800" b="1" baseline="0" dirty="0" smtClean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 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2015</a:t>
                      </a:r>
                      <a:endParaRPr lang="pt-BR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2016</a:t>
                      </a:r>
                      <a:endParaRPr lang="pt-BR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2017</a:t>
                      </a:r>
                      <a:endParaRPr lang="pt-BR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5695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Bahnschrift Light" panose="020B0502040204020203" pitchFamily="34" charset="0"/>
                        </a:rPr>
                        <a:t>MÉDICA</a:t>
                      </a:r>
                      <a:endParaRPr lang="pt-BR" sz="2800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2149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2.575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3.375</a:t>
                      </a:r>
                      <a:endParaRPr lang="pt-BR" sz="2800" dirty="0"/>
                    </a:p>
                  </a:txBody>
                  <a:tcPr/>
                </a:tc>
              </a:tr>
              <a:tr h="605695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Bahnschrift Light" panose="020B0502040204020203" pitchFamily="34" charset="0"/>
                        </a:rPr>
                        <a:t>ENFERMAGEM</a:t>
                      </a:r>
                      <a:endParaRPr lang="pt-BR" sz="2800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33.984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35.458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35.458</a:t>
                      </a:r>
                      <a:endParaRPr lang="pt-BR" sz="2800" dirty="0"/>
                    </a:p>
                  </a:txBody>
                  <a:tcPr/>
                </a:tc>
              </a:tr>
              <a:tr h="1104503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Bahnschrift Light" panose="020B0502040204020203" pitchFamily="34" charset="0"/>
                        </a:rPr>
                        <a:t>TÉC. DIAG. TERAPÊUTICA</a:t>
                      </a:r>
                      <a:endParaRPr lang="pt-BR" sz="2800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6.611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8.078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8.078</a:t>
                      </a:r>
                      <a:endParaRPr lang="pt-BR" sz="2800" dirty="0"/>
                    </a:p>
                  </a:txBody>
                  <a:tcPr/>
                </a:tc>
              </a:tr>
              <a:tr h="605695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Bahnschrift Light" panose="020B0502040204020203" pitchFamily="34" charset="0"/>
                        </a:rPr>
                        <a:t>APOIO HOSPITALAR</a:t>
                      </a:r>
                      <a:endParaRPr lang="pt-BR" sz="2800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10.065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11.329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11.329</a:t>
                      </a:r>
                      <a:endParaRPr lang="pt-BR" sz="2800" dirty="0"/>
                    </a:p>
                  </a:txBody>
                  <a:tcPr/>
                </a:tc>
              </a:tr>
              <a:tr h="605695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Bahnschrift Light" panose="020B0502040204020203" pitchFamily="34" charset="0"/>
                        </a:rPr>
                        <a:t>REGIME GERAL</a:t>
                      </a:r>
                      <a:endParaRPr lang="pt-BR" sz="2800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10.541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11.576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11.576</a:t>
                      </a:r>
                      <a:endParaRPr lang="pt-BR" sz="2800" dirty="0"/>
                    </a:p>
                  </a:txBody>
                  <a:tcPr/>
                </a:tc>
              </a:tr>
              <a:tr h="605695"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Bahnschrift Light" panose="020B0502040204020203" pitchFamily="34" charset="0"/>
                        </a:rPr>
                        <a:t>TOTAL</a:t>
                      </a:r>
                      <a:r>
                        <a:rPr lang="pt-BR" sz="2800" b="1" baseline="0" dirty="0" smtClean="0">
                          <a:latin typeface="Bahnschrift Light" panose="020B0502040204020203" pitchFamily="34" charset="0"/>
                        </a:rPr>
                        <a:t> GERAL</a:t>
                      </a:r>
                      <a:endParaRPr lang="pt-BR" sz="28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Bahnschrift Light" panose="020B0502040204020203" pitchFamily="34" charset="0"/>
                        </a:rPr>
                        <a:t>62.950</a:t>
                      </a:r>
                      <a:endParaRPr lang="pt-BR" sz="28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Bahnschrift Light" panose="020B0502040204020203" pitchFamily="34" charset="0"/>
                        </a:rPr>
                        <a:t>69.016</a:t>
                      </a:r>
                      <a:endParaRPr lang="pt-BR" sz="28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Bahnschrift Light" panose="020B0502040204020203" pitchFamily="34" charset="0"/>
                        </a:rPr>
                        <a:t>69.816</a:t>
                      </a:r>
                      <a:endParaRPr lang="pt-BR" sz="28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58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589458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latin typeface="Bahnschrift Light" pitchFamily="34" charset="0"/>
              </a:rPr>
              <a:t>ALUNOS MATRICULADOS EM 2018</a:t>
            </a:r>
            <a:endParaRPr lang="pt-PT" sz="3200" b="1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8782734"/>
              </p:ext>
            </p:extLst>
          </p:nvPr>
        </p:nvGraphicFramePr>
        <p:xfrm>
          <a:off x="467544" y="692696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ângulo arredondado 4"/>
          <p:cNvSpPr/>
          <p:nvPr/>
        </p:nvSpPr>
        <p:spPr>
          <a:xfrm>
            <a:off x="467544" y="5733256"/>
            <a:ext cx="820891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b="1" dirty="0" smtClean="0"/>
              <a:t>Total Geral                                                                                                                       31.650</a:t>
            </a: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7266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6" y="116632"/>
            <a:ext cx="1296144" cy="792088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08012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2100" dirty="0" smtClean="0">
                <a:solidFill>
                  <a:schemeClr val="tx1"/>
                </a:solidFill>
                <a:latin typeface="Bahnschrift SemiLight" pitchFamily="34" charset="0"/>
              </a:rPr>
              <a:t>BREVE HISTORIAL DA FORMAÇÃO MÉDIA EM SAÚDE </a:t>
            </a:r>
            <a:br>
              <a:rPr lang="pt-PT" sz="2100" dirty="0" smtClean="0">
                <a:solidFill>
                  <a:schemeClr val="tx1"/>
                </a:solidFill>
                <a:latin typeface="Bahnschrift SemiLight" pitchFamily="34" charset="0"/>
              </a:rPr>
            </a:br>
            <a:r>
              <a:rPr lang="pt-PT" sz="2100" dirty="0" smtClean="0">
                <a:solidFill>
                  <a:schemeClr val="tx1"/>
                </a:solidFill>
                <a:latin typeface="Bahnschrift SemiLight" pitchFamily="34" charset="0"/>
              </a:rPr>
              <a:t>EM ANGOLA</a:t>
            </a:r>
            <a:endParaRPr lang="pt-PT" sz="2100" dirty="0">
              <a:solidFill>
                <a:schemeClr val="tx1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0" y="1556792"/>
            <a:ext cx="9144000" cy="53012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None/>
            </a:pPr>
            <a:r>
              <a:rPr lang="pt-PT" sz="2800" dirty="0" smtClean="0">
                <a:solidFill>
                  <a:schemeClr val="tx1"/>
                </a:solidFill>
                <a:latin typeface="Bahnschrift SemiLight" pitchFamily="34" charset="0"/>
              </a:rPr>
              <a:t>A formação média em saúde em Angola teve início no período antes da Independência Nacional. No período colonial a formação em saúde era predominantemente cursos de auxiliares de saúde e só em finais da década de 50 passaram a ser designados também como cursos básicos.  Apenas em 1966/67 deu-se o início da formação média em saúde e que foi interrompida em 1975.</a:t>
            </a:r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936104" cy="836712"/>
          </a:xfrm>
          <a:prstGeom prst="rect">
            <a:avLst/>
          </a:prstGeom>
          <a:noFill/>
        </p:spPr>
      </p:pic>
      <p:pic>
        <p:nvPicPr>
          <p:cNvPr id="6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88640"/>
            <a:ext cx="1080120" cy="792088"/>
          </a:xfrm>
          <a:prstGeom prst="rect">
            <a:avLst/>
          </a:prstGeom>
          <a:noFill/>
        </p:spPr>
      </p:pic>
      <p:pic>
        <p:nvPicPr>
          <p:cNvPr id="7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88640"/>
            <a:ext cx="1296144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sz="2800" b="1" dirty="0" smtClean="0">
                <a:solidFill>
                  <a:schemeClr val="tx1"/>
                </a:solidFill>
                <a:latin typeface="Bahnschrift Light" pitchFamily="34" charset="0"/>
              </a:rPr>
              <a:t>ORGANIZAÇÃO DO SISTEMA DE EDUCAÇÃO  </a:t>
            </a:r>
            <a:br>
              <a:rPr lang="pt-PT" sz="2800" b="1" dirty="0" smtClean="0">
                <a:solidFill>
                  <a:schemeClr val="tx1"/>
                </a:solidFill>
                <a:latin typeface="Bahnschrift Light" pitchFamily="34" charset="0"/>
              </a:rPr>
            </a:br>
            <a:r>
              <a:rPr lang="pt-PT" sz="2800" b="1" dirty="0" smtClean="0">
                <a:solidFill>
                  <a:schemeClr val="tx1"/>
                </a:solidFill>
                <a:latin typeface="Bahnschrift Light" pitchFamily="34" charset="0"/>
              </a:rPr>
              <a:t>EM ANGOLA</a:t>
            </a:r>
            <a:endParaRPr lang="pt-PT" sz="2800" b="1" dirty="0">
              <a:solidFill>
                <a:schemeClr val="tx1"/>
              </a:solidFill>
              <a:latin typeface="Bahnschrift Light" pitchFamily="34" charset="0"/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m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08112" cy="836712"/>
          </a:xfrm>
          <a:prstGeom prst="rect">
            <a:avLst/>
          </a:prstGeom>
          <a:noFill/>
        </p:spPr>
      </p:pic>
      <p:pic>
        <p:nvPicPr>
          <p:cNvPr id="7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116632"/>
            <a:ext cx="936104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>
                <a:latin typeface="Bahnschrift SemiLight" pitchFamily="34" charset="0"/>
              </a:rPr>
              <a:t>Formação média Técnica </a:t>
            </a:r>
            <a:br>
              <a:rPr lang="pt-PT" dirty="0" smtClean="0">
                <a:latin typeface="Bahnschrift SemiLight" pitchFamily="34" charset="0"/>
              </a:rPr>
            </a:br>
            <a:r>
              <a:rPr lang="pt-PT" dirty="0" smtClean="0">
                <a:latin typeface="Bahnschrift SemiLight" pitchFamily="34" charset="0"/>
              </a:rPr>
              <a:t>em Saúde</a:t>
            </a:r>
            <a:endParaRPr lang="pt-PT" dirty="0">
              <a:latin typeface="Bahnschrift SemiLight" pitchFamily="34" charset="0"/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188640"/>
            <a:ext cx="1296144" cy="792088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08112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buNone/>
            </a:pPr>
            <a:r>
              <a:rPr lang="pt-PT" dirty="0" smtClean="0">
                <a:solidFill>
                  <a:schemeClr val="tx1"/>
                </a:solidFill>
              </a:rPr>
              <a:t>    </a:t>
            </a:r>
          </a:p>
          <a:p>
            <a:pPr lvl="0" algn="just">
              <a:buNone/>
            </a:pPr>
            <a:endParaRPr lang="pt-PT" dirty="0">
              <a:solidFill>
                <a:schemeClr val="tx1"/>
              </a:solidFill>
              <a:latin typeface="Bahnschrift Light" pitchFamily="34" charset="0"/>
            </a:endParaRPr>
          </a:p>
          <a:p>
            <a:pPr lvl="0" algn="just">
              <a:buNone/>
            </a:pPr>
            <a:endParaRPr lang="pt-PT" dirty="0" smtClean="0">
              <a:solidFill>
                <a:schemeClr val="tx1"/>
              </a:solidFill>
              <a:latin typeface="Bahnschrift Light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t-PT" dirty="0">
                <a:solidFill>
                  <a:schemeClr val="tx1"/>
                </a:solidFill>
                <a:latin typeface="Bahnschrift Light" pitchFamily="34" charset="0"/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Bahnschrift Light" pitchFamily="34" charset="0"/>
              </a:rPr>
              <a:t>    Nesse primeiro Instituto o ensino estava praticamente orientado para continuação de estudos universitários, mas do que para obtenção de competências profissionais. Os alunos eram admitidos após a conclusão da 8ª classe do ensino de base. </a:t>
            </a:r>
            <a:endParaRPr lang="pt-PT" dirty="0">
              <a:latin typeface="Bahnschrift Light" pitchFamily="34" charset="0"/>
            </a:endParaRPr>
          </a:p>
        </p:txBody>
      </p:sp>
      <p:pic>
        <p:nvPicPr>
          <p:cNvPr id="5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1296144" cy="792088"/>
          </a:xfrm>
          <a:prstGeom prst="rect">
            <a:avLst/>
          </a:prstGeom>
          <a:noFill/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08112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90212" cy="126876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>
                <a:latin typeface="Bahnschrift SemiLight" pitchFamily="34" charset="0"/>
              </a:rPr>
              <a:t>Formação média Técnica </a:t>
            </a:r>
            <a:br>
              <a:rPr lang="pt-PT" dirty="0" smtClean="0">
                <a:latin typeface="Bahnschrift SemiLight" pitchFamily="34" charset="0"/>
              </a:rPr>
            </a:br>
            <a:r>
              <a:rPr lang="pt-PT" dirty="0" smtClean="0">
                <a:latin typeface="Bahnschrift SemiLight" pitchFamily="34" charset="0"/>
              </a:rPr>
              <a:t>em Saúde </a:t>
            </a:r>
            <a:endParaRPr lang="pt-PT" dirty="0">
              <a:latin typeface="Bahnschrift SemiLight" pitchFamily="34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08112" cy="836712"/>
          </a:xfrm>
          <a:prstGeom prst="rect">
            <a:avLst/>
          </a:prstGeom>
          <a:noFill/>
        </p:spPr>
      </p:pic>
      <p:pic>
        <p:nvPicPr>
          <p:cNvPr id="6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88640"/>
            <a:ext cx="1296144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477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tx1"/>
                </a:solidFill>
              </a:rPr>
              <a:t>Cursos Ministrados Antes </a:t>
            </a:r>
            <a:br>
              <a:rPr lang="pt-PT" dirty="0" smtClean="0">
                <a:solidFill>
                  <a:schemeClr val="tx1"/>
                </a:solidFill>
              </a:rPr>
            </a:br>
            <a:r>
              <a:rPr lang="pt-PT" dirty="0" smtClean="0">
                <a:solidFill>
                  <a:schemeClr val="tx1"/>
                </a:solidFill>
              </a:rPr>
              <a:t>da Reforma do Ensino</a:t>
            </a:r>
            <a:endParaRPr lang="pt-PT" dirty="0">
              <a:solidFill>
                <a:schemeClr val="tx1"/>
              </a:solidFill>
            </a:endParaRP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323528" y="1124744"/>
          <a:ext cx="843528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ângulo 8"/>
          <p:cNvSpPr/>
          <p:nvPr/>
        </p:nvSpPr>
        <p:spPr>
          <a:xfrm>
            <a:off x="5868144" y="5301208"/>
            <a:ext cx="3096344" cy="13407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None/>
            </a:pPr>
            <a:r>
              <a:rPr lang="pt-PT" dirty="0" smtClean="0">
                <a:solidFill>
                  <a:schemeClr val="tx1"/>
                </a:solidFill>
                <a:latin typeface="Bahnschrift Light" pitchFamily="34" charset="0"/>
              </a:rPr>
              <a:t>A maioria dos  Institutos não ministravam o curso de Radiologia por falta de professores na época.</a:t>
            </a:r>
          </a:p>
        </p:txBody>
      </p:sp>
      <p:sp>
        <p:nvSpPr>
          <p:cNvPr id="12" name="Rectângulo arredondado 11"/>
          <p:cNvSpPr/>
          <p:nvPr/>
        </p:nvSpPr>
        <p:spPr>
          <a:xfrm>
            <a:off x="4788024" y="3933056"/>
            <a:ext cx="180020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</a:endParaRPr>
          </a:p>
          <a:p>
            <a:pPr algn="ctr"/>
            <a:r>
              <a:rPr lang="pt-PT" dirty="0" smtClean="0">
                <a:solidFill>
                  <a:schemeClr val="tx1"/>
                </a:solidFill>
              </a:rPr>
              <a:t>Fisioterapia</a:t>
            </a:r>
          </a:p>
          <a:p>
            <a:pPr algn="ctr"/>
            <a:endParaRPr lang="pt-PT" dirty="0"/>
          </a:p>
        </p:txBody>
      </p:sp>
      <p:sp>
        <p:nvSpPr>
          <p:cNvPr id="13" name="Rectângulo arredondado 12"/>
          <p:cNvSpPr/>
          <p:nvPr/>
        </p:nvSpPr>
        <p:spPr>
          <a:xfrm>
            <a:off x="2771800" y="3933056"/>
            <a:ext cx="1728192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Radiologia</a:t>
            </a:r>
            <a:endParaRPr lang="pt-PT" dirty="0"/>
          </a:p>
        </p:txBody>
      </p:sp>
      <p:pic>
        <p:nvPicPr>
          <p:cNvPr id="14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376" y="116632"/>
            <a:ext cx="1080120" cy="864096"/>
          </a:xfrm>
          <a:prstGeom prst="rect">
            <a:avLst/>
          </a:prstGeom>
          <a:noFill/>
        </p:spPr>
      </p:pic>
      <p:pic>
        <p:nvPicPr>
          <p:cNvPr id="15" name="Imagem 1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08112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9750687"/>
              </p:ext>
            </p:extLst>
          </p:nvPr>
        </p:nvGraphicFramePr>
        <p:xfrm>
          <a:off x="323528" y="620688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m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152128" cy="836712"/>
          </a:xfrm>
          <a:prstGeom prst="rect">
            <a:avLst/>
          </a:prstGeom>
          <a:noFill/>
        </p:spPr>
      </p:pic>
      <p:pic>
        <p:nvPicPr>
          <p:cNvPr id="7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0352" y="188640"/>
            <a:ext cx="1296144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203032" cy="504056"/>
          </a:xfrm>
        </p:spPr>
        <p:txBody>
          <a:bodyPr>
            <a:normAutofit fontScale="90000"/>
          </a:bodyPr>
          <a:lstStyle/>
          <a:p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r>
              <a:rPr lang="pt-PT" sz="3200" b="1" dirty="0" smtClean="0"/>
              <a:t/>
            </a:r>
            <a:br>
              <a:rPr lang="pt-PT" sz="3200" b="1" dirty="0" smtClean="0"/>
            </a:br>
            <a:endParaRPr lang="pt-PT" sz="3200" dirty="0"/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89644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ângulo 4"/>
          <p:cNvSpPr/>
          <p:nvPr/>
        </p:nvSpPr>
        <p:spPr>
          <a:xfrm flipH="1">
            <a:off x="1187624" y="1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000" b="1" dirty="0" smtClean="0">
                <a:latin typeface="Bahnschrift Light" pitchFamily="34" charset="0"/>
              </a:rPr>
              <a:t>SITUAÇÃO ACTUAL/LEGISLAÇÃO VIGENTE  DA FORMAÇÃO MÉDIA TÉCNICA EM SAÚDE</a:t>
            </a:r>
          </a:p>
          <a:p>
            <a:r>
              <a:rPr lang="pt-PT" sz="2800" dirty="0" smtClean="0">
                <a:latin typeface="Bahnschrift Light" pitchFamily="34" charset="0"/>
              </a:rPr>
              <a:t/>
            </a:r>
            <a:br>
              <a:rPr lang="pt-PT" sz="2800" dirty="0" smtClean="0">
                <a:latin typeface="Bahnschrift Light" pitchFamily="34" charset="0"/>
              </a:rPr>
            </a:br>
            <a:endParaRPr lang="pt-PT" sz="2800" dirty="0">
              <a:latin typeface="Bahnschrift Light" pitchFamily="34" charset="0"/>
            </a:endParaRPr>
          </a:p>
        </p:txBody>
      </p:sp>
      <p:pic>
        <p:nvPicPr>
          <p:cNvPr id="8" name="Imagem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008112" cy="648072"/>
          </a:xfrm>
          <a:prstGeom prst="rect">
            <a:avLst/>
          </a:prstGeom>
          <a:noFill/>
        </p:spPr>
      </p:pic>
      <p:pic>
        <p:nvPicPr>
          <p:cNvPr id="11" name="Picture 2" descr="C:\Users\User\Desktop\Bandeira-de-Angola-350x23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0352" y="116632"/>
            <a:ext cx="1296144" cy="675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1032</Words>
  <Application>Microsoft Office PowerPoint</Application>
  <PresentationFormat>Apresentação na tela (4:3)</PresentationFormat>
  <Paragraphs>179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  IV REUNIÃO DA REDE DE ESCOLAS TÉCNICAS DE SAÚDE DA CPLP (12 – 14) DE NOVEMBRO DE 2018</vt:lpstr>
      <vt:lpstr>BREVE HISTORIAL DA FORMAÇÃO MÉDIA EM SAÚDE  EM ANGOLA</vt:lpstr>
      <vt:lpstr>ORGANIZAÇÃO DO SISTEMA DE EDUCAÇÃO   EM ANGOLA</vt:lpstr>
      <vt:lpstr>Formação média Técnica  em Saúde</vt:lpstr>
      <vt:lpstr>Slide 5</vt:lpstr>
      <vt:lpstr>Formação média Técnica  em Saúde </vt:lpstr>
      <vt:lpstr>Cursos Ministrados Antes  da Reforma do Ensino</vt:lpstr>
      <vt:lpstr>Slide 8</vt:lpstr>
      <vt:lpstr>                </vt:lpstr>
      <vt:lpstr>     LEGISLAÇÃO VIGENTE</vt:lpstr>
      <vt:lpstr>LEGISLAÇÃO VIGENTE</vt:lpstr>
      <vt:lpstr> Papel das Escolas de Formação de Técnicos  de Saúde/ Institutos Técnicos de Saúde</vt:lpstr>
      <vt:lpstr>Nova designação das EFTS </vt:lpstr>
      <vt:lpstr> OBJECTIVOS DA FORMAÇÃO  MÉDIA TÉCNICA </vt:lpstr>
      <vt:lpstr>MODELO DO QUADRO DO PESSOAL </vt:lpstr>
      <vt:lpstr>Quadro do Pessoal Docente </vt:lpstr>
      <vt:lpstr>EVOLUÇÃO DA FORÇA DE TRABALHO DO SERVIÇO NACIONAL DE SAÚDE DE 2015 -2017</vt:lpstr>
      <vt:lpstr>ALUNOS MATRICULADOS EM 2018</vt:lpstr>
      <vt:lpstr>Slide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REUNIÃO DA REDE DE ESCOLAS TÉCNICAS DE SAÚDE DA CPLP (12 – 14 DE NOVEMBRO DE 2018</dc:title>
  <dc:creator>User</dc:creator>
  <cp:lastModifiedBy>EPSJV</cp:lastModifiedBy>
  <cp:revision>210</cp:revision>
  <dcterms:created xsi:type="dcterms:W3CDTF">2018-11-05T14:40:26Z</dcterms:created>
  <dcterms:modified xsi:type="dcterms:W3CDTF">2018-11-12T16:42:10Z</dcterms:modified>
</cp:coreProperties>
</file>