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CENTRO EDUCATIVO SUPERIOR EN SALUD</a:t>
            </a:r>
            <a:b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PARAGUAY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4 Imagen" descr="Nueva imagen (1)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5" t="26543" r="11746"/>
          <a:stretch>
            <a:fillRect/>
          </a:stretch>
        </p:blipFill>
        <p:spPr bwMode="auto">
          <a:xfrm>
            <a:off x="3641819" y="3564979"/>
            <a:ext cx="164735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81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EDUCACION TECNICA EN SALUD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REGULACION DEL SISTEMA FORMATIVO.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>
                <a:solidFill>
                  <a:schemeClr val="tx1"/>
                </a:solidFill>
              </a:rPr>
              <a:t>MINISTERIO DE EDUCACION Y CIENCIAS</a:t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3100" dirty="0" smtClean="0">
                <a:solidFill>
                  <a:schemeClr val="tx1"/>
                </a:solidFill>
              </a:rPr>
              <a:t>MINISTERIO DE SALUD PUBLICA Y BIENESTAR SOCIAL</a:t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3100" dirty="0" smtClean="0">
                <a:solidFill>
                  <a:schemeClr val="tx1"/>
                </a:solidFill>
              </a:rPr>
              <a:t>CONSEJO NACIONAL DE EDUCACION Y CIENCIAS</a:t>
            </a:r>
            <a:endParaRPr lang="pt-BR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15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8471" y="537882"/>
            <a:ext cx="811305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ARTICULACION DE LA FORMACION Y EL SERVICIO</a:t>
            </a:r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/>
              <a:t>LAS INSTITUCIONES FORMADORAS DESARROLLAN SUS PRACTICAS HOSPITALARIAS EN LOS SERVICIOS DE SALUD DEL MINISTERIO DE LA SALUD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LOS PLANES DE ESTUDIOS SON OFICIALES APROBADOS  Y EL COMPONENTE APS, ES EL EJE TRNASVERSAL DE LAS CURRICULAS FORMATIVAS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LAS USF SON LA UNIDADES OPERATIVAS DE APS, SON LAS ORGANIZACIONES MAS CERCANAS A LA POBLACION    ( MEDICO, ENFERMERAS, OBSTETRAS Y PROMOTOR DE SALUD).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544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2" y="448235"/>
            <a:ext cx="10847294" cy="626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035" y="376515"/>
            <a:ext cx="922468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LOGROS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PROGRAMAS OFICIALES CON INSTRUMENTOS DE EVALUACION ORIENTADOS A COMPETENCIAS BASICAS.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MAPEO Y CONTROL DE  LA CANTIDAD Y  UBICACION DE LAS INSTITUCIONES FORMADORAS.</a:t>
            </a:r>
          </a:p>
          <a:p>
            <a:endParaRPr lang="pt-BR" dirty="0" smtClean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ARTICULACION EFECTIVA CON EL MINISTERIO DE SALUD Y LOS PROGRAMS OFICIALES DE SALUD PUBLICA.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PROCESOS DE PROFESIONALIZACION Y PROMOCION DE LOS EGRESADOS A LAS CARRERAS DE GRADO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PROCESOS DE EDUCACION PERMANENTE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INICIO DE UN PROCESO DE ACREDITACION INSTITUCIONAL. MEC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550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1929" y="753035"/>
            <a:ext cx="88123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DESAFIOS</a:t>
            </a:r>
          </a:p>
          <a:p>
            <a:endParaRPr lang="pt-BR" dirty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SISTEMA DE  COMPENSACION ( GOBERNACIONES, MUNICIPIOS , MINISTERIO 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FALTA DE ENTES FORMADORES EN REGIONES MUY ALEJADAS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CALIDAD EN LA FORMACION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9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170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CENTRO EDUCATIVO SUPERIOR EN SALUD PARAGUAY</vt:lpstr>
      <vt:lpstr>EDUCACION TECNICA EN SALUD REGULACION DEL SISTEMA FORMATIVO.   MINISTERIO DE EDUCACION Y CIENCIAS MINISTERIO DE SALUD PUBLICA Y BIENESTAR SOCIAL CONSEJO NACIONAL DE EDUCACION Y CIENCIAS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EDUCATIVO SUPERIOR EN SALUD PARAGUAY</dc:title>
  <dc:creator>NotCCI01</dc:creator>
  <cp:lastModifiedBy>NotCCI01</cp:lastModifiedBy>
  <cp:revision>10</cp:revision>
  <dcterms:created xsi:type="dcterms:W3CDTF">2018-11-13T11:54:32Z</dcterms:created>
  <dcterms:modified xsi:type="dcterms:W3CDTF">2018-11-13T12:18:47Z</dcterms:modified>
</cp:coreProperties>
</file>