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9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78" r:id="rId39"/>
    <p:sldId id="279" r:id="rId4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E1893-91DE-4A96-A2ED-34AC32254D9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E368D81-9BAE-4DC7-826F-384D92443551}">
      <dgm:prSet phldrT="[Texto]"/>
      <dgm:spPr/>
      <dgm:t>
        <a:bodyPr/>
        <a:lstStyle/>
        <a:p>
          <a:pPr algn="ctr"/>
          <a:r>
            <a:rPr lang="pt-PT" dirty="0" smtClean="0"/>
            <a:t>Director</a:t>
          </a:r>
          <a:endParaRPr lang="pt-PT" dirty="0"/>
        </a:p>
      </dgm:t>
    </dgm:pt>
    <dgm:pt modelId="{950772E7-7EA0-407C-8C0B-85CE0F572D71}" type="parTrans" cxnId="{E9CFF71A-4FD0-49F3-AE4B-9A57A63A6147}">
      <dgm:prSet/>
      <dgm:spPr/>
      <dgm:t>
        <a:bodyPr/>
        <a:lstStyle/>
        <a:p>
          <a:pPr algn="ctr"/>
          <a:endParaRPr lang="pt-PT"/>
        </a:p>
      </dgm:t>
    </dgm:pt>
    <dgm:pt modelId="{4CE0677A-125F-489F-B954-14656B9F5F6E}" type="sibTrans" cxnId="{E9CFF71A-4FD0-49F3-AE4B-9A57A63A6147}">
      <dgm:prSet/>
      <dgm:spPr/>
      <dgm:t>
        <a:bodyPr/>
        <a:lstStyle/>
        <a:p>
          <a:pPr algn="ctr"/>
          <a:endParaRPr lang="pt-PT" dirty="0"/>
        </a:p>
      </dgm:t>
    </dgm:pt>
    <dgm:pt modelId="{1652A036-9D8B-4D5A-AA10-0F4AC0B5EB05}">
      <dgm:prSet phldrT="[Texto]"/>
      <dgm:spPr/>
      <dgm:t>
        <a:bodyPr/>
        <a:lstStyle/>
        <a:p>
          <a:pPr algn="ctr"/>
          <a:r>
            <a:rPr lang="pt-PT" dirty="0" smtClean="0"/>
            <a:t>DEP</a:t>
          </a:r>
          <a:endParaRPr lang="pt-PT" dirty="0"/>
        </a:p>
      </dgm:t>
    </dgm:pt>
    <dgm:pt modelId="{9F819011-6EF7-441C-A187-675C8DBEF0E0}" type="parTrans" cxnId="{624A7B9C-F984-4BC4-88AD-843ED555F2CD}">
      <dgm:prSet/>
      <dgm:spPr/>
      <dgm:t>
        <a:bodyPr/>
        <a:lstStyle/>
        <a:p>
          <a:pPr algn="ctr"/>
          <a:endParaRPr lang="pt-PT"/>
        </a:p>
      </dgm:t>
    </dgm:pt>
    <dgm:pt modelId="{B50A3AC4-A660-4CB1-8258-8252B7610EA6}" type="sibTrans" cxnId="{624A7B9C-F984-4BC4-88AD-843ED555F2CD}">
      <dgm:prSet/>
      <dgm:spPr/>
      <dgm:t>
        <a:bodyPr/>
        <a:lstStyle/>
        <a:p>
          <a:pPr algn="ctr"/>
          <a:endParaRPr lang="pt-PT"/>
        </a:p>
      </dgm:t>
    </dgm:pt>
    <dgm:pt modelId="{BC8B33A8-9D09-45A4-BF8C-C78B4FC13759}">
      <dgm:prSet phldrT="[Texto]"/>
      <dgm:spPr/>
      <dgm:t>
        <a:bodyPr/>
        <a:lstStyle/>
        <a:p>
          <a:pPr algn="ctr"/>
          <a:r>
            <a:rPr lang="pt-PT" dirty="0" smtClean="0"/>
            <a:t>DP</a:t>
          </a:r>
          <a:endParaRPr lang="pt-PT" dirty="0"/>
        </a:p>
      </dgm:t>
    </dgm:pt>
    <dgm:pt modelId="{905A5F51-DAB7-42ED-8F84-F6A17DF3E0BB}" type="parTrans" cxnId="{5DA36FB2-9F43-4159-B57A-F07635ECDC2C}">
      <dgm:prSet/>
      <dgm:spPr/>
      <dgm:t>
        <a:bodyPr/>
        <a:lstStyle/>
        <a:p>
          <a:pPr algn="ctr"/>
          <a:endParaRPr lang="pt-PT"/>
        </a:p>
      </dgm:t>
    </dgm:pt>
    <dgm:pt modelId="{B27AA0AE-3E66-4C53-9F3D-3CD626716385}" type="sibTrans" cxnId="{5DA36FB2-9F43-4159-B57A-F07635ECDC2C}">
      <dgm:prSet/>
      <dgm:spPr/>
      <dgm:t>
        <a:bodyPr/>
        <a:lstStyle/>
        <a:p>
          <a:pPr algn="ctr"/>
          <a:endParaRPr lang="pt-PT"/>
        </a:p>
      </dgm:t>
    </dgm:pt>
    <dgm:pt modelId="{CEC06A79-2B22-41BF-BF77-504C607DCFA0}">
      <dgm:prSet phldrT="[Texto]"/>
      <dgm:spPr/>
      <dgm:t>
        <a:bodyPr/>
        <a:lstStyle/>
        <a:p>
          <a:pPr algn="ctr"/>
          <a:r>
            <a:rPr lang="pt-PT" dirty="0" smtClean="0"/>
            <a:t>DAF</a:t>
          </a:r>
          <a:endParaRPr lang="pt-PT" dirty="0"/>
        </a:p>
      </dgm:t>
    </dgm:pt>
    <dgm:pt modelId="{AB4C6E21-755A-48AE-B964-5E11BB0ACCB0}" type="parTrans" cxnId="{BB112BE4-682E-437A-B034-EE24F50CDAE3}">
      <dgm:prSet/>
      <dgm:spPr/>
      <dgm:t>
        <a:bodyPr/>
        <a:lstStyle/>
        <a:p>
          <a:pPr algn="ctr"/>
          <a:endParaRPr lang="pt-PT"/>
        </a:p>
      </dgm:t>
    </dgm:pt>
    <dgm:pt modelId="{EBEEAC07-A25F-4B72-B6A1-0D953C6F1518}" type="sibTrans" cxnId="{BB112BE4-682E-437A-B034-EE24F50CDAE3}">
      <dgm:prSet/>
      <dgm:spPr/>
      <dgm:t>
        <a:bodyPr/>
        <a:lstStyle/>
        <a:p>
          <a:pPr algn="ctr"/>
          <a:endParaRPr lang="pt-PT"/>
        </a:p>
      </dgm:t>
    </dgm:pt>
    <dgm:pt modelId="{CAB2E163-1484-42FB-AE7E-7B6638747520}">
      <dgm:prSet/>
      <dgm:spPr/>
      <dgm:t>
        <a:bodyPr/>
        <a:lstStyle/>
        <a:p>
          <a:pPr algn="ctr"/>
          <a:r>
            <a:rPr lang="pt-PT" dirty="0" smtClean="0"/>
            <a:t>Serviço Académico</a:t>
          </a:r>
          <a:endParaRPr lang="pt-PT" dirty="0"/>
        </a:p>
      </dgm:t>
    </dgm:pt>
    <dgm:pt modelId="{A5FC70D3-E740-4C17-A45A-B3991A17B94B}" type="parTrans" cxnId="{CD5071BD-EAD9-4D2C-90AE-FB6E222D3A56}">
      <dgm:prSet/>
      <dgm:spPr/>
      <dgm:t>
        <a:bodyPr/>
        <a:lstStyle/>
        <a:p>
          <a:pPr algn="ctr"/>
          <a:endParaRPr lang="pt-PT"/>
        </a:p>
      </dgm:t>
    </dgm:pt>
    <dgm:pt modelId="{196D4A71-770C-4A6B-B578-405C06911A4E}" type="sibTrans" cxnId="{CD5071BD-EAD9-4D2C-90AE-FB6E222D3A56}">
      <dgm:prSet/>
      <dgm:spPr/>
      <dgm:t>
        <a:bodyPr/>
        <a:lstStyle/>
        <a:p>
          <a:pPr algn="ctr"/>
          <a:endParaRPr lang="pt-PT"/>
        </a:p>
      </dgm:t>
    </dgm:pt>
    <dgm:pt modelId="{E98FF0B9-0FB1-4893-A1CE-A2F6E59B7FD0}">
      <dgm:prSet/>
      <dgm:spPr/>
      <dgm:t>
        <a:bodyPr/>
        <a:lstStyle/>
        <a:p>
          <a:pPr algn="ctr"/>
          <a:r>
            <a:rPr lang="pt-PT" dirty="0" smtClean="0"/>
            <a:t>Serviço dos Ensinos Clínicos</a:t>
          </a:r>
          <a:endParaRPr lang="pt-PT" dirty="0"/>
        </a:p>
      </dgm:t>
    </dgm:pt>
    <dgm:pt modelId="{4EA26824-030D-4CB3-9692-C28553EFA45F}" type="parTrans" cxnId="{7D869A0A-DAD3-4D7A-B5E9-0753BB43A187}">
      <dgm:prSet/>
      <dgm:spPr/>
      <dgm:t>
        <a:bodyPr/>
        <a:lstStyle/>
        <a:p>
          <a:pPr algn="ctr"/>
          <a:endParaRPr lang="pt-PT"/>
        </a:p>
      </dgm:t>
    </dgm:pt>
    <dgm:pt modelId="{849279A6-D49C-4C47-8C44-21844E396D26}" type="sibTrans" cxnId="{7D869A0A-DAD3-4D7A-B5E9-0753BB43A187}">
      <dgm:prSet/>
      <dgm:spPr/>
      <dgm:t>
        <a:bodyPr/>
        <a:lstStyle/>
        <a:p>
          <a:pPr algn="ctr"/>
          <a:endParaRPr lang="pt-PT"/>
        </a:p>
      </dgm:t>
    </dgm:pt>
    <dgm:pt modelId="{BFAA3544-DE1F-4685-9110-4D3BC6822862}">
      <dgm:prSet/>
      <dgm:spPr/>
      <dgm:t>
        <a:bodyPr/>
        <a:lstStyle/>
        <a:p>
          <a:pPr algn="ctr"/>
          <a:r>
            <a:rPr lang="pt-PT" dirty="0" smtClean="0"/>
            <a:t>Biblioteca</a:t>
          </a:r>
          <a:endParaRPr lang="pt-PT" dirty="0"/>
        </a:p>
      </dgm:t>
    </dgm:pt>
    <dgm:pt modelId="{117B6603-07C4-4705-98CA-7CA8232F51DE}" type="parTrans" cxnId="{9E357228-628D-4829-9836-23102B034DF6}">
      <dgm:prSet/>
      <dgm:spPr/>
      <dgm:t>
        <a:bodyPr/>
        <a:lstStyle/>
        <a:p>
          <a:pPr algn="ctr"/>
          <a:endParaRPr lang="pt-PT"/>
        </a:p>
      </dgm:t>
    </dgm:pt>
    <dgm:pt modelId="{99D16FC3-6148-406A-B619-00C5D982161A}" type="sibTrans" cxnId="{9E357228-628D-4829-9836-23102B034DF6}">
      <dgm:prSet/>
      <dgm:spPr/>
      <dgm:t>
        <a:bodyPr/>
        <a:lstStyle/>
        <a:p>
          <a:pPr algn="ctr"/>
          <a:endParaRPr lang="pt-PT"/>
        </a:p>
      </dgm:t>
    </dgm:pt>
    <dgm:pt modelId="{50BC1711-DCB3-4492-8DF9-CB6080EB0AE1}">
      <dgm:prSet/>
      <dgm:spPr/>
      <dgm:t>
        <a:bodyPr/>
        <a:lstStyle/>
        <a:p>
          <a:pPr algn="ctr"/>
          <a:r>
            <a:rPr lang="pt-PT" dirty="0" smtClean="0"/>
            <a:t>Secretaria Escolar</a:t>
          </a:r>
          <a:endParaRPr lang="pt-PT" dirty="0"/>
        </a:p>
      </dgm:t>
    </dgm:pt>
    <dgm:pt modelId="{B234B726-1D1A-4AB2-BCDF-9B241D5B233C}" type="parTrans" cxnId="{810958D7-F0EC-4B12-861F-4BD13348B7EA}">
      <dgm:prSet/>
      <dgm:spPr/>
      <dgm:t>
        <a:bodyPr/>
        <a:lstStyle/>
        <a:p>
          <a:pPr algn="ctr"/>
          <a:endParaRPr lang="pt-PT"/>
        </a:p>
      </dgm:t>
    </dgm:pt>
    <dgm:pt modelId="{D7D0CAD3-BE10-461A-A956-6D9AA94B79E1}" type="sibTrans" cxnId="{810958D7-F0EC-4B12-861F-4BD13348B7EA}">
      <dgm:prSet/>
      <dgm:spPr/>
      <dgm:t>
        <a:bodyPr/>
        <a:lstStyle/>
        <a:p>
          <a:pPr algn="ctr"/>
          <a:endParaRPr lang="pt-PT"/>
        </a:p>
      </dgm:t>
    </dgm:pt>
    <dgm:pt modelId="{369EDD34-3643-4BFF-8626-7C08AEEBE6CB}">
      <dgm:prSet/>
      <dgm:spPr/>
      <dgm:t>
        <a:bodyPr/>
        <a:lstStyle/>
        <a:p>
          <a:pPr algn="ctr"/>
          <a:r>
            <a:rPr lang="pt-PT" dirty="0" smtClean="0"/>
            <a:t>Conselho Disciplinar</a:t>
          </a:r>
          <a:endParaRPr lang="pt-PT" dirty="0"/>
        </a:p>
      </dgm:t>
    </dgm:pt>
    <dgm:pt modelId="{46A9E192-0744-49A7-8887-300F0E0571F6}" type="parTrans" cxnId="{7FB59B79-44CD-4162-8315-79C069A7257E}">
      <dgm:prSet/>
      <dgm:spPr/>
      <dgm:t>
        <a:bodyPr/>
        <a:lstStyle/>
        <a:p>
          <a:pPr algn="ctr"/>
          <a:endParaRPr lang="pt-PT"/>
        </a:p>
      </dgm:t>
    </dgm:pt>
    <dgm:pt modelId="{72326E87-BC32-4378-A189-AA447BB5F0EA}" type="sibTrans" cxnId="{7FB59B79-44CD-4162-8315-79C069A7257E}">
      <dgm:prSet/>
      <dgm:spPr/>
      <dgm:t>
        <a:bodyPr/>
        <a:lstStyle/>
        <a:p>
          <a:pPr algn="ctr"/>
          <a:endParaRPr lang="pt-PT"/>
        </a:p>
      </dgm:t>
    </dgm:pt>
    <dgm:pt modelId="{F7A4074D-6EEA-4767-BE2F-757F2986BA7E}">
      <dgm:prSet/>
      <dgm:spPr/>
      <dgm:t>
        <a:bodyPr/>
        <a:lstStyle/>
        <a:p>
          <a:pPr algn="ctr"/>
          <a:r>
            <a:rPr lang="pt-PT" dirty="0" smtClean="0"/>
            <a:t>Conselho de Classe</a:t>
          </a:r>
          <a:endParaRPr lang="pt-PT" dirty="0"/>
        </a:p>
      </dgm:t>
    </dgm:pt>
    <dgm:pt modelId="{9C229E04-EB28-4D58-95D5-10C6A8223737}" type="parTrans" cxnId="{ED02FFD0-AB43-4F65-808C-E8C4DC04435E}">
      <dgm:prSet/>
      <dgm:spPr/>
      <dgm:t>
        <a:bodyPr/>
        <a:lstStyle/>
        <a:p>
          <a:pPr algn="ctr"/>
          <a:endParaRPr lang="pt-PT"/>
        </a:p>
      </dgm:t>
    </dgm:pt>
    <dgm:pt modelId="{2C5BBA7A-4F4C-47FF-ACA7-240ECE728918}" type="sibTrans" cxnId="{ED02FFD0-AB43-4F65-808C-E8C4DC04435E}">
      <dgm:prSet/>
      <dgm:spPr/>
      <dgm:t>
        <a:bodyPr/>
        <a:lstStyle/>
        <a:p>
          <a:pPr algn="ctr"/>
          <a:endParaRPr lang="pt-PT"/>
        </a:p>
      </dgm:t>
    </dgm:pt>
    <dgm:pt modelId="{EB41031E-A5A9-4812-AF1F-D83B253CDDED}">
      <dgm:prSet/>
      <dgm:spPr/>
      <dgm:t>
        <a:bodyPr/>
        <a:lstStyle/>
        <a:p>
          <a:pPr algn="ctr"/>
          <a:r>
            <a:rPr lang="pt-PT" dirty="0" smtClean="0"/>
            <a:t>PAE</a:t>
          </a:r>
          <a:endParaRPr lang="pt-PT" dirty="0"/>
        </a:p>
      </dgm:t>
    </dgm:pt>
    <dgm:pt modelId="{8E6EB817-091D-48F7-96DF-BEB26AC8CCE6}" type="parTrans" cxnId="{FEF030E9-9580-451B-BA1F-624B4F5050B7}">
      <dgm:prSet/>
      <dgm:spPr/>
      <dgm:t>
        <a:bodyPr/>
        <a:lstStyle/>
        <a:p>
          <a:pPr algn="ctr"/>
          <a:endParaRPr lang="pt-PT"/>
        </a:p>
      </dgm:t>
    </dgm:pt>
    <dgm:pt modelId="{52F2D874-E0C0-44BF-98B8-20ED0948D602}" type="sibTrans" cxnId="{FEF030E9-9580-451B-BA1F-624B4F5050B7}">
      <dgm:prSet/>
      <dgm:spPr/>
      <dgm:t>
        <a:bodyPr/>
        <a:lstStyle/>
        <a:p>
          <a:pPr algn="ctr"/>
          <a:endParaRPr lang="pt-PT"/>
        </a:p>
      </dgm:t>
    </dgm:pt>
    <dgm:pt modelId="{93C17A06-8E2F-4692-B561-A59E655EC0CF}">
      <dgm:prSet/>
      <dgm:spPr/>
      <dgm:t>
        <a:bodyPr/>
        <a:lstStyle/>
        <a:p>
          <a:pPr algn="ctr"/>
          <a:r>
            <a:rPr lang="pt-PT" dirty="0" smtClean="0"/>
            <a:t>Serviços de RH</a:t>
          </a:r>
          <a:endParaRPr lang="pt-PT" dirty="0"/>
        </a:p>
      </dgm:t>
    </dgm:pt>
    <dgm:pt modelId="{5D872916-DE6E-4744-A90A-2517D3872AD5}" type="parTrans" cxnId="{AF71B1B1-9036-4588-B9B3-1E9B6E08959C}">
      <dgm:prSet/>
      <dgm:spPr/>
      <dgm:t>
        <a:bodyPr/>
        <a:lstStyle/>
        <a:p>
          <a:pPr algn="ctr"/>
          <a:endParaRPr lang="pt-PT"/>
        </a:p>
      </dgm:t>
    </dgm:pt>
    <dgm:pt modelId="{F66FF833-604B-4B4C-A254-78017FBD0E8E}" type="sibTrans" cxnId="{AF71B1B1-9036-4588-B9B3-1E9B6E08959C}">
      <dgm:prSet/>
      <dgm:spPr/>
      <dgm:t>
        <a:bodyPr/>
        <a:lstStyle/>
        <a:p>
          <a:pPr algn="ctr"/>
          <a:endParaRPr lang="pt-PT"/>
        </a:p>
      </dgm:t>
    </dgm:pt>
    <dgm:pt modelId="{9FD10F14-7070-4520-A569-CBD06E117532}">
      <dgm:prSet/>
      <dgm:spPr/>
      <dgm:t>
        <a:bodyPr/>
        <a:lstStyle/>
        <a:p>
          <a:pPr algn="ctr"/>
          <a:r>
            <a:rPr lang="pt-PT" dirty="0" smtClean="0"/>
            <a:t>Serviços de Limpeza</a:t>
          </a:r>
          <a:endParaRPr lang="pt-PT" dirty="0"/>
        </a:p>
      </dgm:t>
    </dgm:pt>
    <dgm:pt modelId="{FCF86C15-B625-4409-BB0D-2256AA5A9020}" type="parTrans" cxnId="{739AC445-3F46-4FC6-88A5-1FF757632324}">
      <dgm:prSet/>
      <dgm:spPr/>
      <dgm:t>
        <a:bodyPr/>
        <a:lstStyle/>
        <a:p>
          <a:pPr algn="ctr"/>
          <a:endParaRPr lang="pt-PT"/>
        </a:p>
      </dgm:t>
    </dgm:pt>
    <dgm:pt modelId="{5F978E49-30E7-4B79-A1C3-9358111B7BEE}" type="sibTrans" cxnId="{739AC445-3F46-4FC6-88A5-1FF757632324}">
      <dgm:prSet/>
      <dgm:spPr/>
      <dgm:t>
        <a:bodyPr/>
        <a:lstStyle/>
        <a:p>
          <a:pPr algn="ctr"/>
          <a:endParaRPr lang="pt-PT"/>
        </a:p>
      </dgm:t>
    </dgm:pt>
    <dgm:pt modelId="{263FBB87-6BAA-4B30-9A38-560E97AFB680}">
      <dgm:prSet/>
      <dgm:spPr/>
      <dgm:t>
        <a:bodyPr/>
        <a:lstStyle/>
        <a:p>
          <a:pPr algn="ctr"/>
          <a:r>
            <a:rPr lang="pt-PT" dirty="0" smtClean="0"/>
            <a:t>Serviços de Segurança</a:t>
          </a:r>
          <a:endParaRPr lang="pt-PT" dirty="0"/>
        </a:p>
      </dgm:t>
    </dgm:pt>
    <dgm:pt modelId="{DE0F8CB1-ECC1-4A96-A081-5F9DF71D0676}" type="parTrans" cxnId="{11AE23A0-C1C4-4418-8C54-FAABD922D608}">
      <dgm:prSet/>
      <dgm:spPr/>
      <dgm:t>
        <a:bodyPr/>
        <a:lstStyle/>
        <a:p>
          <a:pPr algn="ctr"/>
          <a:endParaRPr lang="pt-PT"/>
        </a:p>
      </dgm:t>
    </dgm:pt>
    <dgm:pt modelId="{00927C78-D3E4-407D-B999-4C206043A56D}" type="sibTrans" cxnId="{11AE23A0-C1C4-4418-8C54-FAABD922D608}">
      <dgm:prSet/>
      <dgm:spPr/>
      <dgm:t>
        <a:bodyPr/>
        <a:lstStyle/>
        <a:p>
          <a:pPr algn="ctr"/>
          <a:endParaRPr lang="pt-PT"/>
        </a:p>
      </dgm:t>
    </dgm:pt>
    <dgm:pt modelId="{B8A7E464-28A1-4986-9030-F60F17DD3A2B}" type="pres">
      <dgm:prSet presAssocID="{807E1893-91DE-4A96-A2ED-34AC32254D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C33A0E0-52DA-4C40-9E11-347246CF0838}" type="pres">
      <dgm:prSet presAssocID="{7E368D81-9BAE-4DC7-826F-384D92443551}" presName="hierRoot1" presStyleCnt="0">
        <dgm:presLayoutVars>
          <dgm:hierBranch val="init"/>
        </dgm:presLayoutVars>
      </dgm:prSet>
      <dgm:spPr/>
    </dgm:pt>
    <dgm:pt modelId="{678BC642-4116-40E9-9F00-0BB96B6B978C}" type="pres">
      <dgm:prSet presAssocID="{7E368D81-9BAE-4DC7-826F-384D92443551}" presName="rootComposite1" presStyleCnt="0"/>
      <dgm:spPr/>
    </dgm:pt>
    <dgm:pt modelId="{7AE1E8A4-9648-4310-83BA-246B8D127100}" type="pres">
      <dgm:prSet presAssocID="{7E368D81-9BAE-4DC7-826F-384D9244355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EC585E17-9844-4F7F-AEE0-FC8E9C015769}" type="pres">
      <dgm:prSet presAssocID="{7E368D81-9BAE-4DC7-826F-384D9244355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34BA7A91-60CD-48BF-8E6E-AA9144EE7A80}" type="pres">
      <dgm:prSet presAssocID="{7E368D81-9BAE-4DC7-826F-384D92443551}" presName="rootConnector1" presStyleLbl="node1" presStyleIdx="0" presStyleCnt="13"/>
      <dgm:spPr/>
      <dgm:t>
        <a:bodyPr/>
        <a:lstStyle/>
        <a:p>
          <a:endParaRPr lang="pt-PT"/>
        </a:p>
      </dgm:t>
    </dgm:pt>
    <dgm:pt modelId="{473B831A-1638-4065-8342-C58D1E844EDD}" type="pres">
      <dgm:prSet presAssocID="{7E368D81-9BAE-4DC7-826F-384D92443551}" presName="hierChild2" presStyleCnt="0"/>
      <dgm:spPr/>
    </dgm:pt>
    <dgm:pt modelId="{9B37F820-D202-4BFB-9822-A6F342B3356A}" type="pres">
      <dgm:prSet presAssocID="{9F819011-6EF7-441C-A187-675C8DBEF0E0}" presName="Name37" presStyleLbl="parChTrans1D2" presStyleIdx="0" presStyleCnt="3"/>
      <dgm:spPr/>
      <dgm:t>
        <a:bodyPr/>
        <a:lstStyle/>
        <a:p>
          <a:endParaRPr lang="pt-PT"/>
        </a:p>
      </dgm:t>
    </dgm:pt>
    <dgm:pt modelId="{13FFD295-2A33-4B57-AAD8-6C6CBBF3291A}" type="pres">
      <dgm:prSet presAssocID="{1652A036-9D8B-4D5A-AA10-0F4AC0B5EB05}" presName="hierRoot2" presStyleCnt="0">
        <dgm:presLayoutVars>
          <dgm:hierBranch val="init"/>
        </dgm:presLayoutVars>
      </dgm:prSet>
      <dgm:spPr/>
    </dgm:pt>
    <dgm:pt modelId="{980CFB76-E3E1-4E2A-80AE-8BDBEDB8F540}" type="pres">
      <dgm:prSet presAssocID="{1652A036-9D8B-4D5A-AA10-0F4AC0B5EB05}" presName="rootComposite" presStyleCnt="0"/>
      <dgm:spPr/>
    </dgm:pt>
    <dgm:pt modelId="{3AA7CA35-5C4D-4663-A905-6E6BAD03E5E3}" type="pres">
      <dgm:prSet presAssocID="{1652A036-9D8B-4D5A-AA10-0F4AC0B5EB05}" presName="rootText" presStyleLbl="node1" presStyleIdx="0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7270F632-B626-46E6-9B92-B69DF5DAD26C}" type="pres">
      <dgm:prSet presAssocID="{1652A036-9D8B-4D5A-AA10-0F4AC0B5EB05}" presName="titleText2" presStyleLbl="fgAcc1" presStyleIdx="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CAD42B76-7211-45BA-A7D1-5902B952C7F3}" type="pres">
      <dgm:prSet presAssocID="{1652A036-9D8B-4D5A-AA10-0F4AC0B5EB05}" presName="rootConnector" presStyleLbl="node2" presStyleIdx="0" presStyleCnt="0"/>
      <dgm:spPr/>
      <dgm:t>
        <a:bodyPr/>
        <a:lstStyle/>
        <a:p>
          <a:endParaRPr lang="pt-PT"/>
        </a:p>
      </dgm:t>
    </dgm:pt>
    <dgm:pt modelId="{FFD81458-AAED-40C1-B236-4E03873F9527}" type="pres">
      <dgm:prSet presAssocID="{1652A036-9D8B-4D5A-AA10-0F4AC0B5EB05}" presName="hierChild4" presStyleCnt="0"/>
      <dgm:spPr/>
    </dgm:pt>
    <dgm:pt modelId="{3C3AB1F0-7125-407D-914F-0E8EAEE5F6C6}" type="pres">
      <dgm:prSet presAssocID="{A5FC70D3-E740-4C17-A45A-B3991A17B94B}" presName="Name37" presStyleLbl="parChTrans1D3" presStyleIdx="0" presStyleCnt="3"/>
      <dgm:spPr/>
      <dgm:t>
        <a:bodyPr/>
        <a:lstStyle/>
        <a:p>
          <a:endParaRPr lang="pt-PT"/>
        </a:p>
      </dgm:t>
    </dgm:pt>
    <dgm:pt modelId="{51735525-462A-4705-AD4D-D3910A11F0BA}" type="pres">
      <dgm:prSet presAssocID="{CAB2E163-1484-42FB-AE7E-7B6638747520}" presName="hierRoot2" presStyleCnt="0">
        <dgm:presLayoutVars>
          <dgm:hierBranch val="init"/>
        </dgm:presLayoutVars>
      </dgm:prSet>
      <dgm:spPr/>
    </dgm:pt>
    <dgm:pt modelId="{BB11B1D0-D0C0-4643-AC7C-F351547ADC5E}" type="pres">
      <dgm:prSet presAssocID="{CAB2E163-1484-42FB-AE7E-7B6638747520}" presName="rootComposite" presStyleCnt="0"/>
      <dgm:spPr/>
    </dgm:pt>
    <dgm:pt modelId="{6FF28EB4-E77D-423B-9077-375575A2C51B}" type="pres">
      <dgm:prSet presAssocID="{CAB2E163-1484-42FB-AE7E-7B6638747520}" presName="rootText" presStyleLbl="node1" presStyleIdx="1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520D93DE-3F70-4266-99EF-ED7E4D89C672}" type="pres">
      <dgm:prSet presAssocID="{CAB2E163-1484-42FB-AE7E-7B6638747520}" presName="titleText2" presStyleLbl="fgAcc1" presStyleIdx="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251064B4-4753-4EA6-81EE-E36BAEA23CBF}" type="pres">
      <dgm:prSet presAssocID="{CAB2E163-1484-42FB-AE7E-7B6638747520}" presName="rootConnector" presStyleLbl="node3" presStyleIdx="0" presStyleCnt="0"/>
      <dgm:spPr/>
      <dgm:t>
        <a:bodyPr/>
        <a:lstStyle/>
        <a:p>
          <a:endParaRPr lang="pt-PT"/>
        </a:p>
      </dgm:t>
    </dgm:pt>
    <dgm:pt modelId="{7C6E165A-7359-49EF-92F5-936E20DF384A}" type="pres">
      <dgm:prSet presAssocID="{CAB2E163-1484-42FB-AE7E-7B6638747520}" presName="hierChild4" presStyleCnt="0"/>
      <dgm:spPr/>
    </dgm:pt>
    <dgm:pt modelId="{BC80D04B-B356-4FAD-8F8E-805B87D65FB0}" type="pres">
      <dgm:prSet presAssocID="{4EA26824-030D-4CB3-9692-C28553EFA45F}" presName="Name37" presStyleLbl="parChTrans1D4" presStyleIdx="0" presStyleCnt="7"/>
      <dgm:spPr/>
      <dgm:t>
        <a:bodyPr/>
        <a:lstStyle/>
        <a:p>
          <a:endParaRPr lang="pt-PT"/>
        </a:p>
      </dgm:t>
    </dgm:pt>
    <dgm:pt modelId="{1D1ED41A-2923-436A-9277-186C4C6FB030}" type="pres">
      <dgm:prSet presAssocID="{E98FF0B9-0FB1-4893-A1CE-A2F6E59B7FD0}" presName="hierRoot2" presStyleCnt="0">
        <dgm:presLayoutVars>
          <dgm:hierBranch val="init"/>
        </dgm:presLayoutVars>
      </dgm:prSet>
      <dgm:spPr/>
    </dgm:pt>
    <dgm:pt modelId="{D996A001-96C2-408C-AA99-16DF57D1E152}" type="pres">
      <dgm:prSet presAssocID="{E98FF0B9-0FB1-4893-A1CE-A2F6E59B7FD0}" presName="rootComposite" presStyleCnt="0"/>
      <dgm:spPr/>
    </dgm:pt>
    <dgm:pt modelId="{33FC57C4-AB60-4186-8878-654632164584}" type="pres">
      <dgm:prSet presAssocID="{E98FF0B9-0FB1-4893-A1CE-A2F6E59B7FD0}" presName="rootText" presStyleLbl="node1" presStyleIdx="2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D9EB137D-844B-4445-BDDC-DB3F11C6E64D}" type="pres">
      <dgm:prSet presAssocID="{E98FF0B9-0FB1-4893-A1CE-A2F6E59B7FD0}" presName="titleText2" presStyleLbl="fgAcc1" presStyleIdx="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367C97B3-0AAD-4EE7-866D-34E296B6E2A9}" type="pres">
      <dgm:prSet presAssocID="{E98FF0B9-0FB1-4893-A1CE-A2F6E59B7FD0}" presName="rootConnector" presStyleLbl="node4" presStyleIdx="0" presStyleCnt="0"/>
      <dgm:spPr/>
      <dgm:t>
        <a:bodyPr/>
        <a:lstStyle/>
        <a:p>
          <a:endParaRPr lang="pt-PT"/>
        </a:p>
      </dgm:t>
    </dgm:pt>
    <dgm:pt modelId="{9DE3933D-8BF8-4B99-91EC-57639D511767}" type="pres">
      <dgm:prSet presAssocID="{E98FF0B9-0FB1-4893-A1CE-A2F6E59B7FD0}" presName="hierChild4" presStyleCnt="0"/>
      <dgm:spPr/>
    </dgm:pt>
    <dgm:pt modelId="{5269923F-E988-4A40-ADD3-C322982FE5A2}" type="pres">
      <dgm:prSet presAssocID="{E98FF0B9-0FB1-4893-A1CE-A2F6E59B7FD0}" presName="hierChild5" presStyleCnt="0"/>
      <dgm:spPr/>
    </dgm:pt>
    <dgm:pt modelId="{7F088923-106C-4C6E-A125-3FFE61BDB353}" type="pres">
      <dgm:prSet presAssocID="{CAB2E163-1484-42FB-AE7E-7B6638747520}" presName="hierChild5" presStyleCnt="0"/>
      <dgm:spPr/>
    </dgm:pt>
    <dgm:pt modelId="{676566F8-0FBB-4A2E-BC34-9A57F02F24F9}" type="pres">
      <dgm:prSet presAssocID="{1652A036-9D8B-4D5A-AA10-0F4AC0B5EB05}" presName="hierChild5" presStyleCnt="0"/>
      <dgm:spPr/>
    </dgm:pt>
    <dgm:pt modelId="{AA9DED92-ABB6-44F0-8DAA-1618945E93D7}" type="pres">
      <dgm:prSet presAssocID="{905A5F51-DAB7-42ED-8F84-F6A17DF3E0BB}" presName="Name37" presStyleLbl="parChTrans1D2" presStyleIdx="1" presStyleCnt="3"/>
      <dgm:spPr/>
      <dgm:t>
        <a:bodyPr/>
        <a:lstStyle/>
        <a:p>
          <a:endParaRPr lang="pt-PT"/>
        </a:p>
      </dgm:t>
    </dgm:pt>
    <dgm:pt modelId="{40C54533-68DE-439A-ADAC-7A37F1A85D30}" type="pres">
      <dgm:prSet presAssocID="{BC8B33A8-9D09-45A4-BF8C-C78B4FC13759}" presName="hierRoot2" presStyleCnt="0">
        <dgm:presLayoutVars>
          <dgm:hierBranch val="init"/>
        </dgm:presLayoutVars>
      </dgm:prSet>
      <dgm:spPr/>
    </dgm:pt>
    <dgm:pt modelId="{B0F19F72-4B18-4C5B-A0E5-01709C0DB024}" type="pres">
      <dgm:prSet presAssocID="{BC8B33A8-9D09-45A4-BF8C-C78B4FC13759}" presName="rootComposite" presStyleCnt="0"/>
      <dgm:spPr/>
    </dgm:pt>
    <dgm:pt modelId="{123E0BD5-A324-417F-A3E8-2787046F0431}" type="pres">
      <dgm:prSet presAssocID="{BC8B33A8-9D09-45A4-BF8C-C78B4FC13759}" presName="rootText" presStyleLbl="node1" presStyleIdx="3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370D9BBE-E2CA-4CE0-9E79-EE7521ECDE8E}" type="pres">
      <dgm:prSet presAssocID="{BC8B33A8-9D09-45A4-BF8C-C78B4FC13759}" presName="titleText2" presStyleLbl="fgAcc1" presStyleIdx="3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E296204D-2BA0-4EF1-BAED-DDC5B11451C7}" type="pres">
      <dgm:prSet presAssocID="{BC8B33A8-9D09-45A4-BF8C-C78B4FC13759}" presName="rootConnector" presStyleLbl="node2" presStyleIdx="0" presStyleCnt="0"/>
      <dgm:spPr/>
      <dgm:t>
        <a:bodyPr/>
        <a:lstStyle/>
        <a:p>
          <a:endParaRPr lang="pt-PT"/>
        </a:p>
      </dgm:t>
    </dgm:pt>
    <dgm:pt modelId="{A5FD2D0A-7974-45F7-BF31-75167D45CEC7}" type="pres">
      <dgm:prSet presAssocID="{BC8B33A8-9D09-45A4-BF8C-C78B4FC13759}" presName="hierChild4" presStyleCnt="0"/>
      <dgm:spPr/>
    </dgm:pt>
    <dgm:pt modelId="{BE341798-BFA4-44BD-BBA7-889D2C470C1D}" type="pres">
      <dgm:prSet presAssocID="{117B6603-07C4-4705-98CA-7CA8232F51DE}" presName="Name37" presStyleLbl="parChTrans1D3" presStyleIdx="1" presStyleCnt="3"/>
      <dgm:spPr/>
      <dgm:t>
        <a:bodyPr/>
        <a:lstStyle/>
        <a:p>
          <a:endParaRPr lang="pt-PT"/>
        </a:p>
      </dgm:t>
    </dgm:pt>
    <dgm:pt modelId="{8D19AF07-A768-4308-8516-E9BE5C2D58A7}" type="pres">
      <dgm:prSet presAssocID="{BFAA3544-DE1F-4685-9110-4D3BC6822862}" presName="hierRoot2" presStyleCnt="0">
        <dgm:presLayoutVars>
          <dgm:hierBranch val="init"/>
        </dgm:presLayoutVars>
      </dgm:prSet>
      <dgm:spPr/>
    </dgm:pt>
    <dgm:pt modelId="{35BF31E3-DF57-4622-90CB-B9208BD80805}" type="pres">
      <dgm:prSet presAssocID="{BFAA3544-DE1F-4685-9110-4D3BC6822862}" presName="rootComposite" presStyleCnt="0"/>
      <dgm:spPr/>
    </dgm:pt>
    <dgm:pt modelId="{75189CF4-12C0-44C8-8329-C71E5C37D77F}" type="pres">
      <dgm:prSet presAssocID="{BFAA3544-DE1F-4685-9110-4D3BC6822862}" presName="rootText" presStyleLbl="node1" presStyleIdx="4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A4DCF278-D21B-444C-8A25-3096D451DC2D}" type="pres">
      <dgm:prSet presAssocID="{BFAA3544-DE1F-4685-9110-4D3BC6822862}" presName="titleText2" presStyleLbl="fgAcc1" presStyleIdx="4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AC749428-4D4B-4A98-B3C6-CFAF7A1D296D}" type="pres">
      <dgm:prSet presAssocID="{BFAA3544-DE1F-4685-9110-4D3BC6822862}" presName="rootConnector" presStyleLbl="node3" presStyleIdx="0" presStyleCnt="0"/>
      <dgm:spPr/>
      <dgm:t>
        <a:bodyPr/>
        <a:lstStyle/>
        <a:p>
          <a:endParaRPr lang="pt-PT"/>
        </a:p>
      </dgm:t>
    </dgm:pt>
    <dgm:pt modelId="{135D06B5-0968-4DE6-AE76-71E03B7831FF}" type="pres">
      <dgm:prSet presAssocID="{BFAA3544-DE1F-4685-9110-4D3BC6822862}" presName="hierChild4" presStyleCnt="0"/>
      <dgm:spPr/>
    </dgm:pt>
    <dgm:pt modelId="{91B5F59B-981A-4D29-8038-43C91D6CDC3E}" type="pres">
      <dgm:prSet presAssocID="{B234B726-1D1A-4AB2-BCDF-9B241D5B233C}" presName="Name37" presStyleLbl="parChTrans1D4" presStyleIdx="1" presStyleCnt="7"/>
      <dgm:spPr/>
      <dgm:t>
        <a:bodyPr/>
        <a:lstStyle/>
        <a:p>
          <a:endParaRPr lang="pt-PT"/>
        </a:p>
      </dgm:t>
    </dgm:pt>
    <dgm:pt modelId="{96FD716F-A010-4200-A9DF-D3FE02EB309D}" type="pres">
      <dgm:prSet presAssocID="{50BC1711-DCB3-4492-8DF9-CB6080EB0AE1}" presName="hierRoot2" presStyleCnt="0">
        <dgm:presLayoutVars>
          <dgm:hierBranch val="init"/>
        </dgm:presLayoutVars>
      </dgm:prSet>
      <dgm:spPr/>
    </dgm:pt>
    <dgm:pt modelId="{98DADE21-BBC3-41EF-9EEF-5AB7462CB8EF}" type="pres">
      <dgm:prSet presAssocID="{50BC1711-DCB3-4492-8DF9-CB6080EB0AE1}" presName="rootComposite" presStyleCnt="0"/>
      <dgm:spPr/>
    </dgm:pt>
    <dgm:pt modelId="{0E895130-B612-484D-A70A-6D9C5FCFC3E2}" type="pres">
      <dgm:prSet presAssocID="{50BC1711-DCB3-4492-8DF9-CB6080EB0AE1}" presName="rootText" presStyleLbl="node1" presStyleIdx="5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E2635946-91C6-4E38-AB59-D2B3C60ADEFE}" type="pres">
      <dgm:prSet presAssocID="{50BC1711-DCB3-4492-8DF9-CB6080EB0AE1}" presName="titleText2" presStyleLbl="fgAcc1" presStyleIdx="5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5CC131FC-140A-4943-8A9B-C6AD66B2DDA4}" type="pres">
      <dgm:prSet presAssocID="{50BC1711-DCB3-4492-8DF9-CB6080EB0AE1}" presName="rootConnector" presStyleLbl="node4" presStyleIdx="0" presStyleCnt="0"/>
      <dgm:spPr/>
      <dgm:t>
        <a:bodyPr/>
        <a:lstStyle/>
        <a:p>
          <a:endParaRPr lang="pt-PT"/>
        </a:p>
      </dgm:t>
    </dgm:pt>
    <dgm:pt modelId="{021B708F-3399-4DE2-9EFB-97C1C8F30CA3}" type="pres">
      <dgm:prSet presAssocID="{50BC1711-DCB3-4492-8DF9-CB6080EB0AE1}" presName="hierChild4" presStyleCnt="0"/>
      <dgm:spPr/>
    </dgm:pt>
    <dgm:pt modelId="{EF2410B6-84BC-4A08-A116-771D0F8A9DDE}" type="pres">
      <dgm:prSet presAssocID="{46A9E192-0744-49A7-8887-300F0E0571F6}" presName="Name37" presStyleLbl="parChTrans1D4" presStyleIdx="2" presStyleCnt="7"/>
      <dgm:spPr/>
      <dgm:t>
        <a:bodyPr/>
        <a:lstStyle/>
        <a:p>
          <a:endParaRPr lang="pt-PT"/>
        </a:p>
      </dgm:t>
    </dgm:pt>
    <dgm:pt modelId="{8961E3A2-C9FA-4DFB-8741-6DC24890614C}" type="pres">
      <dgm:prSet presAssocID="{369EDD34-3643-4BFF-8626-7C08AEEBE6CB}" presName="hierRoot2" presStyleCnt="0">
        <dgm:presLayoutVars>
          <dgm:hierBranch val="init"/>
        </dgm:presLayoutVars>
      </dgm:prSet>
      <dgm:spPr/>
    </dgm:pt>
    <dgm:pt modelId="{5D8A6E55-B438-4B9C-A6C8-4D326E33B2D3}" type="pres">
      <dgm:prSet presAssocID="{369EDD34-3643-4BFF-8626-7C08AEEBE6CB}" presName="rootComposite" presStyleCnt="0"/>
      <dgm:spPr/>
    </dgm:pt>
    <dgm:pt modelId="{791F50AE-BD21-4C3C-BB7E-91B7B0093D63}" type="pres">
      <dgm:prSet presAssocID="{369EDD34-3643-4BFF-8626-7C08AEEBE6CB}" presName="rootText" presStyleLbl="node1" presStyleIdx="6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0EE890E5-8C9B-42CE-8465-A34723D74DF6}" type="pres">
      <dgm:prSet presAssocID="{369EDD34-3643-4BFF-8626-7C08AEEBE6CB}" presName="titleText2" presStyleLbl="fgAcc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AEC52EE6-3EC1-4192-8C66-F4414507F796}" type="pres">
      <dgm:prSet presAssocID="{369EDD34-3643-4BFF-8626-7C08AEEBE6CB}" presName="rootConnector" presStyleLbl="node4" presStyleIdx="0" presStyleCnt="0"/>
      <dgm:spPr/>
      <dgm:t>
        <a:bodyPr/>
        <a:lstStyle/>
        <a:p>
          <a:endParaRPr lang="pt-PT"/>
        </a:p>
      </dgm:t>
    </dgm:pt>
    <dgm:pt modelId="{0A7C9E82-4340-4744-979B-A2991D950C37}" type="pres">
      <dgm:prSet presAssocID="{369EDD34-3643-4BFF-8626-7C08AEEBE6CB}" presName="hierChild4" presStyleCnt="0"/>
      <dgm:spPr/>
    </dgm:pt>
    <dgm:pt modelId="{6B684756-9FAC-4802-9EF6-63787D4F6F13}" type="pres">
      <dgm:prSet presAssocID="{9C229E04-EB28-4D58-95D5-10C6A8223737}" presName="Name37" presStyleLbl="parChTrans1D4" presStyleIdx="3" presStyleCnt="7"/>
      <dgm:spPr/>
      <dgm:t>
        <a:bodyPr/>
        <a:lstStyle/>
        <a:p>
          <a:endParaRPr lang="pt-PT"/>
        </a:p>
      </dgm:t>
    </dgm:pt>
    <dgm:pt modelId="{346F987A-ADB1-49EE-9851-C5FD1BC1D97C}" type="pres">
      <dgm:prSet presAssocID="{F7A4074D-6EEA-4767-BE2F-757F2986BA7E}" presName="hierRoot2" presStyleCnt="0">
        <dgm:presLayoutVars>
          <dgm:hierBranch val="init"/>
        </dgm:presLayoutVars>
      </dgm:prSet>
      <dgm:spPr/>
    </dgm:pt>
    <dgm:pt modelId="{1C1EBC90-1B45-46BE-9D18-EAD0EA86B920}" type="pres">
      <dgm:prSet presAssocID="{F7A4074D-6EEA-4767-BE2F-757F2986BA7E}" presName="rootComposite" presStyleCnt="0"/>
      <dgm:spPr/>
    </dgm:pt>
    <dgm:pt modelId="{B6CF931B-2E1D-40B8-83D7-C4EE872EECE9}" type="pres">
      <dgm:prSet presAssocID="{F7A4074D-6EEA-4767-BE2F-757F2986BA7E}" presName="rootText" presStyleLbl="node1" presStyleIdx="7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A0515D2A-99C8-4F4C-8FEA-2070E17A8E7A}" type="pres">
      <dgm:prSet presAssocID="{F7A4074D-6EEA-4767-BE2F-757F2986BA7E}" presName="titleText2" presStyleLbl="fgAcc1" presStyleIdx="7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8A9BD113-85CB-4472-B8D1-1FA279A94C78}" type="pres">
      <dgm:prSet presAssocID="{F7A4074D-6EEA-4767-BE2F-757F2986BA7E}" presName="rootConnector" presStyleLbl="node4" presStyleIdx="0" presStyleCnt="0"/>
      <dgm:spPr/>
      <dgm:t>
        <a:bodyPr/>
        <a:lstStyle/>
        <a:p>
          <a:endParaRPr lang="pt-PT"/>
        </a:p>
      </dgm:t>
    </dgm:pt>
    <dgm:pt modelId="{862045F7-D95C-477C-8E03-5368393FF101}" type="pres">
      <dgm:prSet presAssocID="{F7A4074D-6EEA-4767-BE2F-757F2986BA7E}" presName="hierChild4" presStyleCnt="0"/>
      <dgm:spPr/>
    </dgm:pt>
    <dgm:pt modelId="{EB090CB9-B073-478A-8B37-172528C2F374}" type="pres">
      <dgm:prSet presAssocID="{8E6EB817-091D-48F7-96DF-BEB26AC8CCE6}" presName="Name37" presStyleLbl="parChTrans1D4" presStyleIdx="4" presStyleCnt="7"/>
      <dgm:spPr/>
      <dgm:t>
        <a:bodyPr/>
        <a:lstStyle/>
        <a:p>
          <a:endParaRPr lang="pt-PT"/>
        </a:p>
      </dgm:t>
    </dgm:pt>
    <dgm:pt modelId="{6A1142B7-28EB-4134-9E39-72CA35E5FB64}" type="pres">
      <dgm:prSet presAssocID="{EB41031E-A5A9-4812-AF1F-D83B253CDDED}" presName="hierRoot2" presStyleCnt="0">
        <dgm:presLayoutVars>
          <dgm:hierBranch val="init"/>
        </dgm:presLayoutVars>
      </dgm:prSet>
      <dgm:spPr/>
    </dgm:pt>
    <dgm:pt modelId="{82E79178-A1B0-422D-A63B-2935AB5DC2E1}" type="pres">
      <dgm:prSet presAssocID="{EB41031E-A5A9-4812-AF1F-D83B253CDDED}" presName="rootComposite" presStyleCnt="0"/>
      <dgm:spPr/>
    </dgm:pt>
    <dgm:pt modelId="{90B85E0B-CA3D-4450-BE37-6054A2617C59}" type="pres">
      <dgm:prSet presAssocID="{EB41031E-A5A9-4812-AF1F-D83B253CDDED}" presName="rootText" presStyleLbl="node1" presStyleIdx="8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DBC6AC21-E038-43A6-84FC-5C380B761EA1}" type="pres">
      <dgm:prSet presAssocID="{EB41031E-A5A9-4812-AF1F-D83B253CDDED}" presName="titleText2" presStyleLbl="fgAcc1" presStyleIdx="8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0497A056-6A5A-4D96-BCC9-27B5B670FD69}" type="pres">
      <dgm:prSet presAssocID="{EB41031E-A5A9-4812-AF1F-D83B253CDDED}" presName="rootConnector" presStyleLbl="node4" presStyleIdx="0" presStyleCnt="0"/>
      <dgm:spPr/>
      <dgm:t>
        <a:bodyPr/>
        <a:lstStyle/>
        <a:p>
          <a:endParaRPr lang="pt-PT"/>
        </a:p>
      </dgm:t>
    </dgm:pt>
    <dgm:pt modelId="{916CC17F-4A67-4891-B5A9-A32AD907A390}" type="pres">
      <dgm:prSet presAssocID="{EB41031E-A5A9-4812-AF1F-D83B253CDDED}" presName="hierChild4" presStyleCnt="0"/>
      <dgm:spPr/>
    </dgm:pt>
    <dgm:pt modelId="{83D24AB0-7E36-41EF-8E16-1926DA0F69C9}" type="pres">
      <dgm:prSet presAssocID="{EB41031E-A5A9-4812-AF1F-D83B253CDDED}" presName="hierChild5" presStyleCnt="0"/>
      <dgm:spPr/>
    </dgm:pt>
    <dgm:pt modelId="{E3F9452A-D63B-4447-A6A7-8AC7E560784B}" type="pres">
      <dgm:prSet presAssocID="{F7A4074D-6EEA-4767-BE2F-757F2986BA7E}" presName="hierChild5" presStyleCnt="0"/>
      <dgm:spPr/>
    </dgm:pt>
    <dgm:pt modelId="{1A6124E2-B86E-4329-B14F-12933656FBAF}" type="pres">
      <dgm:prSet presAssocID="{369EDD34-3643-4BFF-8626-7C08AEEBE6CB}" presName="hierChild5" presStyleCnt="0"/>
      <dgm:spPr/>
    </dgm:pt>
    <dgm:pt modelId="{A624A7A3-C4FF-4BEB-A73C-F5E55EADBD2C}" type="pres">
      <dgm:prSet presAssocID="{50BC1711-DCB3-4492-8DF9-CB6080EB0AE1}" presName="hierChild5" presStyleCnt="0"/>
      <dgm:spPr/>
    </dgm:pt>
    <dgm:pt modelId="{DB089E26-CBA7-4077-AFBC-4B9054CFA332}" type="pres">
      <dgm:prSet presAssocID="{BFAA3544-DE1F-4685-9110-4D3BC6822862}" presName="hierChild5" presStyleCnt="0"/>
      <dgm:spPr/>
    </dgm:pt>
    <dgm:pt modelId="{0FEF7BB9-99F0-4647-908C-B0E305DC0FCE}" type="pres">
      <dgm:prSet presAssocID="{BC8B33A8-9D09-45A4-BF8C-C78B4FC13759}" presName="hierChild5" presStyleCnt="0"/>
      <dgm:spPr/>
    </dgm:pt>
    <dgm:pt modelId="{39431726-1DA7-463F-8016-F3C34EADECDF}" type="pres">
      <dgm:prSet presAssocID="{AB4C6E21-755A-48AE-B964-5E11BB0ACCB0}" presName="Name37" presStyleLbl="parChTrans1D2" presStyleIdx="2" presStyleCnt="3"/>
      <dgm:spPr/>
      <dgm:t>
        <a:bodyPr/>
        <a:lstStyle/>
        <a:p>
          <a:endParaRPr lang="pt-PT"/>
        </a:p>
      </dgm:t>
    </dgm:pt>
    <dgm:pt modelId="{611156F3-DCAC-4B5D-8BA3-3AF5F144B05E}" type="pres">
      <dgm:prSet presAssocID="{CEC06A79-2B22-41BF-BF77-504C607DCFA0}" presName="hierRoot2" presStyleCnt="0">
        <dgm:presLayoutVars>
          <dgm:hierBranch val="init"/>
        </dgm:presLayoutVars>
      </dgm:prSet>
      <dgm:spPr/>
    </dgm:pt>
    <dgm:pt modelId="{389B94E6-1B04-4558-9CAC-52461B361115}" type="pres">
      <dgm:prSet presAssocID="{CEC06A79-2B22-41BF-BF77-504C607DCFA0}" presName="rootComposite" presStyleCnt="0"/>
      <dgm:spPr/>
    </dgm:pt>
    <dgm:pt modelId="{C5914416-6F4F-455C-B98C-E19440C15828}" type="pres">
      <dgm:prSet presAssocID="{CEC06A79-2B22-41BF-BF77-504C607DCFA0}" presName="rootText" presStyleLbl="node1" presStyleIdx="9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69A125C5-14CC-4340-9033-46CF66476ADF}" type="pres">
      <dgm:prSet presAssocID="{CEC06A79-2B22-41BF-BF77-504C607DCFA0}" presName="titleText2" presStyleLbl="fgAcc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D3283D38-F70E-44EF-AD2D-513B21258174}" type="pres">
      <dgm:prSet presAssocID="{CEC06A79-2B22-41BF-BF77-504C607DCFA0}" presName="rootConnector" presStyleLbl="node2" presStyleIdx="0" presStyleCnt="0"/>
      <dgm:spPr/>
      <dgm:t>
        <a:bodyPr/>
        <a:lstStyle/>
        <a:p>
          <a:endParaRPr lang="pt-PT"/>
        </a:p>
      </dgm:t>
    </dgm:pt>
    <dgm:pt modelId="{F9BC2A92-F55B-412E-A6E0-EC8F61F9ED8A}" type="pres">
      <dgm:prSet presAssocID="{CEC06A79-2B22-41BF-BF77-504C607DCFA0}" presName="hierChild4" presStyleCnt="0"/>
      <dgm:spPr/>
    </dgm:pt>
    <dgm:pt modelId="{342CC8AC-2CB9-4460-BEE7-D72A939D28B8}" type="pres">
      <dgm:prSet presAssocID="{5D872916-DE6E-4744-A90A-2517D3872AD5}" presName="Name37" presStyleLbl="parChTrans1D3" presStyleIdx="2" presStyleCnt="3"/>
      <dgm:spPr/>
      <dgm:t>
        <a:bodyPr/>
        <a:lstStyle/>
        <a:p>
          <a:endParaRPr lang="pt-PT"/>
        </a:p>
      </dgm:t>
    </dgm:pt>
    <dgm:pt modelId="{26ED5ED7-FB5A-4067-9B6C-EE70232F1C71}" type="pres">
      <dgm:prSet presAssocID="{93C17A06-8E2F-4692-B561-A59E655EC0CF}" presName="hierRoot2" presStyleCnt="0">
        <dgm:presLayoutVars>
          <dgm:hierBranch val="init"/>
        </dgm:presLayoutVars>
      </dgm:prSet>
      <dgm:spPr/>
    </dgm:pt>
    <dgm:pt modelId="{4F653F48-1D30-4D37-ADF6-0F6EEBFCBC77}" type="pres">
      <dgm:prSet presAssocID="{93C17A06-8E2F-4692-B561-A59E655EC0CF}" presName="rootComposite" presStyleCnt="0"/>
      <dgm:spPr/>
    </dgm:pt>
    <dgm:pt modelId="{3A81FA84-DB84-42E1-A764-4C8AF10FDD7A}" type="pres">
      <dgm:prSet presAssocID="{93C17A06-8E2F-4692-B561-A59E655EC0CF}" presName="rootText" presStyleLbl="node1" presStyleIdx="10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16ABA4E0-F165-4C51-9679-24BC317A873F}" type="pres">
      <dgm:prSet presAssocID="{93C17A06-8E2F-4692-B561-A59E655EC0CF}" presName="titleText2" presStyleLbl="fgAcc1" presStyleIdx="1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5BDE3E17-2814-479F-9282-18052D9D0A66}" type="pres">
      <dgm:prSet presAssocID="{93C17A06-8E2F-4692-B561-A59E655EC0CF}" presName="rootConnector" presStyleLbl="node3" presStyleIdx="0" presStyleCnt="0"/>
      <dgm:spPr/>
      <dgm:t>
        <a:bodyPr/>
        <a:lstStyle/>
        <a:p>
          <a:endParaRPr lang="pt-PT"/>
        </a:p>
      </dgm:t>
    </dgm:pt>
    <dgm:pt modelId="{66AD43B3-3295-4A7A-928E-9615E62102B8}" type="pres">
      <dgm:prSet presAssocID="{93C17A06-8E2F-4692-B561-A59E655EC0CF}" presName="hierChild4" presStyleCnt="0"/>
      <dgm:spPr/>
    </dgm:pt>
    <dgm:pt modelId="{00591675-C6AC-481C-868C-04253E5EE235}" type="pres">
      <dgm:prSet presAssocID="{FCF86C15-B625-4409-BB0D-2256AA5A9020}" presName="Name37" presStyleLbl="parChTrans1D4" presStyleIdx="5" presStyleCnt="7"/>
      <dgm:spPr/>
      <dgm:t>
        <a:bodyPr/>
        <a:lstStyle/>
        <a:p>
          <a:endParaRPr lang="pt-PT"/>
        </a:p>
      </dgm:t>
    </dgm:pt>
    <dgm:pt modelId="{180812BD-4C6E-4260-BD87-F09414BE6022}" type="pres">
      <dgm:prSet presAssocID="{9FD10F14-7070-4520-A569-CBD06E117532}" presName="hierRoot2" presStyleCnt="0">
        <dgm:presLayoutVars>
          <dgm:hierBranch val="init"/>
        </dgm:presLayoutVars>
      </dgm:prSet>
      <dgm:spPr/>
    </dgm:pt>
    <dgm:pt modelId="{F6C3CFF3-2FBE-48AE-9705-F878D6EE87FE}" type="pres">
      <dgm:prSet presAssocID="{9FD10F14-7070-4520-A569-CBD06E117532}" presName="rootComposite" presStyleCnt="0"/>
      <dgm:spPr/>
    </dgm:pt>
    <dgm:pt modelId="{20EAFE1D-355C-414D-931D-8091F16011C7}" type="pres">
      <dgm:prSet presAssocID="{9FD10F14-7070-4520-A569-CBD06E117532}" presName="rootText" presStyleLbl="node1" presStyleIdx="11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573C23EE-D1F7-462D-A700-AAF13C293ED2}" type="pres">
      <dgm:prSet presAssocID="{9FD10F14-7070-4520-A569-CBD06E117532}" presName="titleText2" presStyleLbl="fgAcc1" presStyleIdx="1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65598ED0-A10E-4D5F-A850-912C2AB8F2BD}" type="pres">
      <dgm:prSet presAssocID="{9FD10F14-7070-4520-A569-CBD06E117532}" presName="rootConnector" presStyleLbl="node4" presStyleIdx="0" presStyleCnt="0"/>
      <dgm:spPr/>
      <dgm:t>
        <a:bodyPr/>
        <a:lstStyle/>
        <a:p>
          <a:endParaRPr lang="pt-PT"/>
        </a:p>
      </dgm:t>
    </dgm:pt>
    <dgm:pt modelId="{4114645C-4A2A-4713-8066-B05A90D7606F}" type="pres">
      <dgm:prSet presAssocID="{9FD10F14-7070-4520-A569-CBD06E117532}" presName="hierChild4" presStyleCnt="0"/>
      <dgm:spPr/>
    </dgm:pt>
    <dgm:pt modelId="{DE2B8F89-EBB8-45D2-A240-E4E89FFE62C2}" type="pres">
      <dgm:prSet presAssocID="{DE0F8CB1-ECC1-4A96-A081-5F9DF71D0676}" presName="Name37" presStyleLbl="parChTrans1D4" presStyleIdx="6" presStyleCnt="7"/>
      <dgm:spPr/>
      <dgm:t>
        <a:bodyPr/>
        <a:lstStyle/>
        <a:p>
          <a:endParaRPr lang="pt-PT"/>
        </a:p>
      </dgm:t>
    </dgm:pt>
    <dgm:pt modelId="{575D83A1-4BD0-49B2-A229-EBED78253ED9}" type="pres">
      <dgm:prSet presAssocID="{263FBB87-6BAA-4B30-9A38-560E97AFB680}" presName="hierRoot2" presStyleCnt="0">
        <dgm:presLayoutVars>
          <dgm:hierBranch val="init"/>
        </dgm:presLayoutVars>
      </dgm:prSet>
      <dgm:spPr/>
    </dgm:pt>
    <dgm:pt modelId="{734FAF0C-17FB-4C34-88F0-73D3876783BF}" type="pres">
      <dgm:prSet presAssocID="{263FBB87-6BAA-4B30-9A38-560E97AFB680}" presName="rootComposite" presStyleCnt="0"/>
      <dgm:spPr/>
    </dgm:pt>
    <dgm:pt modelId="{DBBE5327-5593-4AB0-B438-3C7DE7ADC79E}" type="pres">
      <dgm:prSet presAssocID="{263FBB87-6BAA-4B30-9A38-560E97AFB680}" presName="rootText" presStyleLbl="node1" presStyleIdx="12" presStyleCnt="13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769C19E4-BD5E-43E2-AEAF-0ABFB17F5139}" type="pres">
      <dgm:prSet presAssocID="{263FBB87-6BAA-4B30-9A38-560E97AFB680}" presName="titleText2" presStyleLbl="fgAcc1" presStyleIdx="1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E0D1644F-4C9A-489F-9192-8ED1EB30A24D}" type="pres">
      <dgm:prSet presAssocID="{263FBB87-6BAA-4B30-9A38-560E97AFB680}" presName="rootConnector" presStyleLbl="node4" presStyleIdx="0" presStyleCnt="0"/>
      <dgm:spPr/>
      <dgm:t>
        <a:bodyPr/>
        <a:lstStyle/>
        <a:p>
          <a:endParaRPr lang="pt-PT"/>
        </a:p>
      </dgm:t>
    </dgm:pt>
    <dgm:pt modelId="{0ADEC06C-A0F8-44DD-BA7E-D8ED4D925B49}" type="pres">
      <dgm:prSet presAssocID="{263FBB87-6BAA-4B30-9A38-560E97AFB680}" presName="hierChild4" presStyleCnt="0"/>
      <dgm:spPr/>
    </dgm:pt>
    <dgm:pt modelId="{7BF70625-9665-4CA9-BB46-F260984FA114}" type="pres">
      <dgm:prSet presAssocID="{263FBB87-6BAA-4B30-9A38-560E97AFB680}" presName="hierChild5" presStyleCnt="0"/>
      <dgm:spPr/>
    </dgm:pt>
    <dgm:pt modelId="{BF5BC2C7-16EB-4BB9-A3E2-374C6BE1D9BE}" type="pres">
      <dgm:prSet presAssocID="{9FD10F14-7070-4520-A569-CBD06E117532}" presName="hierChild5" presStyleCnt="0"/>
      <dgm:spPr/>
    </dgm:pt>
    <dgm:pt modelId="{16B379B2-CE93-4C68-86E3-F700BC730683}" type="pres">
      <dgm:prSet presAssocID="{93C17A06-8E2F-4692-B561-A59E655EC0CF}" presName="hierChild5" presStyleCnt="0"/>
      <dgm:spPr/>
    </dgm:pt>
    <dgm:pt modelId="{27658E9E-165A-4896-94FF-EAB1F5C9DD61}" type="pres">
      <dgm:prSet presAssocID="{CEC06A79-2B22-41BF-BF77-504C607DCFA0}" presName="hierChild5" presStyleCnt="0"/>
      <dgm:spPr/>
    </dgm:pt>
    <dgm:pt modelId="{FC536EE2-19A6-4D79-A452-2DFE90ABAACE}" type="pres">
      <dgm:prSet presAssocID="{7E368D81-9BAE-4DC7-826F-384D92443551}" presName="hierChild3" presStyleCnt="0"/>
      <dgm:spPr/>
    </dgm:pt>
  </dgm:ptLst>
  <dgm:cxnLst>
    <dgm:cxn modelId="{EE30FC12-7A74-4EC0-87B4-F9DB480C3792}" type="presOf" srcId="{CEC06A79-2B22-41BF-BF77-504C607DCFA0}" destId="{C5914416-6F4F-455C-B98C-E19440C15828}" srcOrd="0" destOrd="0" presId="urn:microsoft.com/office/officeart/2008/layout/NameandTitleOrganizationalChart"/>
    <dgm:cxn modelId="{99FAF0F8-A340-4618-AF72-BF326202EAC0}" type="presOf" srcId="{BFAA3544-DE1F-4685-9110-4D3BC6822862}" destId="{75189CF4-12C0-44C8-8329-C71E5C37D77F}" srcOrd="0" destOrd="0" presId="urn:microsoft.com/office/officeart/2008/layout/NameandTitleOrganizationalChart"/>
    <dgm:cxn modelId="{D5289172-166D-43BC-A076-4ABC971FFE49}" type="presOf" srcId="{52F2D874-E0C0-44BF-98B8-20ED0948D602}" destId="{DBC6AC21-E038-43A6-84FC-5C380B761EA1}" srcOrd="0" destOrd="0" presId="urn:microsoft.com/office/officeart/2008/layout/NameandTitleOrganizationalChart"/>
    <dgm:cxn modelId="{CE01A173-E382-4B5D-8746-94233C193CD5}" type="presOf" srcId="{1652A036-9D8B-4D5A-AA10-0F4AC0B5EB05}" destId="{CAD42B76-7211-45BA-A7D1-5902B952C7F3}" srcOrd="1" destOrd="0" presId="urn:microsoft.com/office/officeart/2008/layout/NameandTitleOrganizationalChart"/>
    <dgm:cxn modelId="{FEF030E9-9580-451B-BA1F-624B4F5050B7}" srcId="{F7A4074D-6EEA-4767-BE2F-757F2986BA7E}" destId="{EB41031E-A5A9-4812-AF1F-D83B253CDDED}" srcOrd="0" destOrd="0" parTransId="{8E6EB817-091D-48F7-96DF-BEB26AC8CCE6}" sibTransId="{52F2D874-E0C0-44BF-98B8-20ED0948D602}"/>
    <dgm:cxn modelId="{27ECB582-A26D-477A-9DC5-62F86F3A8C43}" type="presOf" srcId="{00927C78-D3E4-407D-B999-4C206043A56D}" destId="{769C19E4-BD5E-43E2-AEAF-0ABFB17F5139}" srcOrd="0" destOrd="0" presId="urn:microsoft.com/office/officeart/2008/layout/NameandTitleOrganizationalChart"/>
    <dgm:cxn modelId="{09605F9A-EBBF-4962-8880-41E4F95DDE44}" type="presOf" srcId="{7E368D81-9BAE-4DC7-826F-384D92443551}" destId="{34BA7A91-60CD-48BF-8E6E-AA9144EE7A80}" srcOrd="1" destOrd="0" presId="urn:microsoft.com/office/officeart/2008/layout/NameandTitleOrganizationalChart"/>
    <dgm:cxn modelId="{E1241E18-2AA8-4A76-97D5-B3A6E3CDB826}" type="presOf" srcId="{7E368D81-9BAE-4DC7-826F-384D92443551}" destId="{7AE1E8A4-9648-4310-83BA-246B8D127100}" srcOrd="0" destOrd="0" presId="urn:microsoft.com/office/officeart/2008/layout/NameandTitleOrganizationalChart"/>
    <dgm:cxn modelId="{ED02FFD0-AB43-4F65-808C-E8C4DC04435E}" srcId="{369EDD34-3643-4BFF-8626-7C08AEEBE6CB}" destId="{F7A4074D-6EEA-4767-BE2F-757F2986BA7E}" srcOrd="0" destOrd="0" parTransId="{9C229E04-EB28-4D58-95D5-10C6A8223737}" sibTransId="{2C5BBA7A-4F4C-47FF-ACA7-240ECE728918}"/>
    <dgm:cxn modelId="{F8730BDA-093E-4F34-8764-2A2253BD6CFB}" type="presOf" srcId="{9C229E04-EB28-4D58-95D5-10C6A8223737}" destId="{6B684756-9FAC-4802-9EF6-63787D4F6F13}" srcOrd="0" destOrd="0" presId="urn:microsoft.com/office/officeart/2008/layout/NameandTitleOrganizationalChart"/>
    <dgm:cxn modelId="{00EC748B-F7CB-4C11-A6A4-1709EC5FB84A}" type="presOf" srcId="{9FD10F14-7070-4520-A569-CBD06E117532}" destId="{20EAFE1D-355C-414D-931D-8091F16011C7}" srcOrd="0" destOrd="0" presId="urn:microsoft.com/office/officeart/2008/layout/NameandTitleOrganizationalChart"/>
    <dgm:cxn modelId="{FA37F03D-7F8F-40AD-A31A-1C77B3BE4E06}" type="presOf" srcId="{D7D0CAD3-BE10-461A-A956-6D9AA94B79E1}" destId="{E2635946-91C6-4E38-AB59-D2B3C60ADEFE}" srcOrd="0" destOrd="0" presId="urn:microsoft.com/office/officeart/2008/layout/NameandTitleOrganizationalChart"/>
    <dgm:cxn modelId="{C8BFE1B9-04FF-4A8F-AACF-3A5A1B69BB83}" type="presOf" srcId="{50BC1711-DCB3-4492-8DF9-CB6080EB0AE1}" destId="{5CC131FC-140A-4943-8A9B-C6AD66B2DDA4}" srcOrd="1" destOrd="0" presId="urn:microsoft.com/office/officeart/2008/layout/NameandTitleOrganizationalChart"/>
    <dgm:cxn modelId="{562589D8-E5B1-4EDB-9A8D-3B75CD87D5DB}" type="presOf" srcId="{849279A6-D49C-4C47-8C44-21844E396D26}" destId="{D9EB137D-844B-4445-BDDC-DB3F11C6E64D}" srcOrd="0" destOrd="0" presId="urn:microsoft.com/office/officeart/2008/layout/NameandTitleOrganizationalChart"/>
    <dgm:cxn modelId="{70F72469-F85B-429C-BABE-287D0AC4CBE1}" type="presOf" srcId="{72326E87-BC32-4378-A189-AA447BB5F0EA}" destId="{0EE890E5-8C9B-42CE-8465-A34723D74DF6}" srcOrd="0" destOrd="0" presId="urn:microsoft.com/office/officeart/2008/layout/NameandTitleOrganizationalChart"/>
    <dgm:cxn modelId="{7669EC59-19EE-4F6E-833F-F440A4AF6342}" type="presOf" srcId="{4EA26824-030D-4CB3-9692-C28553EFA45F}" destId="{BC80D04B-B356-4FAD-8F8E-805B87D65FB0}" srcOrd="0" destOrd="0" presId="urn:microsoft.com/office/officeart/2008/layout/NameandTitleOrganizationalChart"/>
    <dgm:cxn modelId="{606F0FF8-DD87-4BB8-97D1-EA99EEB6DD56}" type="presOf" srcId="{EB41031E-A5A9-4812-AF1F-D83B253CDDED}" destId="{90B85E0B-CA3D-4450-BE37-6054A2617C59}" srcOrd="0" destOrd="0" presId="urn:microsoft.com/office/officeart/2008/layout/NameandTitleOrganizationalChart"/>
    <dgm:cxn modelId="{739AC445-3F46-4FC6-88A5-1FF757632324}" srcId="{93C17A06-8E2F-4692-B561-A59E655EC0CF}" destId="{9FD10F14-7070-4520-A569-CBD06E117532}" srcOrd="0" destOrd="0" parTransId="{FCF86C15-B625-4409-BB0D-2256AA5A9020}" sibTransId="{5F978E49-30E7-4B79-A1C3-9358111B7BEE}"/>
    <dgm:cxn modelId="{0E673D8A-436E-40DB-9910-70D67F0DF4E7}" type="presOf" srcId="{E98FF0B9-0FB1-4893-A1CE-A2F6E59B7FD0}" destId="{33FC57C4-AB60-4186-8878-654632164584}" srcOrd="0" destOrd="0" presId="urn:microsoft.com/office/officeart/2008/layout/NameandTitleOrganizationalChart"/>
    <dgm:cxn modelId="{8A699F5A-56C5-491C-978E-FCBC244BB3F7}" type="presOf" srcId="{E98FF0B9-0FB1-4893-A1CE-A2F6E59B7FD0}" destId="{367C97B3-0AAD-4EE7-866D-34E296B6E2A9}" srcOrd="1" destOrd="0" presId="urn:microsoft.com/office/officeart/2008/layout/NameandTitleOrganizationalChart"/>
    <dgm:cxn modelId="{F77CB2D0-6681-45C9-91DD-891EB46DD817}" type="presOf" srcId="{905A5F51-DAB7-42ED-8F84-F6A17DF3E0BB}" destId="{AA9DED92-ABB6-44F0-8DAA-1618945E93D7}" srcOrd="0" destOrd="0" presId="urn:microsoft.com/office/officeart/2008/layout/NameandTitleOrganizationalChart"/>
    <dgm:cxn modelId="{7765E8B2-4120-43BA-AF51-88A26B59D678}" type="presOf" srcId="{EB41031E-A5A9-4812-AF1F-D83B253CDDED}" destId="{0497A056-6A5A-4D96-BCC9-27B5B670FD69}" srcOrd="1" destOrd="0" presId="urn:microsoft.com/office/officeart/2008/layout/NameandTitleOrganizationalChart"/>
    <dgm:cxn modelId="{EBB6928B-021A-4F83-8B19-24A6EE0ED819}" type="presOf" srcId="{FCF86C15-B625-4409-BB0D-2256AA5A9020}" destId="{00591675-C6AC-481C-868C-04253E5EE235}" srcOrd="0" destOrd="0" presId="urn:microsoft.com/office/officeart/2008/layout/NameandTitleOrganizationalChart"/>
    <dgm:cxn modelId="{B6D35232-C964-40E0-9A17-5E00AB672531}" type="presOf" srcId="{8E6EB817-091D-48F7-96DF-BEB26AC8CCE6}" destId="{EB090CB9-B073-478A-8B37-172528C2F374}" srcOrd="0" destOrd="0" presId="urn:microsoft.com/office/officeart/2008/layout/NameandTitleOrganizationalChart"/>
    <dgm:cxn modelId="{9C526DFB-1087-458E-A19B-2E1425FC3AB3}" type="presOf" srcId="{196D4A71-770C-4A6B-B578-405C06911A4E}" destId="{520D93DE-3F70-4266-99EF-ED7E4D89C672}" srcOrd="0" destOrd="0" presId="urn:microsoft.com/office/officeart/2008/layout/NameandTitleOrganizationalChart"/>
    <dgm:cxn modelId="{AF22C14F-92EC-4A33-905B-16F90ED3AF98}" type="presOf" srcId="{46A9E192-0744-49A7-8887-300F0E0571F6}" destId="{EF2410B6-84BC-4A08-A116-771D0F8A9DDE}" srcOrd="0" destOrd="0" presId="urn:microsoft.com/office/officeart/2008/layout/NameandTitleOrganizationalChart"/>
    <dgm:cxn modelId="{4DD868EF-55F9-4114-9014-892605412B1C}" type="presOf" srcId="{EBEEAC07-A25F-4B72-B6A1-0D953C6F1518}" destId="{69A125C5-14CC-4340-9033-46CF66476ADF}" srcOrd="0" destOrd="0" presId="urn:microsoft.com/office/officeart/2008/layout/NameandTitleOrganizationalChart"/>
    <dgm:cxn modelId="{E836E1C0-B8B6-48D9-9D50-9AF28D0D9423}" type="presOf" srcId="{F7A4074D-6EEA-4767-BE2F-757F2986BA7E}" destId="{B6CF931B-2E1D-40B8-83D7-C4EE872EECE9}" srcOrd="0" destOrd="0" presId="urn:microsoft.com/office/officeart/2008/layout/NameandTitleOrganizationalChart"/>
    <dgm:cxn modelId="{7FB59B79-44CD-4162-8315-79C069A7257E}" srcId="{50BC1711-DCB3-4492-8DF9-CB6080EB0AE1}" destId="{369EDD34-3643-4BFF-8626-7C08AEEBE6CB}" srcOrd="0" destOrd="0" parTransId="{46A9E192-0744-49A7-8887-300F0E0571F6}" sibTransId="{72326E87-BC32-4378-A189-AA447BB5F0EA}"/>
    <dgm:cxn modelId="{BB112BE4-682E-437A-B034-EE24F50CDAE3}" srcId="{7E368D81-9BAE-4DC7-826F-384D92443551}" destId="{CEC06A79-2B22-41BF-BF77-504C607DCFA0}" srcOrd="2" destOrd="0" parTransId="{AB4C6E21-755A-48AE-B964-5E11BB0ACCB0}" sibTransId="{EBEEAC07-A25F-4B72-B6A1-0D953C6F1518}"/>
    <dgm:cxn modelId="{F6896587-4DA7-4D60-B92A-AA73D9DE2DA0}" type="presOf" srcId="{B234B726-1D1A-4AB2-BCDF-9B241D5B233C}" destId="{91B5F59B-981A-4D29-8038-43C91D6CDC3E}" srcOrd="0" destOrd="0" presId="urn:microsoft.com/office/officeart/2008/layout/NameandTitleOrganizationalChart"/>
    <dgm:cxn modelId="{AF11A3D3-56B2-406D-893C-4037D29079DB}" type="presOf" srcId="{BFAA3544-DE1F-4685-9110-4D3BC6822862}" destId="{AC749428-4D4B-4A98-B3C6-CFAF7A1D296D}" srcOrd="1" destOrd="0" presId="urn:microsoft.com/office/officeart/2008/layout/NameandTitleOrganizationalChart"/>
    <dgm:cxn modelId="{CD5071BD-EAD9-4D2C-90AE-FB6E222D3A56}" srcId="{1652A036-9D8B-4D5A-AA10-0F4AC0B5EB05}" destId="{CAB2E163-1484-42FB-AE7E-7B6638747520}" srcOrd="0" destOrd="0" parTransId="{A5FC70D3-E740-4C17-A45A-B3991A17B94B}" sibTransId="{196D4A71-770C-4A6B-B578-405C06911A4E}"/>
    <dgm:cxn modelId="{4E2FEA74-25D8-42D6-9563-527FCB8D3404}" type="presOf" srcId="{807E1893-91DE-4A96-A2ED-34AC32254D9A}" destId="{B8A7E464-28A1-4986-9030-F60F17DD3A2B}" srcOrd="0" destOrd="0" presId="urn:microsoft.com/office/officeart/2008/layout/NameandTitleOrganizationalChart"/>
    <dgm:cxn modelId="{92BCCABB-342C-4D18-BEFC-28CF79683E4C}" type="presOf" srcId="{263FBB87-6BAA-4B30-9A38-560E97AFB680}" destId="{DBBE5327-5593-4AB0-B438-3C7DE7ADC79E}" srcOrd="0" destOrd="0" presId="urn:microsoft.com/office/officeart/2008/layout/NameandTitleOrganizationalChart"/>
    <dgm:cxn modelId="{E0A90F1C-A283-4E6A-BAA2-E129779FEEC0}" type="presOf" srcId="{BC8B33A8-9D09-45A4-BF8C-C78B4FC13759}" destId="{E296204D-2BA0-4EF1-BAED-DDC5B11451C7}" srcOrd="1" destOrd="0" presId="urn:microsoft.com/office/officeart/2008/layout/NameandTitleOrganizationalChart"/>
    <dgm:cxn modelId="{E9CFF71A-4FD0-49F3-AE4B-9A57A63A6147}" srcId="{807E1893-91DE-4A96-A2ED-34AC32254D9A}" destId="{7E368D81-9BAE-4DC7-826F-384D92443551}" srcOrd="0" destOrd="0" parTransId="{950772E7-7EA0-407C-8C0B-85CE0F572D71}" sibTransId="{4CE0677A-125F-489F-B954-14656B9F5F6E}"/>
    <dgm:cxn modelId="{624A7B9C-F984-4BC4-88AD-843ED555F2CD}" srcId="{7E368D81-9BAE-4DC7-826F-384D92443551}" destId="{1652A036-9D8B-4D5A-AA10-0F4AC0B5EB05}" srcOrd="0" destOrd="0" parTransId="{9F819011-6EF7-441C-A187-675C8DBEF0E0}" sibTransId="{B50A3AC4-A660-4CB1-8258-8252B7610EA6}"/>
    <dgm:cxn modelId="{810958D7-F0EC-4B12-861F-4BD13348B7EA}" srcId="{BFAA3544-DE1F-4685-9110-4D3BC6822862}" destId="{50BC1711-DCB3-4492-8DF9-CB6080EB0AE1}" srcOrd="0" destOrd="0" parTransId="{B234B726-1D1A-4AB2-BCDF-9B241D5B233C}" sibTransId="{D7D0CAD3-BE10-461A-A956-6D9AA94B79E1}"/>
    <dgm:cxn modelId="{11B74339-7987-4B58-B016-FFA654A845DE}" type="presOf" srcId="{BC8B33A8-9D09-45A4-BF8C-C78B4FC13759}" destId="{123E0BD5-A324-417F-A3E8-2787046F0431}" srcOrd="0" destOrd="0" presId="urn:microsoft.com/office/officeart/2008/layout/NameandTitleOrganizationalChart"/>
    <dgm:cxn modelId="{AF71B1B1-9036-4588-B9B3-1E9B6E08959C}" srcId="{CEC06A79-2B22-41BF-BF77-504C607DCFA0}" destId="{93C17A06-8E2F-4692-B561-A59E655EC0CF}" srcOrd="0" destOrd="0" parTransId="{5D872916-DE6E-4744-A90A-2517D3872AD5}" sibTransId="{F66FF833-604B-4B4C-A254-78017FBD0E8E}"/>
    <dgm:cxn modelId="{D80FB4D0-885F-4841-9926-6318628CB467}" type="presOf" srcId="{117B6603-07C4-4705-98CA-7CA8232F51DE}" destId="{BE341798-BFA4-44BD-BBA7-889D2C470C1D}" srcOrd="0" destOrd="0" presId="urn:microsoft.com/office/officeart/2008/layout/NameandTitleOrganizationalChart"/>
    <dgm:cxn modelId="{05123616-E80F-4AB1-86BB-897BD27FB882}" type="presOf" srcId="{5D872916-DE6E-4744-A90A-2517D3872AD5}" destId="{342CC8AC-2CB9-4460-BEE7-D72A939D28B8}" srcOrd="0" destOrd="0" presId="urn:microsoft.com/office/officeart/2008/layout/NameandTitleOrganizationalChart"/>
    <dgm:cxn modelId="{F82D1D58-9109-463F-A824-D5C4979953E8}" type="presOf" srcId="{B27AA0AE-3E66-4C53-9F3D-3CD626716385}" destId="{370D9BBE-E2CA-4CE0-9E79-EE7521ECDE8E}" srcOrd="0" destOrd="0" presId="urn:microsoft.com/office/officeart/2008/layout/NameandTitleOrganizationalChart"/>
    <dgm:cxn modelId="{5936315E-20B1-43F0-B392-2394D60F2885}" type="presOf" srcId="{93C17A06-8E2F-4692-B561-A59E655EC0CF}" destId="{3A81FA84-DB84-42E1-A764-4C8AF10FDD7A}" srcOrd="0" destOrd="0" presId="urn:microsoft.com/office/officeart/2008/layout/NameandTitleOrganizationalChart"/>
    <dgm:cxn modelId="{08B25D8A-085D-4C84-880E-4EACC65D052B}" type="presOf" srcId="{50BC1711-DCB3-4492-8DF9-CB6080EB0AE1}" destId="{0E895130-B612-484D-A70A-6D9C5FCFC3E2}" srcOrd="0" destOrd="0" presId="urn:microsoft.com/office/officeart/2008/layout/NameandTitleOrganizationalChart"/>
    <dgm:cxn modelId="{ABF25EE4-2D56-43EE-88F9-6F7BCC7BCBFA}" type="presOf" srcId="{F7A4074D-6EEA-4767-BE2F-757F2986BA7E}" destId="{8A9BD113-85CB-4472-B8D1-1FA279A94C78}" srcOrd="1" destOrd="0" presId="urn:microsoft.com/office/officeart/2008/layout/NameandTitleOrganizationalChart"/>
    <dgm:cxn modelId="{F764C72D-13D1-49E0-8974-5DA1CE7FD9A4}" type="presOf" srcId="{F66FF833-604B-4B4C-A254-78017FBD0E8E}" destId="{16ABA4E0-F165-4C51-9679-24BC317A873F}" srcOrd="0" destOrd="0" presId="urn:microsoft.com/office/officeart/2008/layout/NameandTitleOrganizationalChart"/>
    <dgm:cxn modelId="{6ED230FD-4E68-49D6-80E0-164342807AD7}" type="presOf" srcId="{9F819011-6EF7-441C-A187-675C8DBEF0E0}" destId="{9B37F820-D202-4BFB-9822-A6F342B3356A}" srcOrd="0" destOrd="0" presId="urn:microsoft.com/office/officeart/2008/layout/NameandTitleOrganizationalChart"/>
    <dgm:cxn modelId="{A538D923-22EA-4D85-A84E-F9FF488870C4}" type="presOf" srcId="{369EDD34-3643-4BFF-8626-7C08AEEBE6CB}" destId="{AEC52EE6-3EC1-4192-8C66-F4414507F796}" srcOrd="1" destOrd="0" presId="urn:microsoft.com/office/officeart/2008/layout/NameandTitleOrganizationalChart"/>
    <dgm:cxn modelId="{776997E8-2531-4AAF-9E55-89848F7976ED}" type="presOf" srcId="{B50A3AC4-A660-4CB1-8258-8252B7610EA6}" destId="{7270F632-B626-46E6-9B92-B69DF5DAD26C}" srcOrd="0" destOrd="0" presId="urn:microsoft.com/office/officeart/2008/layout/NameandTitleOrganizationalChart"/>
    <dgm:cxn modelId="{5E26294F-E453-4882-9FF0-19DAC9810BCF}" type="presOf" srcId="{2C5BBA7A-4F4C-47FF-ACA7-240ECE728918}" destId="{A0515D2A-99C8-4F4C-8FEA-2070E17A8E7A}" srcOrd="0" destOrd="0" presId="urn:microsoft.com/office/officeart/2008/layout/NameandTitleOrganizationalChart"/>
    <dgm:cxn modelId="{F24A0A5B-06B1-427A-9911-1CD35C47A3D4}" type="presOf" srcId="{A5FC70D3-E740-4C17-A45A-B3991A17B94B}" destId="{3C3AB1F0-7125-407D-914F-0E8EAEE5F6C6}" srcOrd="0" destOrd="0" presId="urn:microsoft.com/office/officeart/2008/layout/NameandTitleOrganizationalChart"/>
    <dgm:cxn modelId="{84EE7C2B-B030-4729-85F0-A4039A5CFAA4}" type="presOf" srcId="{CEC06A79-2B22-41BF-BF77-504C607DCFA0}" destId="{D3283D38-F70E-44EF-AD2D-513B21258174}" srcOrd="1" destOrd="0" presId="urn:microsoft.com/office/officeart/2008/layout/NameandTitleOrganizationalChart"/>
    <dgm:cxn modelId="{D75B3252-1C0A-4C2C-BF11-DD08A4B0B225}" type="presOf" srcId="{93C17A06-8E2F-4692-B561-A59E655EC0CF}" destId="{5BDE3E17-2814-479F-9282-18052D9D0A66}" srcOrd="1" destOrd="0" presId="urn:microsoft.com/office/officeart/2008/layout/NameandTitleOrganizationalChart"/>
    <dgm:cxn modelId="{1C1AEC86-7499-4DB4-9A33-326459F949C8}" type="presOf" srcId="{DE0F8CB1-ECC1-4A96-A081-5F9DF71D0676}" destId="{DE2B8F89-EBB8-45D2-A240-E4E89FFE62C2}" srcOrd="0" destOrd="0" presId="urn:microsoft.com/office/officeart/2008/layout/NameandTitleOrganizationalChart"/>
    <dgm:cxn modelId="{7D869A0A-DAD3-4D7A-B5E9-0753BB43A187}" srcId="{CAB2E163-1484-42FB-AE7E-7B6638747520}" destId="{E98FF0B9-0FB1-4893-A1CE-A2F6E59B7FD0}" srcOrd="0" destOrd="0" parTransId="{4EA26824-030D-4CB3-9692-C28553EFA45F}" sibTransId="{849279A6-D49C-4C47-8C44-21844E396D26}"/>
    <dgm:cxn modelId="{161A43C4-DDD8-4080-9622-2546ABF41A81}" type="presOf" srcId="{CAB2E163-1484-42FB-AE7E-7B6638747520}" destId="{251064B4-4753-4EA6-81EE-E36BAEA23CBF}" srcOrd="1" destOrd="0" presId="urn:microsoft.com/office/officeart/2008/layout/NameandTitleOrganizationalChart"/>
    <dgm:cxn modelId="{E3B024FD-1B34-4032-96B9-D7E755F30BE0}" type="presOf" srcId="{CAB2E163-1484-42FB-AE7E-7B6638747520}" destId="{6FF28EB4-E77D-423B-9077-375575A2C51B}" srcOrd="0" destOrd="0" presId="urn:microsoft.com/office/officeart/2008/layout/NameandTitleOrganizationalChart"/>
    <dgm:cxn modelId="{9E357228-628D-4829-9836-23102B034DF6}" srcId="{BC8B33A8-9D09-45A4-BF8C-C78B4FC13759}" destId="{BFAA3544-DE1F-4685-9110-4D3BC6822862}" srcOrd="0" destOrd="0" parTransId="{117B6603-07C4-4705-98CA-7CA8232F51DE}" sibTransId="{99D16FC3-6148-406A-B619-00C5D982161A}"/>
    <dgm:cxn modelId="{11AE23A0-C1C4-4418-8C54-FAABD922D608}" srcId="{9FD10F14-7070-4520-A569-CBD06E117532}" destId="{263FBB87-6BAA-4B30-9A38-560E97AFB680}" srcOrd="0" destOrd="0" parTransId="{DE0F8CB1-ECC1-4A96-A081-5F9DF71D0676}" sibTransId="{00927C78-D3E4-407D-B999-4C206043A56D}"/>
    <dgm:cxn modelId="{5DA36FB2-9F43-4159-B57A-F07635ECDC2C}" srcId="{7E368D81-9BAE-4DC7-826F-384D92443551}" destId="{BC8B33A8-9D09-45A4-BF8C-C78B4FC13759}" srcOrd="1" destOrd="0" parTransId="{905A5F51-DAB7-42ED-8F84-F6A17DF3E0BB}" sibTransId="{B27AA0AE-3E66-4C53-9F3D-3CD626716385}"/>
    <dgm:cxn modelId="{3439845B-7000-4D9E-A8B3-866548A2B1CD}" type="presOf" srcId="{9FD10F14-7070-4520-A569-CBD06E117532}" destId="{65598ED0-A10E-4D5F-A850-912C2AB8F2BD}" srcOrd="1" destOrd="0" presId="urn:microsoft.com/office/officeart/2008/layout/NameandTitleOrganizationalChart"/>
    <dgm:cxn modelId="{5D14AF7F-355A-4414-B0BF-C59915DFE5E3}" type="presOf" srcId="{5F978E49-30E7-4B79-A1C3-9358111B7BEE}" destId="{573C23EE-D1F7-462D-A700-AAF13C293ED2}" srcOrd="0" destOrd="0" presId="urn:microsoft.com/office/officeart/2008/layout/NameandTitleOrganizationalChart"/>
    <dgm:cxn modelId="{DD4F7BB3-FAA1-463C-A91D-6C3BD7EBD203}" type="presOf" srcId="{369EDD34-3643-4BFF-8626-7C08AEEBE6CB}" destId="{791F50AE-BD21-4C3C-BB7E-91B7B0093D63}" srcOrd="0" destOrd="0" presId="urn:microsoft.com/office/officeart/2008/layout/NameandTitleOrganizationalChart"/>
    <dgm:cxn modelId="{E755370B-D6DF-4BB4-B1C6-398308994A5C}" type="presOf" srcId="{99D16FC3-6148-406A-B619-00C5D982161A}" destId="{A4DCF278-D21B-444C-8A25-3096D451DC2D}" srcOrd="0" destOrd="0" presId="urn:microsoft.com/office/officeart/2008/layout/NameandTitleOrganizationalChart"/>
    <dgm:cxn modelId="{42209CDE-C899-4A6E-A2D9-4C3F5CB67F13}" type="presOf" srcId="{4CE0677A-125F-489F-B954-14656B9F5F6E}" destId="{EC585E17-9844-4F7F-AEE0-FC8E9C015769}" srcOrd="0" destOrd="0" presId="urn:microsoft.com/office/officeart/2008/layout/NameandTitleOrganizationalChart"/>
    <dgm:cxn modelId="{32199DCE-36E1-4C51-A328-C9A5D8205379}" type="presOf" srcId="{263FBB87-6BAA-4B30-9A38-560E97AFB680}" destId="{E0D1644F-4C9A-489F-9192-8ED1EB30A24D}" srcOrd="1" destOrd="0" presId="urn:microsoft.com/office/officeart/2008/layout/NameandTitleOrganizationalChart"/>
    <dgm:cxn modelId="{0EB9FAD2-5D9D-412E-9134-2AE30A09D135}" type="presOf" srcId="{1652A036-9D8B-4D5A-AA10-0F4AC0B5EB05}" destId="{3AA7CA35-5C4D-4663-A905-6E6BAD03E5E3}" srcOrd="0" destOrd="0" presId="urn:microsoft.com/office/officeart/2008/layout/NameandTitleOrganizationalChart"/>
    <dgm:cxn modelId="{F465C416-A205-49FF-8446-588904C3AA89}" type="presOf" srcId="{AB4C6E21-755A-48AE-B964-5E11BB0ACCB0}" destId="{39431726-1DA7-463F-8016-F3C34EADECDF}" srcOrd="0" destOrd="0" presId="urn:microsoft.com/office/officeart/2008/layout/NameandTitleOrganizationalChart"/>
    <dgm:cxn modelId="{B4135B4A-AC64-48E0-94E5-FBC8AA7E3500}" type="presParOf" srcId="{B8A7E464-28A1-4986-9030-F60F17DD3A2B}" destId="{EC33A0E0-52DA-4C40-9E11-347246CF0838}" srcOrd="0" destOrd="0" presId="urn:microsoft.com/office/officeart/2008/layout/NameandTitleOrganizationalChart"/>
    <dgm:cxn modelId="{8D106DED-22B8-44E5-AB91-720F957C1B98}" type="presParOf" srcId="{EC33A0E0-52DA-4C40-9E11-347246CF0838}" destId="{678BC642-4116-40E9-9F00-0BB96B6B978C}" srcOrd="0" destOrd="0" presId="urn:microsoft.com/office/officeart/2008/layout/NameandTitleOrganizationalChart"/>
    <dgm:cxn modelId="{B7D18468-13EE-4E83-9E51-EA9C3A4B05E7}" type="presParOf" srcId="{678BC642-4116-40E9-9F00-0BB96B6B978C}" destId="{7AE1E8A4-9648-4310-83BA-246B8D127100}" srcOrd="0" destOrd="0" presId="urn:microsoft.com/office/officeart/2008/layout/NameandTitleOrganizationalChart"/>
    <dgm:cxn modelId="{ECD7AF4B-F336-42E2-B5EC-8B6CA1B9DF28}" type="presParOf" srcId="{678BC642-4116-40E9-9F00-0BB96B6B978C}" destId="{EC585E17-9844-4F7F-AEE0-FC8E9C015769}" srcOrd="1" destOrd="0" presId="urn:microsoft.com/office/officeart/2008/layout/NameandTitleOrganizationalChart"/>
    <dgm:cxn modelId="{82B7FFD2-270B-41C0-8549-A49D5157185E}" type="presParOf" srcId="{678BC642-4116-40E9-9F00-0BB96B6B978C}" destId="{34BA7A91-60CD-48BF-8E6E-AA9144EE7A80}" srcOrd="2" destOrd="0" presId="urn:microsoft.com/office/officeart/2008/layout/NameandTitleOrganizationalChart"/>
    <dgm:cxn modelId="{97B9F448-860E-4747-AC4F-31F615852B63}" type="presParOf" srcId="{EC33A0E0-52DA-4C40-9E11-347246CF0838}" destId="{473B831A-1638-4065-8342-C58D1E844EDD}" srcOrd="1" destOrd="0" presId="urn:microsoft.com/office/officeart/2008/layout/NameandTitleOrganizationalChart"/>
    <dgm:cxn modelId="{EB0E5209-E3C1-413B-A59D-435FBDFB6996}" type="presParOf" srcId="{473B831A-1638-4065-8342-C58D1E844EDD}" destId="{9B37F820-D202-4BFB-9822-A6F342B3356A}" srcOrd="0" destOrd="0" presId="urn:microsoft.com/office/officeart/2008/layout/NameandTitleOrganizationalChart"/>
    <dgm:cxn modelId="{D43B5945-AE5B-40B5-8F56-18F2C5765CE8}" type="presParOf" srcId="{473B831A-1638-4065-8342-C58D1E844EDD}" destId="{13FFD295-2A33-4B57-AAD8-6C6CBBF3291A}" srcOrd="1" destOrd="0" presId="urn:microsoft.com/office/officeart/2008/layout/NameandTitleOrganizationalChart"/>
    <dgm:cxn modelId="{4A0B4919-A03B-40E9-BBAD-87ECC3F7F771}" type="presParOf" srcId="{13FFD295-2A33-4B57-AAD8-6C6CBBF3291A}" destId="{980CFB76-E3E1-4E2A-80AE-8BDBEDB8F540}" srcOrd="0" destOrd="0" presId="urn:microsoft.com/office/officeart/2008/layout/NameandTitleOrganizationalChart"/>
    <dgm:cxn modelId="{2067075D-C3E8-492B-B185-38C22A048A6C}" type="presParOf" srcId="{980CFB76-E3E1-4E2A-80AE-8BDBEDB8F540}" destId="{3AA7CA35-5C4D-4663-A905-6E6BAD03E5E3}" srcOrd="0" destOrd="0" presId="urn:microsoft.com/office/officeart/2008/layout/NameandTitleOrganizationalChart"/>
    <dgm:cxn modelId="{9019608F-E46F-48B0-B3C2-E2ECBE54EC8A}" type="presParOf" srcId="{980CFB76-E3E1-4E2A-80AE-8BDBEDB8F540}" destId="{7270F632-B626-46E6-9B92-B69DF5DAD26C}" srcOrd="1" destOrd="0" presId="urn:microsoft.com/office/officeart/2008/layout/NameandTitleOrganizationalChart"/>
    <dgm:cxn modelId="{0A42D6F8-920F-4F4C-A508-6976A578A81E}" type="presParOf" srcId="{980CFB76-E3E1-4E2A-80AE-8BDBEDB8F540}" destId="{CAD42B76-7211-45BA-A7D1-5902B952C7F3}" srcOrd="2" destOrd="0" presId="urn:microsoft.com/office/officeart/2008/layout/NameandTitleOrganizationalChart"/>
    <dgm:cxn modelId="{9933728E-FBEB-4416-B989-6EB6413B220A}" type="presParOf" srcId="{13FFD295-2A33-4B57-AAD8-6C6CBBF3291A}" destId="{FFD81458-AAED-40C1-B236-4E03873F9527}" srcOrd="1" destOrd="0" presId="urn:microsoft.com/office/officeart/2008/layout/NameandTitleOrganizationalChart"/>
    <dgm:cxn modelId="{72EAE6F4-73F1-4F61-9AE0-A0F80EF949B8}" type="presParOf" srcId="{FFD81458-AAED-40C1-B236-4E03873F9527}" destId="{3C3AB1F0-7125-407D-914F-0E8EAEE5F6C6}" srcOrd="0" destOrd="0" presId="urn:microsoft.com/office/officeart/2008/layout/NameandTitleOrganizationalChart"/>
    <dgm:cxn modelId="{F261BB1F-2E08-452A-ACAF-3901EDD9D7DB}" type="presParOf" srcId="{FFD81458-AAED-40C1-B236-4E03873F9527}" destId="{51735525-462A-4705-AD4D-D3910A11F0BA}" srcOrd="1" destOrd="0" presId="urn:microsoft.com/office/officeart/2008/layout/NameandTitleOrganizationalChart"/>
    <dgm:cxn modelId="{9347A95C-7005-436A-9B8D-B7E4AABD2254}" type="presParOf" srcId="{51735525-462A-4705-AD4D-D3910A11F0BA}" destId="{BB11B1D0-D0C0-4643-AC7C-F351547ADC5E}" srcOrd="0" destOrd="0" presId="urn:microsoft.com/office/officeart/2008/layout/NameandTitleOrganizationalChart"/>
    <dgm:cxn modelId="{08B8214E-74A3-4F75-BED2-A81018DF45C7}" type="presParOf" srcId="{BB11B1D0-D0C0-4643-AC7C-F351547ADC5E}" destId="{6FF28EB4-E77D-423B-9077-375575A2C51B}" srcOrd="0" destOrd="0" presId="urn:microsoft.com/office/officeart/2008/layout/NameandTitleOrganizationalChart"/>
    <dgm:cxn modelId="{00F8C444-77D0-499D-8366-ECA44760FAB2}" type="presParOf" srcId="{BB11B1D0-D0C0-4643-AC7C-F351547ADC5E}" destId="{520D93DE-3F70-4266-99EF-ED7E4D89C672}" srcOrd="1" destOrd="0" presId="urn:microsoft.com/office/officeart/2008/layout/NameandTitleOrganizationalChart"/>
    <dgm:cxn modelId="{061FA3F2-121C-4BFA-95A6-4677178BA74A}" type="presParOf" srcId="{BB11B1D0-D0C0-4643-AC7C-F351547ADC5E}" destId="{251064B4-4753-4EA6-81EE-E36BAEA23CBF}" srcOrd="2" destOrd="0" presId="urn:microsoft.com/office/officeart/2008/layout/NameandTitleOrganizationalChart"/>
    <dgm:cxn modelId="{9F14DA1C-C2D8-49B5-AFC4-55F6DD77E643}" type="presParOf" srcId="{51735525-462A-4705-AD4D-D3910A11F0BA}" destId="{7C6E165A-7359-49EF-92F5-936E20DF384A}" srcOrd="1" destOrd="0" presId="urn:microsoft.com/office/officeart/2008/layout/NameandTitleOrganizationalChart"/>
    <dgm:cxn modelId="{554F32BF-0351-4B54-8787-17B34AE17D19}" type="presParOf" srcId="{7C6E165A-7359-49EF-92F5-936E20DF384A}" destId="{BC80D04B-B356-4FAD-8F8E-805B87D65FB0}" srcOrd="0" destOrd="0" presId="urn:microsoft.com/office/officeart/2008/layout/NameandTitleOrganizationalChart"/>
    <dgm:cxn modelId="{3E997E93-43C0-4884-86EF-9287CDD0F830}" type="presParOf" srcId="{7C6E165A-7359-49EF-92F5-936E20DF384A}" destId="{1D1ED41A-2923-436A-9277-186C4C6FB030}" srcOrd="1" destOrd="0" presId="urn:microsoft.com/office/officeart/2008/layout/NameandTitleOrganizationalChart"/>
    <dgm:cxn modelId="{CFBAAA5E-9887-4CDF-A776-E005E3173D7B}" type="presParOf" srcId="{1D1ED41A-2923-436A-9277-186C4C6FB030}" destId="{D996A001-96C2-408C-AA99-16DF57D1E152}" srcOrd="0" destOrd="0" presId="urn:microsoft.com/office/officeart/2008/layout/NameandTitleOrganizationalChart"/>
    <dgm:cxn modelId="{9544CEFB-021C-4FA0-B814-C0E5A5814A0C}" type="presParOf" srcId="{D996A001-96C2-408C-AA99-16DF57D1E152}" destId="{33FC57C4-AB60-4186-8878-654632164584}" srcOrd="0" destOrd="0" presId="urn:microsoft.com/office/officeart/2008/layout/NameandTitleOrganizationalChart"/>
    <dgm:cxn modelId="{32A2029F-3B30-43D2-93E2-BDC4A23FC2E9}" type="presParOf" srcId="{D996A001-96C2-408C-AA99-16DF57D1E152}" destId="{D9EB137D-844B-4445-BDDC-DB3F11C6E64D}" srcOrd="1" destOrd="0" presId="urn:microsoft.com/office/officeart/2008/layout/NameandTitleOrganizationalChart"/>
    <dgm:cxn modelId="{AAC1B6DE-C87D-41A0-AD09-4A5F94CA0402}" type="presParOf" srcId="{D996A001-96C2-408C-AA99-16DF57D1E152}" destId="{367C97B3-0AAD-4EE7-866D-34E296B6E2A9}" srcOrd="2" destOrd="0" presId="urn:microsoft.com/office/officeart/2008/layout/NameandTitleOrganizationalChart"/>
    <dgm:cxn modelId="{C31B8062-4247-4A55-92BD-AD710E79AAA7}" type="presParOf" srcId="{1D1ED41A-2923-436A-9277-186C4C6FB030}" destId="{9DE3933D-8BF8-4B99-91EC-57639D511767}" srcOrd="1" destOrd="0" presId="urn:microsoft.com/office/officeart/2008/layout/NameandTitleOrganizationalChart"/>
    <dgm:cxn modelId="{1ABB8EA7-2557-4380-80D7-B439CC5096FF}" type="presParOf" srcId="{1D1ED41A-2923-436A-9277-186C4C6FB030}" destId="{5269923F-E988-4A40-ADD3-C322982FE5A2}" srcOrd="2" destOrd="0" presId="urn:microsoft.com/office/officeart/2008/layout/NameandTitleOrganizationalChart"/>
    <dgm:cxn modelId="{CD460406-571B-48B3-A70A-C536EF9B74ED}" type="presParOf" srcId="{51735525-462A-4705-AD4D-D3910A11F0BA}" destId="{7F088923-106C-4C6E-A125-3FFE61BDB353}" srcOrd="2" destOrd="0" presId="urn:microsoft.com/office/officeart/2008/layout/NameandTitleOrganizationalChart"/>
    <dgm:cxn modelId="{F03B6EE3-A3E6-4C23-AE78-11EB24452C50}" type="presParOf" srcId="{13FFD295-2A33-4B57-AAD8-6C6CBBF3291A}" destId="{676566F8-0FBB-4A2E-BC34-9A57F02F24F9}" srcOrd="2" destOrd="0" presId="urn:microsoft.com/office/officeart/2008/layout/NameandTitleOrganizationalChart"/>
    <dgm:cxn modelId="{B2CC9E65-BE21-4BE3-93F7-FF17FBDF2486}" type="presParOf" srcId="{473B831A-1638-4065-8342-C58D1E844EDD}" destId="{AA9DED92-ABB6-44F0-8DAA-1618945E93D7}" srcOrd="2" destOrd="0" presId="urn:microsoft.com/office/officeart/2008/layout/NameandTitleOrganizationalChart"/>
    <dgm:cxn modelId="{01CF1DBF-65B2-4C0D-B96A-464D25D23F11}" type="presParOf" srcId="{473B831A-1638-4065-8342-C58D1E844EDD}" destId="{40C54533-68DE-439A-ADAC-7A37F1A85D30}" srcOrd="3" destOrd="0" presId="urn:microsoft.com/office/officeart/2008/layout/NameandTitleOrganizationalChart"/>
    <dgm:cxn modelId="{CCC8B849-0CA3-4AB2-B359-262E2AC7D37B}" type="presParOf" srcId="{40C54533-68DE-439A-ADAC-7A37F1A85D30}" destId="{B0F19F72-4B18-4C5B-A0E5-01709C0DB024}" srcOrd="0" destOrd="0" presId="urn:microsoft.com/office/officeart/2008/layout/NameandTitleOrganizationalChart"/>
    <dgm:cxn modelId="{61CF98F2-9739-450B-A7E0-DEE178EA2C74}" type="presParOf" srcId="{B0F19F72-4B18-4C5B-A0E5-01709C0DB024}" destId="{123E0BD5-A324-417F-A3E8-2787046F0431}" srcOrd="0" destOrd="0" presId="urn:microsoft.com/office/officeart/2008/layout/NameandTitleOrganizationalChart"/>
    <dgm:cxn modelId="{7F1C8FBF-C5F2-481C-96D8-A76EC1B12CD4}" type="presParOf" srcId="{B0F19F72-4B18-4C5B-A0E5-01709C0DB024}" destId="{370D9BBE-E2CA-4CE0-9E79-EE7521ECDE8E}" srcOrd="1" destOrd="0" presId="urn:microsoft.com/office/officeart/2008/layout/NameandTitleOrganizationalChart"/>
    <dgm:cxn modelId="{014AB3CC-4AA4-4275-AB4C-2DFB8687A983}" type="presParOf" srcId="{B0F19F72-4B18-4C5B-A0E5-01709C0DB024}" destId="{E296204D-2BA0-4EF1-BAED-DDC5B11451C7}" srcOrd="2" destOrd="0" presId="urn:microsoft.com/office/officeart/2008/layout/NameandTitleOrganizationalChart"/>
    <dgm:cxn modelId="{7FB2AD29-B749-4090-88D7-532DEF3D019A}" type="presParOf" srcId="{40C54533-68DE-439A-ADAC-7A37F1A85D30}" destId="{A5FD2D0A-7974-45F7-BF31-75167D45CEC7}" srcOrd="1" destOrd="0" presId="urn:microsoft.com/office/officeart/2008/layout/NameandTitleOrganizationalChart"/>
    <dgm:cxn modelId="{AF03B4BE-1EBA-48C0-8372-20A71C4CA624}" type="presParOf" srcId="{A5FD2D0A-7974-45F7-BF31-75167D45CEC7}" destId="{BE341798-BFA4-44BD-BBA7-889D2C470C1D}" srcOrd="0" destOrd="0" presId="urn:microsoft.com/office/officeart/2008/layout/NameandTitleOrganizationalChart"/>
    <dgm:cxn modelId="{4B17709A-4FA9-4877-9D5C-0FE94E3A42D8}" type="presParOf" srcId="{A5FD2D0A-7974-45F7-BF31-75167D45CEC7}" destId="{8D19AF07-A768-4308-8516-E9BE5C2D58A7}" srcOrd="1" destOrd="0" presId="urn:microsoft.com/office/officeart/2008/layout/NameandTitleOrganizationalChart"/>
    <dgm:cxn modelId="{95A3584B-18DE-4369-91F0-492F267B7202}" type="presParOf" srcId="{8D19AF07-A768-4308-8516-E9BE5C2D58A7}" destId="{35BF31E3-DF57-4622-90CB-B9208BD80805}" srcOrd="0" destOrd="0" presId="urn:microsoft.com/office/officeart/2008/layout/NameandTitleOrganizationalChart"/>
    <dgm:cxn modelId="{68585604-53E6-4D3E-AE80-AA2A1A2AF001}" type="presParOf" srcId="{35BF31E3-DF57-4622-90CB-B9208BD80805}" destId="{75189CF4-12C0-44C8-8329-C71E5C37D77F}" srcOrd="0" destOrd="0" presId="urn:microsoft.com/office/officeart/2008/layout/NameandTitleOrganizationalChart"/>
    <dgm:cxn modelId="{F6967ED4-81B4-4A20-B6C7-6BB16488D813}" type="presParOf" srcId="{35BF31E3-DF57-4622-90CB-B9208BD80805}" destId="{A4DCF278-D21B-444C-8A25-3096D451DC2D}" srcOrd="1" destOrd="0" presId="urn:microsoft.com/office/officeart/2008/layout/NameandTitleOrganizationalChart"/>
    <dgm:cxn modelId="{704F4372-1014-468A-B0DE-EDA1FB411ED2}" type="presParOf" srcId="{35BF31E3-DF57-4622-90CB-B9208BD80805}" destId="{AC749428-4D4B-4A98-B3C6-CFAF7A1D296D}" srcOrd="2" destOrd="0" presId="urn:microsoft.com/office/officeart/2008/layout/NameandTitleOrganizationalChart"/>
    <dgm:cxn modelId="{AFF444CC-E5C7-45D0-8C94-33E107DAD47A}" type="presParOf" srcId="{8D19AF07-A768-4308-8516-E9BE5C2D58A7}" destId="{135D06B5-0968-4DE6-AE76-71E03B7831FF}" srcOrd="1" destOrd="0" presId="urn:microsoft.com/office/officeart/2008/layout/NameandTitleOrganizationalChart"/>
    <dgm:cxn modelId="{4199EFEE-A433-425C-928D-048C298817D3}" type="presParOf" srcId="{135D06B5-0968-4DE6-AE76-71E03B7831FF}" destId="{91B5F59B-981A-4D29-8038-43C91D6CDC3E}" srcOrd="0" destOrd="0" presId="urn:microsoft.com/office/officeart/2008/layout/NameandTitleOrganizationalChart"/>
    <dgm:cxn modelId="{3D310EE9-2635-44CE-BD76-48A71479227C}" type="presParOf" srcId="{135D06B5-0968-4DE6-AE76-71E03B7831FF}" destId="{96FD716F-A010-4200-A9DF-D3FE02EB309D}" srcOrd="1" destOrd="0" presId="urn:microsoft.com/office/officeart/2008/layout/NameandTitleOrganizationalChart"/>
    <dgm:cxn modelId="{5DECBA65-080D-4527-A6FA-D902AB5E3BF9}" type="presParOf" srcId="{96FD716F-A010-4200-A9DF-D3FE02EB309D}" destId="{98DADE21-BBC3-41EF-9EEF-5AB7462CB8EF}" srcOrd="0" destOrd="0" presId="urn:microsoft.com/office/officeart/2008/layout/NameandTitleOrganizationalChart"/>
    <dgm:cxn modelId="{6ADE0E18-3D3E-4B1E-87BC-6A11515D104E}" type="presParOf" srcId="{98DADE21-BBC3-41EF-9EEF-5AB7462CB8EF}" destId="{0E895130-B612-484D-A70A-6D9C5FCFC3E2}" srcOrd="0" destOrd="0" presId="urn:microsoft.com/office/officeart/2008/layout/NameandTitleOrganizationalChart"/>
    <dgm:cxn modelId="{8BB26452-7AAB-4503-9753-54FDF8726B51}" type="presParOf" srcId="{98DADE21-BBC3-41EF-9EEF-5AB7462CB8EF}" destId="{E2635946-91C6-4E38-AB59-D2B3C60ADEFE}" srcOrd="1" destOrd="0" presId="urn:microsoft.com/office/officeart/2008/layout/NameandTitleOrganizationalChart"/>
    <dgm:cxn modelId="{792183A2-9080-4F73-9F3F-85F2F59FAD4B}" type="presParOf" srcId="{98DADE21-BBC3-41EF-9EEF-5AB7462CB8EF}" destId="{5CC131FC-140A-4943-8A9B-C6AD66B2DDA4}" srcOrd="2" destOrd="0" presId="urn:microsoft.com/office/officeart/2008/layout/NameandTitleOrganizationalChart"/>
    <dgm:cxn modelId="{27A82B37-41D1-4B6C-92F4-AE18D4D7260F}" type="presParOf" srcId="{96FD716F-A010-4200-A9DF-D3FE02EB309D}" destId="{021B708F-3399-4DE2-9EFB-97C1C8F30CA3}" srcOrd="1" destOrd="0" presId="urn:microsoft.com/office/officeart/2008/layout/NameandTitleOrganizationalChart"/>
    <dgm:cxn modelId="{0E064A21-7506-4D83-94B9-17694DB78119}" type="presParOf" srcId="{021B708F-3399-4DE2-9EFB-97C1C8F30CA3}" destId="{EF2410B6-84BC-4A08-A116-771D0F8A9DDE}" srcOrd="0" destOrd="0" presId="urn:microsoft.com/office/officeart/2008/layout/NameandTitleOrganizationalChart"/>
    <dgm:cxn modelId="{11DFF0C8-3801-4C3B-A58D-70C340321ADD}" type="presParOf" srcId="{021B708F-3399-4DE2-9EFB-97C1C8F30CA3}" destId="{8961E3A2-C9FA-4DFB-8741-6DC24890614C}" srcOrd="1" destOrd="0" presId="urn:microsoft.com/office/officeart/2008/layout/NameandTitleOrganizationalChart"/>
    <dgm:cxn modelId="{443595EB-97F2-4C7A-A08E-4387F762D76C}" type="presParOf" srcId="{8961E3A2-C9FA-4DFB-8741-6DC24890614C}" destId="{5D8A6E55-B438-4B9C-A6C8-4D326E33B2D3}" srcOrd="0" destOrd="0" presId="urn:microsoft.com/office/officeart/2008/layout/NameandTitleOrganizationalChart"/>
    <dgm:cxn modelId="{5095CE9B-0714-4C85-8976-D07233771788}" type="presParOf" srcId="{5D8A6E55-B438-4B9C-A6C8-4D326E33B2D3}" destId="{791F50AE-BD21-4C3C-BB7E-91B7B0093D63}" srcOrd="0" destOrd="0" presId="urn:microsoft.com/office/officeart/2008/layout/NameandTitleOrganizationalChart"/>
    <dgm:cxn modelId="{AABDED0A-9394-4AE3-980C-F03C0B21BC1F}" type="presParOf" srcId="{5D8A6E55-B438-4B9C-A6C8-4D326E33B2D3}" destId="{0EE890E5-8C9B-42CE-8465-A34723D74DF6}" srcOrd="1" destOrd="0" presId="urn:microsoft.com/office/officeart/2008/layout/NameandTitleOrganizationalChart"/>
    <dgm:cxn modelId="{93A27CE5-EE7E-4584-81F6-23DC1426491A}" type="presParOf" srcId="{5D8A6E55-B438-4B9C-A6C8-4D326E33B2D3}" destId="{AEC52EE6-3EC1-4192-8C66-F4414507F796}" srcOrd="2" destOrd="0" presId="urn:microsoft.com/office/officeart/2008/layout/NameandTitleOrganizationalChart"/>
    <dgm:cxn modelId="{E233B85F-509E-4A7D-A6CF-68BE12307EB6}" type="presParOf" srcId="{8961E3A2-C9FA-4DFB-8741-6DC24890614C}" destId="{0A7C9E82-4340-4744-979B-A2991D950C37}" srcOrd="1" destOrd="0" presId="urn:microsoft.com/office/officeart/2008/layout/NameandTitleOrganizationalChart"/>
    <dgm:cxn modelId="{7DC72E98-9A42-40C7-9433-7A1F42D7BF23}" type="presParOf" srcId="{0A7C9E82-4340-4744-979B-A2991D950C37}" destId="{6B684756-9FAC-4802-9EF6-63787D4F6F13}" srcOrd="0" destOrd="0" presId="urn:microsoft.com/office/officeart/2008/layout/NameandTitleOrganizationalChart"/>
    <dgm:cxn modelId="{1D730546-C27E-4291-9572-117817D14DE9}" type="presParOf" srcId="{0A7C9E82-4340-4744-979B-A2991D950C37}" destId="{346F987A-ADB1-49EE-9851-C5FD1BC1D97C}" srcOrd="1" destOrd="0" presId="urn:microsoft.com/office/officeart/2008/layout/NameandTitleOrganizationalChart"/>
    <dgm:cxn modelId="{A3276CE6-5263-47D2-A242-3BE2E05DACA2}" type="presParOf" srcId="{346F987A-ADB1-49EE-9851-C5FD1BC1D97C}" destId="{1C1EBC90-1B45-46BE-9D18-EAD0EA86B920}" srcOrd="0" destOrd="0" presId="urn:microsoft.com/office/officeart/2008/layout/NameandTitleOrganizationalChart"/>
    <dgm:cxn modelId="{319B1DC5-6D5A-4831-95EE-A56FAE9A3B89}" type="presParOf" srcId="{1C1EBC90-1B45-46BE-9D18-EAD0EA86B920}" destId="{B6CF931B-2E1D-40B8-83D7-C4EE872EECE9}" srcOrd="0" destOrd="0" presId="urn:microsoft.com/office/officeart/2008/layout/NameandTitleOrganizationalChart"/>
    <dgm:cxn modelId="{9A7EF2F4-8475-4C68-9161-656751A4758E}" type="presParOf" srcId="{1C1EBC90-1B45-46BE-9D18-EAD0EA86B920}" destId="{A0515D2A-99C8-4F4C-8FEA-2070E17A8E7A}" srcOrd="1" destOrd="0" presId="urn:microsoft.com/office/officeart/2008/layout/NameandTitleOrganizationalChart"/>
    <dgm:cxn modelId="{D8B77FD6-D740-443D-BC81-325B851039AB}" type="presParOf" srcId="{1C1EBC90-1B45-46BE-9D18-EAD0EA86B920}" destId="{8A9BD113-85CB-4472-B8D1-1FA279A94C78}" srcOrd="2" destOrd="0" presId="urn:microsoft.com/office/officeart/2008/layout/NameandTitleOrganizationalChart"/>
    <dgm:cxn modelId="{7D1AEB4A-875C-4A0D-9717-51D833BE3C9F}" type="presParOf" srcId="{346F987A-ADB1-49EE-9851-C5FD1BC1D97C}" destId="{862045F7-D95C-477C-8E03-5368393FF101}" srcOrd="1" destOrd="0" presId="urn:microsoft.com/office/officeart/2008/layout/NameandTitleOrganizationalChart"/>
    <dgm:cxn modelId="{461B13B6-3494-454D-A612-0D6155479DC4}" type="presParOf" srcId="{862045F7-D95C-477C-8E03-5368393FF101}" destId="{EB090CB9-B073-478A-8B37-172528C2F374}" srcOrd="0" destOrd="0" presId="urn:microsoft.com/office/officeart/2008/layout/NameandTitleOrganizationalChart"/>
    <dgm:cxn modelId="{DEBC5D43-4DE4-4F36-90AA-ED94D68CAE77}" type="presParOf" srcId="{862045F7-D95C-477C-8E03-5368393FF101}" destId="{6A1142B7-28EB-4134-9E39-72CA35E5FB64}" srcOrd="1" destOrd="0" presId="urn:microsoft.com/office/officeart/2008/layout/NameandTitleOrganizationalChart"/>
    <dgm:cxn modelId="{09084E61-65DA-4D80-A39C-273A7EEDE72A}" type="presParOf" srcId="{6A1142B7-28EB-4134-9E39-72CA35E5FB64}" destId="{82E79178-A1B0-422D-A63B-2935AB5DC2E1}" srcOrd="0" destOrd="0" presId="urn:microsoft.com/office/officeart/2008/layout/NameandTitleOrganizationalChart"/>
    <dgm:cxn modelId="{350932CC-77BB-4F93-9FEE-680EB64F163C}" type="presParOf" srcId="{82E79178-A1B0-422D-A63B-2935AB5DC2E1}" destId="{90B85E0B-CA3D-4450-BE37-6054A2617C59}" srcOrd="0" destOrd="0" presId="urn:microsoft.com/office/officeart/2008/layout/NameandTitleOrganizationalChart"/>
    <dgm:cxn modelId="{ED9B4CBB-F78E-44F7-8731-307D581496F2}" type="presParOf" srcId="{82E79178-A1B0-422D-A63B-2935AB5DC2E1}" destId="{DBC6AC21-E038-43A6-84FC-5C380B761EA1}" srcOrd="1" destOrd="0" presId="urn:microsoft.com/office/officeart/2008/layout/NameandTitleOrganizationalChart"/>
    <dgm:cxn modelId="{3E6F56F6-8626-437F-B584-45F927E3E3F8}" type="presParOf" srcId="{82E79178-A1B0-422D-A63B-2935AB5DC2E1}" destId="{0497A056-6A5A-4D96-BCC9-27B5B670FD69}" srcOrd="2" destOrd="0" presId="urn:microsoft.com/office/officeart/2008/layout/NameandTitleOrganizationalChart"/>
    <dgm:cxn modelId="{4CDDA167-6E62-48A0-8DC1-785F5D393BF8}" type="presParOf" srcId="{6A1142B7-28EB-4134-9E39-72CA35E5FB64}" destId="{916CC17F-4A67-4891-B5A9-A32AD907A390}" srcOrd="1" destOrd="0" presId="urn:microsoft.com/office/officeart/2008/layout/NameandTitleOrganizationalChart"/>
    <dgm:cxn modelId="{75C3B5E6-4FB4-4919-93F7-209ED674310D}" type="presParOf" srcId="{6A1142B7-28EB-4134-9E39-72CA35E5FB64}" destId="{83D24AB0-7E36-41EF-8E16-1926DA0F69C9}" srcOrd="2" destOrd="0" presId="urn:microsoft.com/office/officeart/2008/layout/NameandTitleOrganizationalChart"/>
    <dgm:cxn modelId="{002849C8-3376-4582-9BB5-926F32BC38C2}" type="presParOf" srcId="{346F987A-ADB1-49EE-9851-C5FD1BC1D97C}" destId="{E3F9452A-D63B-4447-A6A7-8AC7E560784B}" srcOrd="2" destOrd="0" presId="urn:microsoft.com/office/officeart/2008/layout/NameandTitleOrganizationalChart"/>
    <dgm:cxn modelId="{5C1C1A54-3360-4ADF-BA04-3529B000E5FB}" type="presParOf" srcId="{8961E3A2-C9FA-4DFB-8741-6DC24890614C}" destId="{1A6124E2-B86E-4329-B14F-12933656FBAF}" srcOrd="2" destOrd="0" presId="urn:microsoft.com/office/officeart/2008/layout/NameandTitleOrganizationalChart"/>
    <dgm:cxn modelId="{FD70636B-9107-4EDD-B801-6D13F32768F6}" type="presParOf" srcId="{96FD716F-A010-4200-A9DF-D3FE02EB309D}" destId="{A624A7A3-C4FF-4BEB-A73C-F5E55EADBD2C}" srcOrd="2" destOrd="0" presId="urn:microsoft.com/office/officeart/2008/layout/NameandTitleOrganizationalChart"/>
    <dgm:cxn modelId="{9DEC9229-F584-4636-98A9-297DC35913CD}" type="presParOf" srcId="{8D19AF07-A768-4308-8516-E9BE5C2D58A7}" destId="{DB089E26-CBA7-4077-AFBC-4B9054CFA332}" srcOrd="2" destOrd="0" presId="urn:microsoft.com/office/officeart/2008/layout/NameandTitleOrganizationalChart"/>
    <dgm:cxn modelId="{D4AC7615-1E30-4971-AB6C-677FA27E05FA}" type="presParOf" srcId="{40C54533-68DE-439A-ADAC-7A37F1A85D30}" destId="{0FEF7BB9-99F0-4647-908C-B0E305DC0FCE}" srcOrd="2" destOrd="0" presId="urn:microsoft.com/office/officeart/2008/layout/NameandTitleOrganizationalChart"/>
    <dgm:cxn modelId="{91DDC21B-B518-4645-9926-3C6DC0095CD6}" type="presParOf" srcId="{473B831A-1638-4065-8342-C58D1E844EDD}" destId="{39431726-1DA7-463F-8016-F3C34EADECDF}" srcOrd="4" destOrd="0" presId="urn:microsoft.com/office/officeart/2008/layout/NameandTitleOrganizationalChart"/>
    <dgm:cxn modelId="{932FB056-44EC-4357-BB16-381F034C8502}" type="presParOf" srcId="{473B831A-1638-4065-8342-C58D1E844EDD}" destId="{611156F3-DCAC-4B5D-8BA3-3AF5F144B05E}" srcOrd="5" destOrd="0" presId="urn:microsoft.com/office/officeart/2008/layout/NameandTitleOrganizationalChart"/>
    <dgm:cxn modelId="{A4FE1F16-5B8F-4871-9A01-D34ADD114A82}" type="presParOf" srcId="{611156F3-DCAC-4B5D-8BA3-3AF5F144B05E}" destId="{389B94E6-1B04-4558-9CAC-52461B361115}" srcOrd="0" destOrd="0" presId="urn:microsoft.com/office/officeart/2008/layout/NameandTitleOrganizationalChart"/>
    <dgm:cxn modelId="{F3425B1C-16F3-474D-8BEC-83BDAD8B827F}" type="presParOf" srcId="{389B94E6-1B04-4558-9CAC-52461B361115}" destId="{C5914416-6F4F-455C-B98C-E19440C15828}" srcOrd="0" destOrd="0" presId="urn:microsoft.com/office/officeart/2008/layout/NameandTitleOrganizationalChart"/>
    <dgm:cxn modelId="{0AEEED1A-70C2-4650-97E3-7EDE277FED40}" type="presParOf" srcId="{389B94E6-1B04-4558-9CAC-52461B361115}" destId="{69A125C5-14CC-4340-9033-46CF66476ADF}" srcOrd="1" destOrd="0" presId="urn:microsoft.com/office/officeart/2008/layout/NameandTitleOrganizationalChart"/>
    <dgm:cxn modelId="{884ECEDE-FB18-4D8D-96B8-4E26B92B1EA0}" type="presParOf" srcId="{389B94E6-1B04-4558-9CAC-52461B361115}" destId="{D3283D38-F70E-44EF-AD2D-513B21258174}" srcOrd="2" destOrd="0" presId="urn:microsoft.com/office/officeart/2008/layout/NameandTitleOrganizationalChart"/>
    <dgm:cxn modelId="{91D895A8-DCD1-4637-8416-FA359E775149}" type="presParOf" srcId="{611156F3-DCAC-4B5D-8BA3-3AF5F144B05E}" destId="{F9BC2A92-F55B-412E-A6E0-EC8F61F9ED8A}" srcOrd="1" destOrd="0" presId="urn:microsoft.com/office/officeart/2008/layout/NameandTitleOrganizationalChart"/>
    <dgm:cxn modelId="{A1D2B6BF-0F13-4E7E-B3C3-D0AA10D0D289}" type="presParOf" srcId="{F9BC2A92-F55B-412E-A6E0-EC8F61F9ED8A}" destId="{342CC8AC-2CB9-4460-BEE7-D72A939D28B8}" srcOrd="0" destOrd="0" presId="urn:microsoft.com/office/officeart/2008/layout/NameandTitleOrganizationalChart"/>
    <dgm:cxn modelId="{3F6882E8-B66C-4528-B6B9-4B172846012D}" type="presParOf" srcId="{F9BC2A92-F55B-412E-A6E0-EC8F61F9ED8A}" destId="{26ED5ED7-FB5A-4067-9B6C-EE70232F1C71}" srcOrd="1" destOrd="0" presId="urn:microsoft.com/office/officeart/2008/layout/NameandTitleOrganizationalChart"/>
    <dgm:cxn modelId="{F76DFDBA-6312-4C57-9FC0-9F702A2D6553}" type="presParOf" srcId="{26ED5ED7-FB5A-4067-9B6C-EE70232F1C71}" destId="{4F653F48-1D30-4D37-ADF6-0F6EEBFCBC77}" srcOrd="0" destOrd="0" presId="urn:microsoft.com/office/officeart/2008/layout/NameandTitleOrganizationalChart"/>
    <dgm:cxn modelId="{AB3E1B49-7824-4A27-9143-DB492E45E9FE}" type="presParOf" srcId="{4F653F48-1D30-4D37-ADF6-0F6EEBFCBC77}" destId="{3A81FA84-DB84-42E1-A764-4C8AF10FDD7A}" srcOrd="0" destOrd="0" presId="urn:microsoft.com/office/officeart/2008/layout/NameandTitleOrganizationalChart"/>
    <dgm:cxn modelId="{08A629F8-B6DD-4662-91DB-33C9FEF7056B}" type="presParOf" srcId="{4F653F48-1D30-4D37-ADF6-0F6EEBFCBC77}" destId="{16ABA4E0-F165-4C51-9679-24BC317A873F}" srcOrd="1" destOrd="0" presId="urn:microsoft.com/office/officeart/2008/layout/NameandTitleOrganizationalChart"/>
    <dgm:cxn modelId="{2B235F5C-6666-44A0-8B4F-FF5DE9279365}" type="presParOf" srcId="{4F653F48-1D30-4D37-ADF6-0F6EEBFCBC77}" destId="{5BDE3E17-2814-479F-9282-18052D9D0A66}" srcOrd="2" destOrd="0" presId="urn:microsoft.com/office/officeart/2008/layout/NameandTitleOrganizationalChart"/>
    <dgm:cxn modelId="{843715C4-02F5-4AA9-A858-85E21C960FF7}" type="presParOf" srcId="{26ED5ED7-FB5A-4067-9B6C-EE70232F1C71}" destId="{66AD43B3-3295-4A7A-928E-9615E62102B8}" srcOrd="1" destOrd="0" presId="urn:microsoft.com/office/officeart/2008/layout/NameandTitleOrganizationalChart"/>
    <dgm:cxn modelId="{9FEF7573-ABB8-4FB5-8990-69E5300D32A4}" type="presParOf" srcId="{66AD43B3-3295-4A7A-928E-9615E62102B8}" destId="{00591675-C6AC-481C-868C-04253E5EE235}" srcOrd="0" destOrd="0" presId="urn:microsoft.com/office/officeart/2008/layout/NameandTitleOrganizationalChart"/>
    <dgm:cxn modelId="{0C6CAD16-8D59-48A1-AB15-D5F198630A5F}" type="presParOf" srcId="{66AD43B3-3295-4A7A-928E-9615E62102B8}" destId="{180812BD-4C6E-4260-BD87-F09414BE6022}" srcOrd="1" destOrd="0" presId="urn:microsoft.com/office/officeart/2008/layout/NameandTitleOrganizationalChart"/>
    <dgm:cxn modelId="{93341707-432B-4221-95FF-287FC2755555}" type="presParOf" srcId="{180812BD-4C6E-4260-BD87-F09414BE6022}" destId="{F6C3CFF3-2FBE-48AE-9705-F878D6EE87FE}" srcOrd="0" destOrd="0" presId="urn:microsoft.com/office/officeart/2008/layout/NameandTitleOrganizationalChart"/>
    <dgm:cxn modelId="{F2CC222D-4AE5-459E-BA06-8C204A75D577}" type="presParOf" srcId="{F6C3CFF3-2FBE-48AE-9705-F878D6EE87FE}" destId="{20EAFE1D-355C-414D-931D-8091F16011C7}" srcOrd="0" destOrd="0" presId="urn:microsoft.com/office/officeart/2008/layout/NameandTitleOrganizationalChart"/>
    <dgm:cxn modelId="{CF84965A-6C4E-4FD3-9791-827140DC0EC3}" type="presParOf" srcId="{F6C3CFF3-2FBE-48AE-9705-F878D6EE87FE}" destId="{573C23EE-D1F7-462D-A700-AAF13C293ED2}" srcOrd="1" destOrd="0" presId="urn:microsoft.com/office/officeart/2008/layout/NameandTitleOrganizationalChart"/>
    <dgm:cxn modelId="{C06FD413-5A41-4503-8574-D0C8F8C1602A}" type="presParOf" srcId="{F6C3CFF3-2FBE-48AE-9705-F878D6EE87FE}" destId="{65598ED0-A10E-4D5F-A850-912C2AB8F2BD}" srcOrd="2" destOrd="0" presId="urn:microsoft.com/office/officeart/2008/layout/NameandTitleOrganizationalChart"/>
    <dgm:cxn modelId="{4537F162-5F2A-4A5B-B58F-ED3E06DF60A5}" type="presParOf" srcId="{180812BD-4C6E-4260-BD87-F09414BE6022}" destId="{4114645C-4A2A-4713-8066-B05A90D7606F}" srcOrd="1" destOrd="0" presId="urn:microsoft.com/office/officeart/2008/layout/NameandTitleOrganizationalChart"/>
    <dgm:cxn modelId="{26027265-903C-4453-9A0A-C768503E7651}" type="presParOf" srcId="{4114645C-4A2A-4713-8066-B05A90D7606F}" destId="{DE2B8F89-EBB8-45D2-A240-E4E89FFE62C2}" srcOrd="0" destOrd="0" presId="urn:microsoft.com/office/officeart/2008/layout/NameandTitleOrganizationalChart"/>
    <dgm:cxn modelId="{6D2DDE2C-A26B-473D-8EE1-C8FC770A240B}" type="presParOf" srcId="{4114645C-4A2A-4713-8066-B05A90D7606F}" destId="{575D83A1-4BD0-49B2-A229-EBED78253ED9}" srcOrd="1" destOrd="0" presId="urn:microsoft.com/office/officeart/2008/layout/NameandTitleOrganizationalChart"/>
    <dgm:cxn modelId="{A2708468-2418-4A5C-B8AA-9B668236DFDD}" type="presParOf" srcId="{575D83A1-4BD0-49B2-A229-EBED78253ED9}" destId="{734FAF0C-17FB-4C34-88F0-73D3876783BF}" srcOrd="0" destOrd="0" presId="urn:microsoft.com/office/officeart/2008/layout/NameandTitleOrganizationalChart"/>
    <dgm:cxn modelId="{ABBF33F8-4DFE-45CB-854D-6D770B0A81EE}" type="presParOf" srcId="{734FAF0C-17FB-4C34-88F0-73D3876783BF}" destId="{DBBE5327-5593-4AB0-B438-3C7DE7ADC79E}" srcOrd="0" destOrd="0" presId="urn:microsoft.com/office/officeart/2008/layout/NameandTitleOrganizationalChart"/>
    <dgm:cxn modelId="{CF1ADC62-C1F2-4115-A06E-9ADFD7AD182E}" type="presParOf" srcId="{734FAF0C-17FB-4C34-88F0-73D3876783BF}" destId="{769C19E4-BD5E-43E2-AEAF-0ABFB17F5139}" srcOrd="1" destOrd="0" presId="urn:microsoft.com/office/officeart/2008/layout/NameandTitleOrganizationalChart"/>
    <dgm:cxn modelId="{2EE7450A-B5FE-44D5-A84D-583F6F1F5926}" type="presParOf" srcId="{734FAF0C-17FB-4C34-88F0-73D3876783BF}" destId="{E0D1644F-4C9A-489F-9192-8ED1EB30A24D}" srcOrd="2" destOrd="0" presId="urn:microsoft.com/office/officeart/2008/layout/NameandTitleOrganizationalChart"/>
    <dgm:cxn modelId="{3F9D2320-ED03-4512-B629-B0FC412F118E}" type="presParOf" srcId="{575D83A1-4BD0-49B2-A229-EBED78253ED9}" destId="{0ADEC06C-A0F8-44DD-BA7E-D8ED4D925B49}" srcOrd="1" destOrd="0" presId="urn:microsoft.com/office/officeart/2008/layout/NameandTitleOrganizationalChart"/>
    <dgm:cxn modelId="{130463D8-139D-4AD5-B3C5-BCFD191972E1}" type="presParOf" srcId="{575D83A1-4BD0-49B2-A229-EBED78253ED9}" destId="{7BF70625-9665-4CA9-BB46-F260984FA114}" srcOrd="2" destOrd="0" presId="urn:microsoft.com/office/officeart/2008/layout/NameandTitleOrganizationalChart"/>
    <dgm:cxn modelId="{D70A2C69-7329-471E-8E27-67073E514236}" type="presParOf" srcId="{180812BD-4C6E-4260-BD87-F09414BE6022}" destId="{BF5BC2C7-16EB-4BB9-A3E2-374C6BE1D9BE}" srcOrd="2" destOrd="0" presId="urn:microsoft.com/office/officeart/2008/layout/NameandTitleOrganizationalChart"/>
    <dgm:cxn modelId="{4B0D8074-4100-472D-8AA3-B0B1C1F62569}" type="presParOf" srcId="{26ED5ED7-FB5A-4067-9B6C-EE70232F1C71}" destId="{16B379B2-CE93-4C68-86E3-F700BC730683}" srcOrd="2" destOrd="0" presId="urn:microsoft.com/office/officeart/2008/layout/NameandTitleOrganizationalChart"/>
    <dgm:cxn modelId="{DFB73BDB-E740-4686-AF29-E35FBECB5F83}" type="presParOf" srcId="{611156F3-DCAC-4B5D-8BA3-3AF5F144B05E}" destId="{27658E9E-165A-4896-94FF-EAB1F5C9DD61}" srcOrd="2" destOrd="0" presId="urn:microsoft.com/office/officeart/2008/layout/NameandTitleOrganizationalChart"/>
    <dgm:cxn modelId="{60275401-47D7-4EE4-95C7-A216439488D7}" type="presParOf" srcId="{EC33A0E0-52DA-4C40-9E11-347246CF0838}" destId="{FC536EE2-19A6-4D79-A452-2DFE90ABAAC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8F89-EBB8-45D2-A240-E4E89FFE62C2}">
      <dsp:nvSpPr>
        <dsp:cNvPr id="0" name=""/>
        <dsp:cNvSpPr/>
      </dsp:nvSpPr>
      <dsp:spPr>
        <a:xfrm>
          <a:off x="4905632" y="2320417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91675-C6AC-481C-868C-04253E5EE235}">
      <dsp:nvSpPr>
        <dsp:cNvPr id="0" name=""/>
        <dsp:cNvSpPr/>
      </dsp:nvSpPr>
      <dsp:spPr>
        <a:xfrm>
          <a:off x="4905632" y="1682311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CC8AC-2CB9-4460-BEE7-D72A939D28B8}">
      <dsp:nvSpPr>
        <dsp:cNvPr id="0" name=""/>
        <dsp:cNvSpPr/>
      </dsp:nvSpPr>
      <dsp:spPr>
        <a:xfrm>
          <a:off x="4905632" y="1044204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31726-1DA7-463F-8016-F3C34EADECDF}">
      <dsp:nvSpPr>
        <dsp:cNvPr id="0" name=""/>
        <dsp:cNvSpPr/>
      </dsp:nvSpPr>
      <dsp:spPr>
        <a:xfrm>
          <a:off x="3903375" y="406098"/>
          <a:ext cx="1047977" cy="233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04"/>
              </a:lnTo>
              <a:lnTo>
                <a:pt x="1047977" y="139304"/>
              </a:lnTo>
              <a:lnTo>
                <a:pt x="1047977" y="2336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90CB9-B073-478A-8B37-172528C2F374}">
      <dsp:nvSpPr>
        <dsp:cNvPr id="0" name=""/>
        <dsp:cNvSpPr/>
      </dsp:nvSpPr>
      <dsp:spPr>
        <a:xfrm>
          <a:off x="3857655" y="3596631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4756-9FAC-4802-9EF6-63787D4F6F13}">
      <dsp:nvSpPr>
        <dsp:cNvPr id="0" name=""/>
        <dsp:cNvSpPr/>
      </dsp:nvSpPr>
      <dsp:spPr>
        <a:xfrm>
          <a:off x="3857655" y="2958524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410B6-84BC-4A08-A116-771D0F8A9DDE}">
      <dsp:nvSpPr>
        <dsp:cNvPr id="0" name=""/>
        <dsp:cNvSpPr/>
      </dsp:nvSpPr>
      <dsp:spPr>
        <a:xfrm>
          <a:off x="3857655" y="2320417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F59B-981A-4D29-8038-43C91D6CDC3E}">
      <dsp:nvSpPr>
        <dsp:cNvPr id="0" name=""/>
        <dsp:cNvSpPr/>
      </dsp:nvSpPr>
      <dsp:spPr>
        <a:xfrm>
          <a:off x="3857655" y="1682311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1798-BFA4-44BD-BBA7-889D2C470C1D}">
      <dsp:nvSpPr>
        <dsp:cNvPr id="0" name=""/>
        <dsp:cNvSpPr/>
      </dsp:nvSpPr>
      <dsp:spPr>
        <a:xfrm>
          <a:off x="3857655" y="1044204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DED92-ABB6-44F0-8DAA-1618945E93D7}">
      <dsp:nvSpPr>
        <dsp:cNvPr id="0" name=""/>
        <dsp:cNvSpPr/>
      </dsp:nvSpPr>
      <dsp:spPr>
        <a:xfrm>
          <a:off x="3857655" y="406098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0D04B-B356-4FAD-8F8E-805B87D65FB0}">
      <dsp:nvSpPr>
        <dsp:cNvPr id="0" name=""/>
        <dsp:cNvSpPr/>
      </dsp:nvSpPr>
      <dsp:spPr>
        <a:xfrm>
          <a:off x="2809678" y="1682311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AB1F0-7125-407D-914F-0E8EAEE5F6C6}">
      <dsp:nvSpPr>
        <dsp:cNvPr id="0" name=""/>
        <dsp:cNvSpPr/>
      </dsp:nvSpPr>
      <dsp:spPr>
        <a:xfrm>
          <a:off x="2809678" y="1044204"/>
          <a:ext cx="91440" cy="233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6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7F820-D202-4BFB-9822-A6F342B3356A}">
      <dsp:nvSpPr>
        <dsp:cNvPr id="0" name=""/>
        <dsp:cNvSpPr/>
      </dsp:nvSpPr>
      <dsp:spPr>
        <a:xfrm>
          <a:off x="2855398" y="406098"/>
          <a:ext cx="1047977" cy="233672"/>
        </a:xfrm>
        <a:custGeom>
          <a:avLst/>
          <a:gdLst/>
          <a:ahLst/>
          <a:cxnLst/>
          <a:rect l="0" t="0" r="0" b="0"/>
          <a:pathLst>
            <a:path>
              <a:moveTo>
                <a:pt x="1047977" y="0"/>
              </a:moveTo>
              <a:lnTo>
                <a:pt x="1047977" y="139304"/>
              </a:lnTo>
              <a:lnTo>
                <a:pt x="0" y="139304"/>
              </a:lnTo>
              <a:lnTo>
                <a:pt x="0" y="2336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1E8A4-9648-4310-83BA-246B8D127100}">
      <dsp:nvSpPr>
        <dsp:cNvPr id="0" name=""/>
        <dsp:cNvSpPr/>
      </dsp:nvSpPr>
      <dsp:spPr>
        <a:xfrm>
          <a:off x="3512811" y="1664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Director</a:t>
          </a:r>
          <a:endParaRPr lang="pt-PT" sz="900" kern="1200" dirty="0"/>
        </a:p>
      </dsp:txBody>
      <dsp:txXfrm>
        <a:off x="3512811" y="1664"/>
        <a:ext cx="781128" cy="404433"/>
      </dsp:txXfrm>
    </dsp:sp>
    <dsp:sp modelId="{EC585E17-9844-4F7F-AEE0-FC8E9C015769}">
      <dsp:nvSpPr>
        <dsp:cNvPr id="0" name=""/>
        <dsp:cNvSpPr/>
      </dsp:nvSpPr>
      <dsp:spPr>
        <a:xfrm>
          <a:off x="3669037" y="316223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 dirty="0"/>
        </a:p>
      </dsp:txBody>
      <dsp:txXfrm>
        <a:off x="3669037" y="316223"/>
        <a:ext cx="703015" cy="134811"/>
      </dsp:txXfrm>
    </dsp:sp>
    <dsp:sp modelId="{3AA7CA35-5C4D-4663-A905-6E6BAD03E5E3}">
      <dsp:nvSpPr>
        <dsp:cNvPr id="0" name=""/>
        <dsp:cNvSpPr/>
      </dsp:nvSpPr>
      <dsp:spPr>
        <a:xfrm>
          <a:off x="2464834" y="639770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DEP</a:t>
          </a:r>
          <a:endParaRPr lang="pt-PT" sz="900" kern="1200" dirty="0"/>
        </a:p>
      </dsp:txBody>
      <dsp:txXfrm>
        <a:off x="2464834" y="639770"/>
        <a:ext cx="781128" cy="404433"/>
      </dsp:txXfrm>
    </dsp:sp>
    <dsp:sp modelId="{7270F632-B626-46E6-9B92-B69DF5DAD26C}">
      <dsp:nvSpPr>
        <dsp:cNvPr id="0" name=""/>
        <dsp:cNvSpPr/>
      </dsp:nvSpPr>
      <dsp:spPr>
        <a:xfrm>
          <a:off x="2621059" y="954330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2621059" y="954330"/>
        <a:ext cx="703015" cy="134811"/>
      </dsp:txXfrm>
    </dsp:sp>
    <dsp:sp modelId="{6FF28EB4-E77D-423B-9077-375575A2C51B}">
      <dsp:nvSpPr>
        <dsp:cNvPr id="0" name=""/>
        <dsp:cNvSpPr/>
      </dsp:nvSpPr>
      <dsp:spPr>
        <a:xfrm>
          <a:off x="2464834" y="1277877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Serviço Académico</a:t>
          </a:r>
          <a:endParaRPr lang="pt-PT" sz="900" kern="1200" dirty="0"/>
        </a:p>
      </dsp:txBody>
      <dsp:txXfrm>
        <a:off x="2464834" y="1277877"/>
        <a:ext cx="781128" cy="404433"/>
      </dsp:txXfrm>
    </dsp:sp>
    <dsp:sp modelId="{520D93DE-3F70-4266-99EF-ED7E4D89C672}">
      <dsp:nvSpPr>
        <dsp:cNvPr id="0" name=""/>
        <dsp:cNvSpPr/>
      </dsp:nvSpPr>
      <dsp:spPr>
        <a:xfrm>
          <a:off x="2621059" y="1592437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2621059" y="1592437"/>
        <a:ext cx="703015" cy="134811"/>
      </dsp:txXfrm>
    </dsp:sp>
    <dsp:sp modelId="{33FC57C4-AB60-4186-8878-654632164584}">
      <dsp:nvSpPr>
        <dsp:cNvPr id="0" name=""/>
        <dsp:cNvSpPr/>
      </dsp:nvSpPr>
      <dsp:spPr>
        <a:xfrm>
          <a:off x="2464834" y="1915984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Serviço dos Ensinos Clínicos</a:t>
          </a:r>
          <a:endParaRPr lang="pt-PT" sz="900" kern="1200" dirty="0"/>
        </a:p>
      </dsp:txBody>
      <dsp:txXfrm>
        <a:off x="2464834" y="1915984"/>
        <a:ext cx="781128" cy="404433"/>
      </dsp:txXfrm>
    </dsp:sp>
    <dsp:sp modelId="{D9EB137D-844B-4445-BDDC-DB3F11C6E64D}">
      <dsp:nvSpPr>
        <dsp:cNvPr id="0" name=""/>
        <dsp:cNvSpPr/>
      </dsp:nvSpPr>
      <dsp:spPr>
        <a:xfrm>
          <a:off x="2621059" y="2230543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2621059" y="2230543"/>
        <a:ext cx="703015" cy="134811"/>
      </dsp:txXfrm>
    </dsp:sp>
    <dsp:sp modelId="{123E0BD5-A324-417F-A3E8-2787046F0431}">
      <dsp:nvSpPr>
        <dsp:cNvPr id="0" name=""/>
        <dsp:cNvSpPr/>
      </dsp:nvSpPr>
      <dsp:spPr>
        <a:xfrm>
          <a:off x="3512811" y="639770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DP</a:t>
          </a:r>
          <a:endParaRPr lang="pt-PT" sz="900" kern="1200" dirty="0"/>
        </a:p>
      </dsp:txBody>
      <dsp:txXfrm>
        <a:off x="3512811" y="639770"/>
        <a:ext cx="781128" cy="404433"/>
      </dsp:txXfrm>
    </dsp:sp>
    <dsp:sp modelId="{370D9BBE-E2CA-4CE0-9E79-EE7521ECDE8E}">
      <dsp:nvSpPr>
        <dsp:cNvPr id="0" name=""/>
        <dsp:cNvSpPr/>
      </dsp:nvSpPr>
      <dsp:spPr>
        <a:xfrm>
          <a:off x="3669037" y="954330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954330"/>
        <a:ext cx="703015" cy="134811"/>
      </dsp:txXfrm>
    </dsp:sp>
    <dsp:sp modelId="{75189CF4-12C0-44C8-8329-C71E5C37D77F}">
      <dsp:nvSpPr>
        <dsp:cNvPr id="0" name=""/>
        <dsp:cNvSpPr/>
      </dsp:nvSpPr>
      <dsp:spPr>
        <a:xfrm>
          <a:off x="3512811" y="1277877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Biblioteca</a:t>
          </a:r>
          <a:endParaRPr lang="pt-PT" sz="900" kern="1200" dirty="0"/>
        </a:p>
      </dsp:txBody>
      <dsp:txXfrm>
        <a:off x="3512811" y="1277877"/>
        <a:ext cx="781128" cy="404433"/>
      </dsp:txXfrm>
    </dsp:sp>
    <dsp:sp modelId="{A4DCF278-D21B-444C-8A25-3096D451DC2D}">
      <dsp:nvSpPr>
        <dsp:cNvPr id="0" name=""/>
        <dsp:cNvSpPr/>
      </dsp:nvSpPr>
      <dsp:spPr>
        <a:xfrm>
          <a:off x="3669037" y="1592437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1592437"/>
        <a:ext cx="703015" cy="134811"/>
      </dsp:txXfrm>
    </dsp:sp>
    <dsp:sp modelId="{0E895130-B612-484D-A70A-6D9C5FCFC3E2}">
      <dsp:nvSpPr>
        <dsp:cNvPr id="0" name=""/>
        <dsp:cNvSpPr/>
      </dsp:nvSpPr>
      <dsp:spPr>
        <a:xfrm>
          <a:off x="3512811" y="1915984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Secretaria Escolar</a:t>
          </a:r>
          <a:endParaRPr lang="pt-PT" sz="900" kern="1200" dirty="0"/>
        </a:p>
      </dsp:txBody>
      <dsp:txXfrm>
        <a:off x="3512811" y="1915984"/>
        <a:ext cx="781128" cy="404433"/>
      </dsp:txXfrm>
    </dsp:sp>
    <dsp:sp modelId="{E2635946-91C6-4E38-AB59-D2B3C60ADEFE}">
      <dsp:nvSpPr>
        <dsp:cNvPr id="0" name=""/>
        <dsp:cNvSpPr/>
      </dsp:nvSpPr>
      <dsp:spPr>
        <a:xfrm>
          <a:off x="3669037" y="2230543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2230543"/>
        <a:ext cx="703015" cy="134811"/>
      </dsp:txXfrm>
    </dsp:sp>
    <dsp:sp modelId="{791F50AE-BD21-4C3C-BB7E-91B7B0093D63}">
      <dsp:nvSpPr>
        <dsp:cNvPr id="0" name=""/>
        <dsp:cNvSpPr/>
      </dsp:nvSpPr>
      <dsp:spPr>
        <a:xfrm>
          <a:off x="3512811" y="2554090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Conselho Disciplinar</a:t>
          </a:r>
          <a:endParaRPr lang="pt-PT" sz="900" kern="1200" dirty="0"/>
        </a:p>
      </dsp:txBody>
      <dsp:txXfrm>
        <a:off x="3512811" y="2554090"/>
        <a:ext cx="781128" cy="404433"/>
      </dsp:txXfrm>
    </dsp:sp>
    <dsp:sp modelId="{0EE890E5-8C9B-42CE-8465-A34723D74DF6}">
      <dsp:nvSpPr>
        <dsp:cNvPr id="0" name=""/>
        <dsp:cNvSpPr/>
      </dsp:nvSpPr>
      <dsp:spPr>
        <a:xfrm>
          <a:off x="3669037" y="2868650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2868650"/>
        <a:ext cx="703015" cy="134811"/>
      </dsp:txXfrm>
    </dsp:sp>
    <dsp:sp modelId="{B6CF931B-2E1D-40B8-83D7-C4EE872EECE9}">
      <dsp:nvSpPr>
        <dsp:cNvPr id="0" name=""/>
        <dsp:cNvSpPr/>
      </dsp:nvSpPr>
      <dsp:spPr>
        <a:xfrm>
          <a:off x="3512811" y="3192197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Conselho de Classe</a:t>
          </a:r>
          <a:endParaRPr lang="pt-PT" sz="900" kern="1200" dirty="0"/>
        </a:p>
      </dsp:txBody>
      <dsp:txXfrm>
        <a:off x="3512811" y="3192197"/>
        <a:ext cx="781128" cy="404433"/>
      </dsp:txXfrm>
    </dsp:sp>
    <dsp:sp modelId="{A0515D2A-99C8-4F4C-8FEA-2070E17A8E7A}">
      <dsp:nvSpPr>
        <dsp:cNvPr id="0" name=""/>
        <dsp:cNvSpPr/>
      </dsp:nvSpPr>
      <dsp:spPr>
        <a:xfrm>
          <a:off x="3669037" y="3506756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3506756"/>
        <a:ext cx="703015" cy="134811"/>
      </dsp:txXfrm>
    </dsp:sp>
    <dsp:sp modelId="{90B85E0B-CA3D-4450-BE37-6054A2617C59}">
      <dsp:nvSpPr>
        <dsp:cNvPr id="0" name=""/>
        <dsp:cNvSpPr/>
      </dsp:nvSpPr>
      <dsp:spPr>
        <a:xfrm>
          <a:off x="3512811" y="3830303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PAE</a:t>
          </a:r>
          <a:endParaRPr lang="pt-PT" sz="900" kern="1200" dirty="0"/>
        </a:p>
      </dsp:txBody>
      <dsp:txXfrm>
        <a:off x="3512811" y="3830303"/>
        <a:ext cx="781128" cy="404433"/>
      </dsp:txXfrm>
    </dsp:sp>
    <dsp:sp modelId="{DBC6AC21-E038-43A6-84FC-5C380B761EA1}">
      <dsp:nvSpPr>
        <dsp:cNvPr id="0" name=""/>
        <dsp:cNvSpPr/>
      </dsp:nvSpPr>
      <dsp:spPr>
        <a:xfrm>
          <a:off x="3669037" y="4144863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669037" y="4144863"/>
        <a:ext cx="703015" cy="134811"/>
      </dsp:txXfrm>
    </dsp:sp>
    <dsp:sp modelId="{C5914416-6F4F-455C-B98C-E19440C15828}">
      <dsp:nvSpPr>
        <dsp:cNvPr id="0" name=""/>
        <dsp:cNvSpPr/>
      </dsp:nvSpPr>
      <dsp:spPr>
        <a:xfrm>
          <a:off x="4560788" y="639770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DAF</a:t>
          </a:r>
          <a:endParaRPr lang="pt-PT" sz="900" kern="1200" dirty="0"/>
        </a:p>
      </dsp:txBody>
      <dsp:txXfrm>
        <a:off x="4560788" y="639770"/>
        <a:ext cx="781128" cy="404433"/>
      </dsp:txXfrm>
    </dsp:sp>
    <dsp:sp modelId="{69A125C5-14CC-4340-9033-46CF66476ADF}">
      <dsp:nvSpPr>
        <dsp:cNvPr id="0" name=""/>
        <dsp:cNvSpPr/>
      </dsp:nvSpPr>
      <dsp:spPr>
        <a:xfrm>
          <a:off x="4717014" y="954330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4717014" y="954330"/>
        <a:ext cx="703015" cy="134811"/>
      </dsp:txXfrm>
    </dsp:sp>
    <dsp:sp modelId="{3A81FA84-DB84-42E1-A764-4C8AF10FDD7A}">
      <dsp:nvSpPr>
        <dsp:cNvPr id="0" name=""/>
        <dsp:cNvSpPr/>
      </dsp:nvSpPr>
      <dsp:spPr>
        <a:xfrm>
          <a:off x="4560788" y="1277877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Serviços de RH</a:t>
          </a:r>
          <a:endParaRPr lang="pt-PT" sz="900" kern="1200" dirty="0"/>
        </a:p>
      </dsp:txBody>
      <dsp:txXfrm>
        <a:off x="4560788" y="1277877"/>
        <a:ext cx="781128" cy="404433"/>
      </dsp:txXfrm>
    </dsp:sp>
    <dsp:sp modelId="{16ABA4E0-F165-4C51-9679-24BC317A873F}">
      <dsp:nvSpPr>
        <dsp:cNvPr id="0" name=""/>
        <dsp:cNvSpPr/>
      </dsp:nvSpPr>
      <dsp:spPr>
        <a:xfrm>
          <a:off x="4717014" y="1592437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4717014" y="1592437"/>
        <a:ext cx="703015" cy="134811"/>
      </dsp:txXfrm>
    </dsp:sp>
    <dsp:sp modelId="{20EAFE1D-355C-414D-931D-8091F16011C7}">
      <dsp:nvSpPr>
        <dsp:cNvPr id="0" name=""/>
        <dsp:cNvSpPr/>
      </dsp:nvSpPr>
      <dsp:spPr>
        <a:xfrm>
          <a:off x="4560788" y="1915984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Serviços de Limpeza</a:t>
          </a:r>
          <a:endParaRPr lang="pt-PT" sz="900" kern="1200" dirty="0"/>
        </a:p>
      </dsp:txBody>
      <dsp:txXfrm>
        <a:off x="4560788" y="1915984"/>
        <a:ext cx="781128" cy="404433"/>
      </dsp:txXfrm>
    </dsp:sp>
    <dsp:sp modelId="{573C23EE-D1F7-462D-A700-AAF13C293ED2}">
      <dsp:nvSpPr>
        <dsp:cNvPr id="0" name=""/>
        <dsp:cNvSpPr/>
      </dsp:nvSpPr>
      <dsp:spPr>
        <a:xfrm>
          <a:off x="4717014" y="2230543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4717014" y="2230543"/>
        <a:ext cx="703015" cy="134811"/>
      </dsp:txXfrm>
    </dsp:sp>
    <dsp:sp modelId="{DBBE5327-5593-4AB0-B438-3C7DE7ADC79E}">
      <dsp:nvSpPr>
        <dsp:cNvPr id="0" name=""/>
        <dsp:cNvSpPr/>
      </dsp:nvSpPr>
      <dsp:spPr>
        <a:xfrm>
          <a:off x="4560788" y="2554090"/>
          <a:ext cx="781128" cy="40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0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Serviços de Segurança</a:t>
          </a:r>
          <a:endParaRPr lang="pt-PT" sz="900" kern="1200" dirty="0"/>
        </a:p>
      </dsp:txBody>
      <dsp:txXfrm>
        <a:off x="4560788" y="2554090"/>
        <a:ext cx="781128" cy="404433"/>
      </dsp:txXfrm>
    </dsp:sp>
    <dsp:sp modelId="{769C19E4-BD5E-43E2-AEAF-0ABFB17F5139}">
      <dsp:nvSpPr>
        <dsp:cNvPr id="0" name=""/>
        <dsp:cNvSpPr/>
      </dsp:nvSpPr>
      <dsp:spPr>
        <a:xfrm>
          <a:off x="4717014" y="2868650"/>
          <a:ext cx="703015" cy="134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4717014" y="2868650"/>
        <a:ext cx="703015" cy="134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6159-9006-4A76-A635-F83BAD10AAA2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A83B-3650-4767-B52A-8803C480AEE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5445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A83B-3650-4767-B52A-8803C480AEED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5953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A83B-3650-4767-B52A-8803C480AEED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5411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F6F5F4-6233-4E77-9DAA-25ECCA290851}" type="datetimeFigureOut">
              <a:rPr lang="pt-PT" smtClean="0"/>
              <a:pPr/>
              <a:t>06/10/2018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1FFC91-B3AE-4EB8-808A-F4A1EBC2F3F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ta para cima 2"/>
          <p:cNvSpPr/>
          <p:nvPr/>
        </p:nvSpPr>
        <p:spPr>
          <a:xfrm>
            <a:off x="395536" y="3933056"/>
            <a:ext cx="8496944" cy="2250561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1997 – 2018</a:t>
            </a:r>
          </a:p>
          <a:p>
            <a:pPr algn="ctr"/>
            <a:r>
              <a:rPr lang="pt-P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21 ANOS DE SERVIÇOS</a:t>
            </a:r>
            <a:endParaRPr lang="pt-P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-35826" y="2420888"/>
            <a:ext cx="9215664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pt-P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ESCOLA NACIONAL DE SAÚDE</a:t>
            </a:r>
            <a:endParaRPr lang="pt-PT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Editar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revistas </a:t>
            </a: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colecção  </a:t>
            </a: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Guineense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com temas de saúde;</a:t>
            </a:r>
          </a:p>
          <a:p>
            <a:pPr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rganizar jornadas científicas em saúde;</a:t>
            </a:r>
            <a:endParaRPr lang="pt-PT" altLang="pt-PT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Implementar estudos em parceria com outras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instituições (públicas e/ou privadas).</a:t>
            </a:r>
            <a:endParaRPr lang="pt-PT" altLang="pt-PT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COMPETÊNCIAS </a:t>
            </a:r>
            <a:r>
              <a:rPr lang="pt-PT" sz="2000" b="1" dirty="0"/>
              <a:t>(Continuação)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26424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Governo – pagamento dos salários dos funcionários efectivos;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Pagamento de propinas dos estudante; e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Fundo dos parceiros geridos pelos mesmos.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FONTES DE FINANCIAMENTO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2646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 smtClean="0"/>
              <a:t>Para que se possa atingir os seus objectivos, a ENS conta com os seguintes parceiros:</a:t>
            </a:r>
          </a:p>
          <a:p>
            <a:pPr lvl="1" algn="just"/>
            <a:r>
              <a:rPr lang="pt-PT" dirty="0" smtClean="0"/>
              <a:t>Banco Mundial;</a:t>
            </a:r>
          </a:p>
          <a:p>
            <a:pPr lvl="1" algn="just"/>
            <a:r>
              <a:rPr lang="pt-PT" dirty="0" smtClean="0"/>
              <a:t>Organização Mundial de Saúde (OMS);</a:t>
            </a:r>
          </a:p>
          <a:p>
            <a:pPr lvl="1" algn="just"/>
            <a:r>
              <a:rPr lang="pt-PT" dirty="0" smtClean="0"/>
              <a:t>União Europeia (EU);</a:t>
            </a:r>
          </a:p>
          <a:p>
            <a:pPr lvl="1" algn="just"/>
            <a:r>
              <a:rPr lang="pt-PT" dirty="0" smtClean="0"/>
              <a:t>Fundo Mundial;</a:t>
            </a:r>
          </a:p>
          <a:p>
            <a:pPr lvl="1" algn="just"/>
            <a:r>
              <a:rPr lang="pt-PT" dirty="0" smtClean="0"/>
              <a:t>EcobankX</a:t>
            </a:r>
            <a:endParaRPr lang="pt-PT" dirty="0" smtClean="0"/>
          </a:p>
          <a:p>
            <a:pPr lvl="1" algn="just"/>
            <a:r>
              <a:rPr lang="pt-PT" dirty="0" smtClean="0"/>
              <a:t>Organizações Governamentais e Não Governamentais (Nacionais e Internacionais);</a:t>
            </a:r>
          </a:p>
          <a:p>
            <a:pPr lvl="1" algn="just"/>
            <a:r>
              <a:rPr lang="pt-PT" dirty="0" smtClean="0"/>
              <a:t>Fundação Osvaldo Cruz (FIOCRUZ</a:t>
            </a:r>
            <a:r>
              <a:rPr lang="pt-PT" dirty="0" smtClean="0"/>
              <a:t>);X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PARCEIROS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6880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/>
            <a:r>
              <a:rPr lang="pt-PT" dirty="0" smtClean="0"/>
              <a:t>Comunidade dos Países da Língua Oficial Portuguesa (CPLP);</a:t>
            </a:r>
          </a:p>
          <a:p>
            <a:pPr lvl="1" algn="just"/>
            <a:r>
              <a:rPr lang="pt-PT" dirty="0" smtClean="0"/>
              <a:t>Fundo das Nações Unidas para a Infância (UNICEF);</a:t>
            </a:r>
          </a:p>
          <a:p>
            <a:pPr lvl="1" algn="just"/>
            <a:r>
              <a:rPr lang="pt-PT" dirty="0" smtClean="0"/>
              <a:t>Fundo das Nações Unidas para a População (UNFPA</a:t>
            </a:r>
            <a:r>
              <a:rPr lang="pt-PT" dirty="0" smtClean="0"/>
              <a:t>);X</a:t>
            </a:r>
            <a:endParaRPr lang="pt-PT" dirty="0" smtClean="0"/>
          </a:p>
          <a:p>
            <a:pPr lvl="1" algn="just"/>
            <a:r>
              <a:rPr lang="pt-PT" dirty="0" smtClean="0"/>
              <a:t>PNUD;</a:t>
            </a:r>
          </a:p>
          <a:p>
            <a:pPr lvl="1" algn="just"/>
            <a:r>
              <a:rPr lang="pt-PT" dirty="0" smtClean="0"/>
              <a:t>PAM;</a:t>
            </a:r>
          </a:p>
          <a:p>
            <a:pPr lvl="1" algn="just"/>
            <a:r>
              <a:rPr lang="pt-PT" dirty="0" smtClean="0"/>
              <a:t>OAS;X</a:t>
            </a:r>
            <a:endParaRPr lang="pt-PT" dirty="0" smtClean="0"/>
          </a:p>
          <a:p>
            <a:pPr lvl="1" algn="just"/>
            <a:r>
              <a:rPr lang="pt-PT" dirty="0" smtClean="0"/>
              <a:t>Banco da África Ocidental;</a:t>
            </a:r>
          </a:p>
          <a:p>
            <a:pPr lvl="1" algn="just"/>
            <a:r>
              <a:rPr lang="pt-PT" dirty="0" smtClean="0"/>
              <a:t>Cooperação </a:t>
            </a:r>
            <a:r>
              <a:rPr lang="pt-PT" dirty="0" smtClean="0"/>
              <a:t>Portuguesa;X</a:t>
            </a:r>
            <a:endParaRPr lang="pt-PT" dirty="0" smtClean="0"/>
          </a:p>
          <a:p>
            <a:pPr lvl="1" algn="just"/>
            <a:r>
              <a:rPr lang="pt-PT" dirty="0" smtClean="0"/>
              <a:t>Mundo a </a:t>
            </a:r>
            <a:r>
              <a:rPr lang="pt-PT" dirty="0" smtClean="0"/>
              <a:t>Sorrir;X</a:t>
            </a:r>
            <a:endParaRPr lang="pt-PT" dirty="0" smtClean="0"/>
          </a:p>
          <a:p>
            <a:pPr lvl="1" algn="just"/>
            <a:r>
              <a:rPr lang="pt-PT" dirty="0"/>
              <a:t>UNICHRISTUS – Brasil – Ceará – </a:t>
            </a:r>
            <a:r>
              <a:rPr lang="pt-PT" dirty="0" smtClean="0"/>
              <a:t>Fortaleza.X</a:t>
            </a:r>
            <a:endParaRPr lang="pt-PT" dirty="0"/>
          </a:p>
          <a:p>
            <a:pPr lvl="1" algn="just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PARCEIROS </a:t>
            </a:r>
            <a:r>
              <a:rPr lang="pt-PT" sz="2000" b="1" dirty="0" smtClean="0"/>
              <a:t>(Continuação)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353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Escola Superior de Enfermagem de Coimbra – Portugal – Coimbra;</a:t>
            </a:r>
          </a:p>
          <a:p>
            <a:pPr algn="just"/>
            <a:r>
              <a:rPr lang="pt-PT" dirty="0" smtClean="0"/>
              <a:t>Comité Internacional de Cruz Vermelha (CICV) na Guiné-Bissau.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PARCEIROS </a:t>
            </a:r>
            <a:r>
              <a:rPr lang="pt-PT" b="1" dirty="0"/>
              <a:t>POSSÍVEIS</a:t>
            </a:r>
          </a:p>
        </p:txBody>
      </p:sp>
    </p:spTree>
    <p:extLst>
      <p:ext uri="{BB962C8B-B14F-4D97-AF65-F5344CB8AC3E}">
        <p14:creationId xmlns:p14="http://schemas.microsoft.com/office/powerpoint/2010/main" xmlns="" val="37373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PT" b="1" dirty="0" smtClean="0"/>
              <a:t>Recursos Humanos (RH):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Qualidade;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Formação e Retenção;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Competitividade.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Infra-estruturas: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Biblioteca virtual;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Papelaria;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Posto de Primeiro Socorros;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Cantina Escolar.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Credibilidade</a:t>
            </a:r>
            <a:r>
              <a:rPr lang="pt-PT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Técnica;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Administrativa;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Financeira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Autonomia Efectiva;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b="1" dirty="0" smtClean="0"/>
              <a:t>Mobilização de Recursos;</a:t>
            </a:r>
            <a:r>
              <a:rPr lang="pt-PT" dirty="0" smtClean="0"/>
              <a:t> e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Continuidade dos Polos.</a:t>
            </a:r>
            <a:endParaRPr lang="pt-PT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DESAFIOS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7970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Formação de docentes na metodologia de ensino e pedagogia;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Funcionamento de laboratórios para todas as especialidades administradas na ENS;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Modernização do sistema administrativo e financeiro;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Elaboração e finalização de documentos estratégicos;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Elaboração dos critérios de admissão (alunos e docentes);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Cumprimento das cargas horárias como estabelece o currículo.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DESAFIOS ORGANIZACIONAIS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5169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AREAS DE ACÇÃO</a:t>
            </a:r>
            <a:endParaRPr lang="pt-PT" b="1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Ensino;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Desenvolvimento de RH; e 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Pesquisa.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824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45902"/>
            <a:ext cx="3960439" cy="284223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ENSINO – Supervisão Formativa (Curso de Tutoria – Parteiras)</a:t>
            </a:r>
            <a:endParaRPr lang="pt-PT" b="1" dirty="0"/>
          </a:p>
        </p:txBody>
      </p:sp>
      <p:pic>
        <p:nvPicPr>
          <p:cNvPr id="2050" name="Picture 2" descr="C:\Users\BERTHA\Desktop\pics\IMG_2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5902"/>
            <a:ext cx="4189625" cy="28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/>
              <a:t>DESENVOLVIMENTO DE RH – Formação de Saúde Bucal aos Formandos da ENS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a-DK" altLang="pt-PT" sz="96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Escola Nacional de Saúde (ENS) </a:t>
            </a: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a-DK" altLang="pt-PT" sz="96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instituicão colectiva </a:t>
            </a:r>
            <a:r>
              <a:rPr lang="da-DK" altLang="pt-PT" sz="96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 público e que goza </a:t>
            </a:r>
            <a:r>
              <a:rPr lang="da-DK" altLang="pt-PT" sz="96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 </a:t>
            </a: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autonómia cientifica, administrativa, financeira, pedagogica, disciplinar e patrimonial sob a tutela do   </a:t>
            </a:r>
            <a:r>
              <a:rPr lang="da-DK" altLang="pt-PT" sz="96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Instituto Nacional de Saúde Pública (INASA) e o </a:t>
            </a:r>
            <a:r>
              <a:rPr lang="da-DK" altLang="pt-PT" sz="96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Ministério da Saúde pública</a:t>
            </a:r>
            <a:r>
              <a:rPr lang="da-DK" altLang="pt-PT" sz="960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INTRODUÇÃO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42022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PESQUISA</a:t>
            </a:r>
            <a:endParaRPr lang="pt-PT" b="1" dirty="0"/>
          </a:p>
        </p:txBody>
      </p:sp>
      <p:pic>
        <p:nvPicPr>
          <p:cNvPr id="4" name="Picture 18" descr="DSC_29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4312"/>
            <a:ext cx="5328592" cy="35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9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Da sua fundação aos dias actuais, a ENS formou vários técnicos como se vê:</a:t>
            </a:r>
          </a:p>
          <a:p>
            <a:pPr lvl="1" algn="just"/>
            <a:r>
              <a:rPr lang="pt-PT" dirty="0" smtClean="0"/>
              <a:t>2009	029 Curso de Enfermagem Geral;</a:t>
            </a:r>
          </a:p>
          <a:p>
            <a:pPr marL="301943" lvl="1" indent="0" algn="just">
              <a:buNone/>
            </a:pPr>
            <a:r>
              <a:rPr lang="pt-PT" dirty="0"/>
              <a:t>	</a:t>
            </a:r>
            <a:r>
              <a:rPr lang="pt-PT" dirty="0" smtClean="0"/>
              <a:t>	066 Promoção de Laboratório;</a:t>
            </a:r>
          </a:p>
          <a:p>
            <a:pPr lvl="1" algn="just"/>
            <a:r>
              <a:rPr lang="pt-PT" dirty="0" smtClean="0"/>
              <a:t>2010	079 </a:t>
            </a:r>
            <a:r>
              <a:rPr lang="pt-PT" dirty="0"/>
              <a:t>Curso de Enfermagem Geral;</a:t>
            </a:r>
          </a:p>
          <a:p>
            <a:pPr lvl="1" algn="just"/>
            <a:r>
              <a:rPr lang="pt-PT" dirty="0" smtClean="0"/>
              <a:t>2011	105 </a:t>
            </a:r>
            <a:r>
              <a:rPr lang="pt-PT" dirty="0"/>
              <a:t>Curso de Enfermagem Geral;</a:t>
            </a:r>
          </a:p>
          <a:p>
            <a:pPr lvl="1" algn="just"/>
            <a:r>
              <a:rPr lang="pt-PT" dirty="0" smtClean="0"/>
              <a:t>2012	109 </a:t>
            </a:r>
            <a:r>
              <a:rPr lang="pt-PT" dirty="0"/>
              <a:t>Curso de Enfermagem Geral;</a:t>
            </a:r>
          </a:p>
          <a:p>
            <a:pPr lvl="1" algn="just"/>
            <a:r>
              <a:rPr lang="pt-PT" dirty="0" smtClean="0"/>
              <a:t>2013	205 </a:t>
            </a:r>
            <a:r>
              <a:rPr lang="pt-PT" dirty="0"/>
              <a:t>Curso de Enfermagem Geral</a:t>
            </a:r>
            <a:r>
              <a:rPr lang="pt-PT" dirty="0" smtClean="0"/>
              <a:t>;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TÉCNICOS FORMADOS AO LONGO DOS ANOS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4673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PT" dirty="0" smtClean="0"/>
              <a:t>2014	133 Enfermagem Geral;</a:t>
            </a:r>
          </a:p>
          <a:p>
            <a:pPr marL="301943" lvl="1" indent="0" algn="just">
              <a:buNone/>
            </a:pPr>
            <a:r>
              <a:rPr lang="pt-PT" dirty="0"/>
              <a:t>	</a:t>
            </a:r>
            <a:r>
              <a:rPr lang="pt-PT" dirty="0" smtClean="0"/>
              <a:t>	066 Promoção Enfermagem Geral;</a:t>
            </a:r>
          </a:p>
          <a:p>
            <a:pPr marL="301943" lvl="1" indent="0" algn="just">
              <a:buNone/>
            </a:pPr>
            <a:r>
              <a:rPr lang="pt-PT" dirty="0"/>
              <a:t>	</a:t>
            </a:r>
            <a:r>
              <a:rPr lang="pt-PT" dirty="0" smtClean="0"/>
              <a:t>	021 Farmácia;</a:t>
            </a:r>
          </a:p>
          <a:p>
            <a:pPr marL="301943" lvl="1" indent="0" algn="just">
              <a:buNone/>
            </a:pPr>
            <a:r>
              <a:rPr lang="pt-PT" dirty="0"/>
              <a:t>	</a:t>
            </a:r>
            <a:r>
              <a:rPr lang="pt-PT" dirty="0" smtClean="0"/>
              <a:t>	020 Laboratório;</a:t>
            </a:r>
          </a:p>
          <a:p>
            <a:pPr marL="301943" lvl="1" indent="0" algn="just">
              <a:buNone/>
            </a:pPr>
            <a:r>
              <a:rPr lang="pt-PT" dirty="0"/>
              <a:t>	</a:t>
            </a:r>
            <a:r>
              <a:rPr lang="pt-PT" dirty="0" smtClean="0"/>
              <a:t>	040 Enfermagem Geral – Polo Sul / Bolama Bijagós;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TÉCNICOS FORMADOS AO LONGO DOS ANOS </a:t>
            </a:r>
            <a:r>
              <a:rPr lang="pt-PT" sz="2000" b="1" dirty="0" smtClean="0"/>
              <a:t>(Continuação)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7956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PT" dirty="0" smtClean="0"/>
              <a:t>2015	076 Enfermagem Geral;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017 Farmácia;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025 Laboratório;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064 Radiologia;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017 Promoção Laboratório;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063 Enfermagem Geral – Polo Sul / Tombali (Catió);</a:t>
            </a:r>
          </a:p>
          <a:p>
            <a:pPr marL="301943" lvl="1" indent="0">
              <a:buNone/>
            </a:pPr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TÉCNICOS FORMADOS AO LONGO DOS ANOS </a:t>
            </a:r>
            <a:r>
              <a:rPr lang="pt-PT" sz="2000" b="1" dirty="0"/>
              <a:t>(Continuação)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331463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PT" dirty="0" smtClean="0"/>
              <a:t>2016	153 Enfermagem Geral;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044 Parteira Geral;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046 Laboratório;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034 Farmácia;</a:t>
            </a:r>
          </a:p>
          <a:p>
            <a:pPr marL="301943" lvl="1" indent="0">
              <a:buNone/>
            </a:pPr>
            <a:r>
              <a:rPr lang="pt-PT" dirty="0"/>
              <a:t>	</a:t>
            </a:r>
            <a:r>
              <a:rPr lang="pt-PT" dirty="0" smtClean="0"/>
              <a:t>	073 Enfermagem Geral – Polo Sul / Quinara (Empada).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TÉCNICOS FORMADOS AO LONGO DOS ANOS </a:t>
            </a:r>
            <a:r>
              <a:rPr lang="pt-PT" sz="2000" b="1" dirty="0"/>
              <a:t>(Continuação)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176893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3446426"/>
              </p:ext>
            </p:extLst>
          </p:nvPr>
        </p:nvGraphicFramePr>
        <p:xfrm>
          <a:off x="871538" y="2674938"/>
          <a:ext cx="74088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ESPECIALIDADES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Nº FORMANDOS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Enfermagem</a:t>
                      </a:r>
                      <a:r>
                        <a:rPr lang="pt-PT" baseline="0" dirty="0" smtClean="0"/>
                        <a:t> Geral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982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Farmácia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072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Laboratório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091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Parteira Geral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044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Promoção de Enfermagem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066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Promoção</a:t>
                      </a:r>
                      <a:r>
                        <a:rPr lang="pt-PT" baseline="0" dirty="0" smtClean="0"/>
                        <a:t> de Laboratório</a:t>
                      </a:r>
                      <a:endParaRPr lang="pt-P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083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Radiologia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064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TOTAL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1.402</a:t>
                      </a:r>
                      <a:endParaRPr lang="pt-PT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TÉCNICOS FORMADOS DESDE 2009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057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2965579"/>
              </p:ext>
            </p:extLst>
          </p:nvPr>
        </p:nvGraphicFramePr>
        <p:xfrm>
          <a:off x="899592" y="1988840"/>
          <a:ext cx="740886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160240"/>
                <a:gridCol w="1720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Especialidade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Níveis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Nº dos Alunos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Enfermagem Geral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1º Ano / 2º Semestre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151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2º Ano / 1º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164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Farmácia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1º Ano / 2º Semestre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043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2º Ano / 1º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043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Laboratório</a:t>
                      </a:r>
                      <a:r>
                        <a:rPr lang="pt-PT" baseline="0" dirty="0" smtClean="0"/>
                        <a:t> Análise Clínica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1º Ano / 2º Semestre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055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2º Ano / 1º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082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Parteira</a:t>
                      </a:r>
                      <a:r>
                        <a:rPr lang="pt-PT" baseline="0" dirty="0" smtClean="0"/>
                        <a:t> Geral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1º Ano / 2º Semestre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213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2º Ano / 1º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092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Parteira</a:t>
                      </a:r>
                      <a:r>
                        <a:rPr lang="pt-PT" baseline="0" dirty="0" smtClean="0"/>
                        <a:t> Geral (Polo Leste)</a:t>
                      </a:r>
                      <a:endParaRPr lang="pt-P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3º Ano / 2º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059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Saúde Bucal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1º Ano / 1º Semestre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025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pt-PT" b="1" dirty="0" smtClean="0"/>
                        <a:t>TOTAL</a:t>
                      </a:r>
                      <a:endParaRPr lang="pt-PT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927</a:t>
                      </a:r>
                      <a:endParaRPr lang="pt-PT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NÚMERO DOS ESTUDANTES ATUAIS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4827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 actual direcção já possui realizações que se divide em três (03) grupos:</a:t>
            </a:r>
          </a:p>
          <a:p>
            <a:pPr lvl="1" algn="just"/>
            <a:r>
              <a:rPr lang="pt-PT" dirty="0" smtClean="0"/>
              <a:t>Ensino</a:t>
            </a:r>
            <a:endParaRPr lang="pt-PT" dirty="0"/>
          </a:p>
          <a:p>
            <a:pPr lvl="1" algn="just"/>
            <a:r>
              <a:rPr lang="pt-PT" dirty="0" smtClean="0"/>
              <a:t>Financeiro / Administrativo</a:t>
            </a:r>
          </a:p>
          <a:p>
            <a:pPr lvl="1" algn="just"/>
            <a:r>
              <a:rPr lang="pt-PT" dirty="0" smtClean="0"/>
              <a:t>Pedagógico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REALIZAÇÕES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4938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Ensino</a:t>
            </a:r>
          </a:p>
          <a:p>
            <a:pPr lvl="1"/>
            <a:r>
              <a:rPr lang="pt-PT" dirty="0" smtClean="0"/>
              <a:t>Entregas de diplomas:</a:t>
            </a:r>
          </a:p>
          <a:p>
            <a:pPr lvl="2"/>
            <a:r>
              <a:rPr lang="pt-PT" dirty="0" smtClean="0"/>
              <a:t>Curso de Tutoria em Obstetrícia;</a:t>
            </a:r>
          </a:p>
          <a:p>
            <a:pPr lvl="2"/>
            <a:r>
              <a:rPr lang="pt-PT" dirty="0" smtClean="0"/>
              <a:t>Curso de Enfermagem Geral (Bissau e Empada).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REALIZAÇÕES </a:t>
            </a:r>
            <a:r>
              <a:rPr lang="pt-PT" sz="2000" b="1" dirty="0" smtClean="0"/>
              <a:t>(Continuação)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24966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Financeiro / Administrativo</a:t>
            </a:r>
          </a:p>
          <a:p>
            <a:pPr lvl="1"/>
            <a:r>
              <a:rPr lang="pt-PT" dirty="0" smtClean="0"/>
              <a:t>Aquisição de um gerador;</a:t>
            </a:r>
          </a:p>
          <a:p>
            <a:pPr lvl="1"/>
            <a:r>
              <a:rPr lang="pt-PT" dirty="0" smtClean="0"/>
              <a:t>Reparação de infra-estruturas;</a:t>
            </a:r>
          </a:p>
          <a:p>
            <a:pPr lvl="1"/>
            <a:r>
              <a:rPr lang="pt-PT" dirty="0" smtClean="0"/>
              <a:t>Regularização das dívidas herdadas;</a:t>
            </a:r>
          </a:p>
          <a:p>
            <a:pPr lvl="1"/>
            <a:r>
              <a:rPr lang="pt-PT" dirty="0" smtClean="0"/>
              <a:t>Pagamento atempado das obrigações.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REALIZAÇÕES </a:t>
            </a:r>
            <a:r>
              <a:rPr lang="pt-PT" sz="2000" b="1" dirty="0"/>
              <a:t>(Continuação)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48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Sob a provação em Conselho de Ministros de 19 de Março de 1997, funda-se a ENS.</a:t>
            </a:r>
          </a:p>
          <a:p>
            <a:pPr algn="just"/>
            <a:r>
              <a:rPr lang="pt-PT" dirty="0" smtClean="0"/>
              <a:t>O Decreto Lei Nº 5/997 do Suplemento ao Boletim Oficial da República da Guiné-Bissau Nº 21, a criação da ENS agrupa:</a:t>
            </a:r>
          </a:p>
          <a:p>
            <a:pPr lvl="1" algn="just"/>
            <a:r>
              <a:rPr lang="pt-PT" dirty="0" smtClean="0"/>
              <a:t>Escola Superior de Medicina (</a:t>
            </a:r>
            <a:r>
              <a:rPr lang="pt-PT" i="1" dirty="0" smtClean="0"/>
              <a:t>Raul Dias Arguellez</a:t>
            </a:r>
            <a:r>
              <a:rPr lang="pt-PT" dirty="0" smtClean="0"/>
              <a:t>);</a:t>
            </a:r>
          </a:p>
          <a:p>
            <a:pPr lvl="1" algn="just"/>
            <a:r>
              <a:rPr lang="pt-PT" dirty="0" smtClean="0"/>
              <a:t>Escola Técnica de Quadros de Saúde; e</a:t>
            </a:r>
          </a:p>
          <a:p>
            <a:pPr lvl="1" algn="just"/>
            <a:r>
              <a:rPr lang="pt-PT" dirty="0" smtClean="0"/>
              <a:t>Componente de Formação de Projecto Sector Social.</a:t>
            </a:r>
          </a:p>
          <a:p>
            <a:pPr lvl="1" algn="just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FUNDAÇÃO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9231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Pedagógico:</a:t>
            </a:r>
          </a:p>
          <a:p>
            <a:pPr lvl="1" algn="just"/>
            <a:r>
              <a:rPr lang="pt-PT" dirty="0"/>
              <a:t>Formação em:</a:t>
            </a:r>
          </a:p>
          <a:p>
            <a:pPr lvl="2" algn="just"/>
            <a:r>
              <a:rPr lang="pt-PT" dirty="0"/>
              <a:t>Saúde Bucal – Mundo a Sorrir e </a:t>
            </a:r>
            <a:r>
              <a:rPr lang="pt-PT" dirty="0" smtClean="0"/>
              <a:t>UNICHRISTUS </a:t>
            </a:r>
            <a:r>
              <a:rPr lang="pt-PT" dirty="0"/>
              <a:t>(alunos);</a:t>
            </a:r>
          </a:p>
          <a:p>
            <a:pPr lvl="2" algn="just"/>
            <a:r>
              <a:rPr lang="pt-PT" dirty="0"/>
              <a:t>Pedagogia e Didáctica – Cooperação Portuguesa (docentes);</a:t>
            </a:r>
          </a:p>
          <a:p>
            <a:pPr lvl="2" algn="just"/>
            <a:r>
              <a:rPr lang="pt-PT" dirty="0"/>
              <a:t>Neonatologia e Português – Cooperação Portuguesa (docentes</a:t>
            </a:r>
            <a:r>
              <a:rPr lang="pt-PT" dirty="0" smtClean="0"/>
              <a:t>);</a:t>
            </a:r>
          </a:p>
          <a:p>
            <a:pPr lvl="2" algn="just"/>
            <a:r>
              <a:rPr lang="pt-PT" dirty="0" smtClean="0"/>
              <a:t>Paralisia Obstétrico do Plexo Braquial – Comité Internacional de Cruz Vermelha (alunas – Parteira / Polo Leste).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REALIZAÇÕES </a:t>
            </a:r>
            <a:r>
              <a:rPr lang="pt-PT" sz="2000" b="1" dirty="0"/>
              <a:t>(Continuação)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501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EDIFÍCIO CENTRAL DO INASA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827195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EDIFÍCIO DA ENS</a:t>
            </a:r>
            <a:br>
              <a:rPr lang="pt-PT" b="1" dirty="0" smtClean="0"/>
            </a:br>
            <a:r>
              <a:rPr lang="pt-PT" b="1" dirty="0" smtClean="0"/>
              <a:t>FUNCIONAMENTO DAS AULAS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1999177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EDIFÍCIO DAS AULAS PRÁTICAS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15213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UMA DAS REUNIÕES DO CONSELHO DIRETIVO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40720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UMA DAS SALAS DAS AULAS PRÁTICAS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15718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UMA DAS SALAS DAS AULAS PRÁTICAS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8485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UMA DAS SALAS DAS AULAS PRÁTICAS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781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Perspectiva-se maior edificação dos valores na ENS através: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Da humildade;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Do respeito recíproco;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Do rigor;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Da disciplina; e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Da competência.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CONCLUSÃO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0925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THA\Desktop\pics\ft\IMG_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07504" y="5661248"/>
            <a:ext cx="8928992" cy="997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OBRIGADO A TODOS</a:t>
            </a:r>
            <a:endParaRPr lang="pt-PT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3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Promover a aquisição e difusão do saber em ciências médicas e paramédicas a todos os quadros de saúde;</a:t>
            </a:r>
          </a:p>
          <a:p>
            <a:pPr algn="just"/>
            <a:r>
              <a:rPr lang="pt-PT" dirty="0" smtClean="0"/>
              <a:t>Promover a formação de docentes e a investigação científica;</a:t>
            </a:r>
          </a:p>
          <a:p>
            <a:pPr algn="just"/>
            <a:r>
              <a:rPr lang="pt-PT" dirty="0" smtClean="0"/>
              <a:t>Formar quadros capazes de resolver ou contribuir para a resolução de problemas de saúde do indivíduo, da família e da comunidade;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MISSÃO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5198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Propor e organizar a criação de cursos de Pós-Graduação de Mestre e de Doutor nos domínios de especialização;</a:t>
            </a:r>
          </a:p>
          <a:p>
            <a:pPr algn="just"/>
            <a:r>
              <a:rPr lang="pt-PT" dirty="0" smtClean="0"/>
              <a:t>Promover a formação, estágios e cursos de especialização com a devida supervisão científica;</a:t>
            </a:r>
          </a:p>
          <a:p>
            <a:pPr algn="just"/>
            <a:r>
              <a:rPr lang="pt-PT" dirty="0" smtClean="0"/>
              <a:t>Assegurar a formação científica e pedagógica com vista a graus de licenciatura, mestre e de doutor.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MISSÃO </a:t>
            </a:r>
            <a:r>
              <a:rPr lang="pt-PT" sz="2000" b="1" dirty="0" smtClean="0"/>
              <a:t>(Continuação)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22621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700584"/>
              </p:ext>
            </p:extLst>
          </p:nvPr>
        </p:nvGraphicFramePr>
        <p:xfrm>
          <a:off x="755576" y="1844824"/>
          <a:ext cx="7884864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ORGANOGRAMA DA ENS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3238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Ser uma Instituição de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Ensino de Excelência de Competitividade, de Credibilidade; e de Inovação </a:t>
            </a: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em ciência e tecnologia de </a:t>
            </a: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saúde, portanto visa-se:</a:t>
            </a:r>
          </a:p>
          <a:p>
            <a:pPr lvl="1" algn="just">
              <a:lnSpc>
                <a:spcPct val="150000"/>
              </a:lnSpc>
            </a:pP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Criação de Laboratórios de aulas práticas para as especialidades nela administradas, assim como banco de dados para docentes e alunos.</a:t>
            </a:r>
          </a:p>
          <a:p>
            <a:pPr lvl="1" algn="just">
              <a:lnSpc>
                <a:spcPct val="150000"/>
              </a:lnSpc>
            </a:pPr>
            <a:r>
              <a:rPr lang="pt-PT" altLang="pt-PT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Criação de biblioteca com acervos e internet que possibilitam a realização de trabalhos académicos e/ou de iniciação científica.</a:t>
            </a:r>
          </a:p>
          <a:p>
            <a:pPr lvl="1" algn="just">
              <a:lnSpc>
                <a:spcPct val="150000"/>
              </a:lnSpc>
            </a:pPr>
            <a:endParaRPr lang="pt-PT" altLang="pt-PT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altLang="pt-PT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VISÃO DE FUTURO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416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Implementação do Curso Superior em:</a:t>
            </a:r>
          </a:p>
          <a:p>
            <a:pPr lvl="2"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Enfermagem;</a:t>
            </a:r>
          </a:p>
          <a:p>
            <a:pPr lvl="2"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Laboratório; e</a:t>
            </a:r>
          </a:p>
          <a:p>
            <a:pPr lvl="2" algn="just">
              <a:lnSpc>
                <a:spcPct val="150000"/>
              </a:lnSpc>
            </a:pPr>
            <a:r>
              <a:rPr lang="pt-PT" altLang="pt-PT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Obstetrícia e Ginecologia.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VISÃO DE </a:t>
            </a:r>
            <a:r>
              <a:rPr lang="pt-PT" b="1" dirty="0" smtClean="0"/>
              <a:t>FUTURO </a:t>
            </a:r>
            <a:r>
              <a:rPr lang="pt-PT" sz="2000" b="1" dirty="0" smtClean="0"/>
              <a:t>(Continuação)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445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Compete a ENS emitir diplomas aos curso nela administrados:</a:t>
            </a:r>
          </a:p>
          <a:p>
            <a:pPr lvl="1" algn="just"/>
            <a:r>
              <a:rPr lang="pt-PT" dirty="0" smtClean="0"/>
              <a:t>Cursos Técnicos:</a:t>
            </a:r>
          </a:p>
          <a:p>
            <a:pPr lvl="2" algn="just"/>
            <a:r>
              <a:rPr lang="pt-PT" dirty="0" smtClean="0"/>
              <a:t>Enfermagem Geral;</a:t>
            </a:r>
          </a:p>
          <a:p>
            <a:pPr lvl="2" algn="just"/>
            <a:r>
              <a:rPr lang="pt-PT" dirty="0" smtClean="0"/>
              <a:t>Farmácia;</a:t>
            </a:r>
          </a:p>
          <a:p>
            <a:pPr lvl="2" algn="just"/>
            <a:r>
              <a:rPr lang="pt-PT" dirty="0" smtClean="0"/>
              <a:t>Laboratório em Análise Clínica;</a:t>
            </a:r>
          </a:p>
          <a:p>
            <a:pPr lvl="2" algn="just"/>
            <a:r>
              <a:rPr lang="pt-PT" dirty="0" smtClean="0"/>
              <a:t>Parteira Geral; e </a:t>
            </a:r>
          </a:p>
          <a:p>
            <a:pPr lvl="2" algn="just"/>
            <a:r>
              <a:rPr lang="pt-PT" dirty="0" smtClean="0"/>
              <a:t>Radiologia.</a:t>
            </a:r>
          </a:p>
          <a:p>
            <a:pPr lvl="1" algn="just"/>
            <a:r>
              <a:rPr lang="pt-PT" dirty="0" smtClean="0"/>
              <a:t>Cursos de Tutoria e Especialização.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COMPETÊNCIAS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686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432</TotalTime>
  <Words>1094</Words>
  <Application>Microsoft Office PowerPoint</Application>
  <PresentationFormat>On-screen Show (4:3)</PresentationFormat>
  <Paragraphs>232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Forma de Onda</vt:lpstr>
      <vt:lpstr>Slide 1</vt:lpstr>
      <vt:lpstr>INTRODUÇÃO</vt:lpstr>
      <vt:lpstr>FUNDAÇÃO</vt:lpstr>
      <vt:lpstr>MISSÃO</vt:lpstr>
      <vt:lpstr>MISSÃO (Continuação)</vt:lpstr>
      <vt:lpstr>ORGANOGRAMA DA ENS</vt:lpstr>
      <vt:lpstr>VISÃO DE FUTURO</vt:lpstr>
      <vt:lpstr>VISÃO DE FUTURO (Continuação)</vt:lpstr>
      <vt:lpstr>COMPETÊNCIAS</vt:lpstr>
      <vt:lpstr>COMPETÊNCIAS (Continuação)</vt:lpstr>
      <vt:lpstr>FONTES DE FINANCIAMENTO</vt:lpstr>
      <vt:lpstr>PARCEIROS</vt:lpstr>
      <vt:lpstr>PARCEIROS (Continuação)</vt:lpstr>
      <vt:lpstr>PARCEIROS POSSÍVEIS</vt:lpstr>
      <vt:lpstr>DESAFIOS</vt:lpstr>
      <vt:lpstr>DESAFIOS ORGANIZACIONAIS</vt:lpstr>
      <vt:lpstr>AREAS DE ACÇÃO</vt:lpstr>
      <vt:lpstr>ENSINO – Supervisão Formativa (Curso de Tutoria – Parteiras)</vt:lpstr>
      <vt:lpstr>DESENVOLVIMENTO DE RH – Formação de Saúde Bucal aos Formandos da ENS</vt:lpstr>
      <vt:lpstr>PESQUISA</vt:lpstr>
      <vt:lpstr>TÉCNICOS FORMADOS AO LONGO DOS ANOS</vt:lpstr>
      <vt:lpstr>TÉCNICOS FORMADOS AO LONGO DOS ANOS (Continuação)</vt:lpstr>
      <vt:lpstr>TÉCNICOS FORMADOS AO LONGO DOS ANOS (Continuação)</vt:lpstr>
      <vt:lpstr>TÉCNICOS FORMADOS AO LONGO DOS ANOS (Continuação)</vt:lpstr>
      <vt:lpstr>TÉCNICOS FORMADOS DESDE 2009</vt:lpstr>
      <vt:lpstr>NÚMERO DOS ESTUDANTES ATUAIS</vt:lpstr>
      <vt:lpstr>REALIZAÇÕES</vt:lpstr>
      <vt:lpstr>REALIZAÇÕES (Continuação)</vt:lpstr>
      <vt:lpstr>REALIZAÇÕES (Continuação)</vt:lpstr>
      <vt:lpstr>REALIZAÇÕES (Continuação)</vt:lpstr>
      <vt:lpstr>EDIFÍCIO CENTRAL DO INASA</vt:lpstr>
      <vt:lpstr>EDIFÍCIO DA ENS FUNCIONAMENTO DAS AULAS</vt:lpstr>
      <vt:lpstr>EDIFÍCIO DAS AULAS PRÁTICAS</vt:lpstr>
      <vt:lpstr>UMA DAS REUNIÕES DO CONSELHO DIRETIVO</vt:lpstr>
      <vt:lpstr>UMA DAS SALAS DAS AULAS PRÁTICAS</vt:lpstr>
      <vt:lpstr>UMA DAS SALAS DAS AULAS PRÁTICAS</vt:lpstr>
      <vt:lpstr>UMA DAS SALAS DAS AULAS PRÁTICAS</vt:lpstr>
      <vt:lpstr>CONCLUSÃO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BERTHA</dc:creator>
  <cp:lastModifiedBy>TOSHIBA</cp:lastModifiedBy>
  <cp:revision>137</cp:revision>
  <dcterms:created xsi:type="dcterms:W3CDTF">2018-03-13T08:17:49Z</dcterms:created>
  <dcterms:modified xsi:type="dcterms:W3CDTF">2018-10-07T01:46:15Z</dcterms:modified>
</cp:coreProperties>
</file>