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  <p:sldId id="257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197562-18B6-4F81-AF90-2F231BD5E5A8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F67698-2604-402F-A314-BA22D6D1FD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CURSO TÉNICO AGENTES COMUNITÁRIOS DE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261250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A experiência de Recife</a:t>
            </a:r>
            <a:endParaRPr lang="pt-BR" sz="3600" dirty="0"/>
          </a:p>
        </p:txBody>
      </p:sp>
      <p:pic>
        <p:nvPicPr>
          <p:cNvPr id="1026" name="Picture 2" descr="https://encrypted-tbn0.gstatic.com/images?q=tbn:ANd9GcQot4-QCsBfkX10iqvUcLIOUaHKGh_Tai-8QaQSu4p036cuGQP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7525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626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parte que me cabe nesse jardim.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Sanitarista/Enfermeira de PSF servidora efetiva da SSR</a:t>
            </a:r>
          </a:p>
          <a:p>
            <a:r>
              <a:rPr lang="pt-BR" dirty="0" smtClean="0"/>
              <a:t>Elaboração do projeto pedagógico de todas as etapas do curso.</a:t>
            </a:r>
          </a:p>
          <a:p>
            <a:r>
              <a:rPr lang="pt-BR" dirty="0" smtClean="0"/>
              <a:t>Comissão pedagógica.</a:t>
            </a:r>
          </a:p>
          <a:p>
            <a:r>
              <a:rPr lang="pt-BR" dirty="0" smtClean="0"/>
              <a:t>Conteúdista(montagem do material e aulas).</a:t>
            </a:r>
          </a:p>
          <a:p>
            <a:r>
              <a:rPr lang="pt-BR" dirty="0" smtClean="0"/>
              <a:t>Formação dos tutores.</a:t>
            </a:r>
          </a:p>
          <a:p>
            <a:r>
              <a:rPr lang="pt-BR" dirty="0" smtClean="0"/>
              <a:t>Substituição dos professores.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8360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 terra foi plantada a semente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SUS &amp; Neoliberalismo</a:t>
            </a:r>
          </a:p>
          <a:p>
            <a:endParaRPr lang="pt-BR" dirty="0"/>
          </a:p>
          <a:p>
            <a:pPr marL="82296" indent="0">
              <a:buNone/>
            </a:pP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Atenção básica que sonhamos e a tenção básica que temos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2972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Luta do jardineiro para cercar o terreno do seu jardim.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3650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pt-BR" dirty="0" smtClean="0"/>
              <a:t> A luta pela efetivação</a:t>
            </a:r>
          </a:p>
          <a:p>
            <a:pPr marL="82296" indent="0">
              <a:buNone/>
            </a:pPr>
            <a:r>
              <a:rPr lang="pt-BR" dirty="0" smtClean="0"/>
              <a:t>A primeira etapa do curso em 2005/2006</a:t>
            </a:r>
          </a:p>
          <a:p>
            <a:pPr marL="82296" indent="0">
              <a:buNone/>
            </a:pPr>
            <a:r>
              <a:rPr lang="pt-BR" dirty="0" smtClean="0"/>
              <a:t>A luta na mesa de negociação</a:t>
            </a:r>
          </a:p>
          <a:p>
            <a:pPr marL="82296" indent="0">
              <a:buNone/>
            </a:pPr>
            <a:r>
              <a:rPr lang="pt-BR" dirty="0" smtClean="0"/>
              <a:t>A participação dos ACS, na construção do projeto político pedagógico</a:t>
            </a:r>
          </a:p>
          <a:p>
            <a:pPr marL="82296" indent="0">
              <a:buNone/>
            </a:pPr>
            <a:r>
              <a:rPr lang="pt-BR" dirty="0" smtClean="0"/>
              <a:t>A participação da representação do ACS na comissão gestora do curso.</a:t>
            </a:r>
          </a:p>
          <a:p>
            <a:pPr marL="82296" indent="0">
              <a:buNone/>
            </a:pPr>
            <a:r>
              <a:rPr lang="pt-BR" dirty="0" smtClean="0"/>
              <a:t>Parceria da escola técnica com secretaria de saúde do Recife.</a:t>
            </a:r>
          </a:p>
          <a:p>
            <a:pPr marL="82296" indent="0">
              <a:buNone/>
            </a:pPr>
            <a:r>
              <a:rPr lang="pt-BR" dirty="0" smtClean="0"/>
              <a:t>Adequação da grade curricular com o contexto e as necessidades de Recife</a:t>
            </a:r>
          </a:p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6352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179429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1- Qual a importância da formação técnica completa para a reorientação do modelo de atenção no município?</a:t>
            </a:r>
          </a:p>
          <a:p>
            <a:endParaRPr lang="pt-BR" sz="2400" dirty="0" smtClean="0"/>
          </a:p>
          <a:p>
            <a:r>
              <a:rPr lang="pt-BR" sz="2400" dirty="0" smtClean="0"/>
              <a:t>2- Quais as repercussões da formação técnica completa na prática dos ACS nos territórios? Algumas práticas foram revistas e modificadas? Surgiram novas práticas? Quais?</a:t>
            </a:r>
          </a:p>
          <a:p>
            <a:endParaRPr lang="pt-BR" sz="2400" dirty="0" smtClean="0"/>
          </a:p>
          <a:p>
            <a:r>
              <a:rPr lang="pt-BR" sz="2400" dirty="0" smtClean="0"/>
              <a:t>3- Quais as repercussões da formação técnica completa na relação dos ACS com os demais membros da equipe de saúde da família e com a gestão da atenção básica no município? Houve mudanças nestes diálogos? Quais?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9" y="4766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Olhando</a:t>
            </a:r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 pra as flores que </a:t>
            </a:r>
          </a:p>
          <a:p>
            <a:pPr algn="ctr"/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</a:rPr>
              <a:t>crescem no jardim</a:t>
            </a:r>
            <a:endParaRPr lang="pt-BR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47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s://encrypted-tbn1.gstatic.com/images?q=tbn:ANd9GcSMqq5DeQ-CcPSSsREddj2BcEk4CGAy8E3nw993jPZ1j8lbW-Y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564904"/>
            <a:ext cx="31850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3295650" cy="33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9877"/>
            <a:ext cx="3259138" cy="350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0"/>
            <a:ext cx="318507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download.ultradownloads.com.br/wallpaper/111499_Papel-de-Parede-Flor-no-Chao_1600x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0950" y="0"/>
            <a:ext cx="2713049" cy="68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4869160"/>
            <a:ext cx="3185070" cy="197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5383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241</Words>
  <Application>Microsoft Office PowerPoint</Application>
  <PresentationFormat>Apresentação na tela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Solstício</vt:lpstr>
      <vt:lpstr>CURSO TÉNICO AGENTES COMUNITÁRIOS DE SAÚDE</vt:lpstr>
      <vt:lpstr>A parte que me cabe nesse jardim.</vt:lpstr>
      <vt:lpstr>Que terra foi plantada a semente</vt:lpstr>
      <vt:lpstr>Luta do jardineiro para cercar o terreno do seu jardim.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TÉNICO AGENTES COMUNITÁRIOS DE SAÚDE</dc:title>
  <dc:creator>Laborat07</dc:creator>
  <cp:lastModifiedBy>EPSJV</cp:lastModifiedBy>
  <cp:revision>7</cp:revision>
  <dcterms:created xsi:type="dcterms:W3CDTF">2013-11-26T17:23:37Z</dcterms:created>
  <dcterms:modified xsi:type="dcterms:W3CDTF">2013-11-27T11:35:29Z</dcterms:modified>
</cp:coreProperties>
</file>