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5.xml" ContentType="application/vnd.openxmlformats-officedocument.presentationml.notesSlide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36"/>
  </p:notesMasterIdLst>
  <p:sldIdLst>
    <p:sldId id="321" r:id="rId2"/>
    <p:sldId id="314" r:id="rId3"/>
    <p:sldId id="315" r:id="rId4"/>
    <p:sldId id="316" r:id="rId5"/>
    <p:sldId id="317" r:id="rId6"/>
    <p:sldId id="258" r:id="rId7"/>
    <p:sldId id="311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67" r:id="rId23"/>
    <p:sldId id="268" r:id="rId24"/>
    <p:sldId id="277" r:id="rId25"/>
    <p:sldId id="278" r:id="rId26"/>
    <p:sldId id="279" r:id="rId27"/>
    <p:sldId id="280" r:id="rId28"/>
    <p:sldId id="281" r:id="rId29"/>
    <p:sldId id="318" r:id="rId30"/>
    <p:sldId id="319" r:id="rId31"/>
    <p:sldId id="320" r:id="rId32"/>
    <p:sldId id="309" r:id="rId33"/>
    <p:sldId id="259" r:id="rId34"/>
    <p:sldId id="322" r:id="rId35"/>
  </p:sldIdLst>
  <p:sldSz cx="24384000" cy="13716000"/>
  <p:notesSz cx="6858000" cy="9144000"/>
  <p:embeddedFontLst>
    <p:embeddedFont>
      <p:font typeface="Helvetica Neue" panose="020B0604020202020204" charset="0"/>
      <p:regular r:id="rId37"/>
      <p:bold r:id="rId38"/>
      <p:italic r:id="rId39"/>
      <p:boldItalic r:id="rId40"/>
    </p:embeddedFont>
    <p:embeddedFont>
      <p:font typeface="Didact Gothic" panose="020B0604020202020204" charset="0"/>
      <p:regular r:id="rId41"/>
    </p:embeddedFont>
    <p:embeddedFont>
      <p:font typeface="Calibri" panose="020F0502020204030204" pitchFamily="34" charset="0"/>
      <p:regular r:id="rId42"/>
      <p:bold r:id="rId43"/>
      <p:italic r:id="rId44"/>
      <p:boldItalic r:id="rId45"/>
    </p:embeddedFont>
    <p:embeddedFont>
      <p:font typeface="Tahoma" panose="020B0604030504040204" pitchFamily="34" charset="0"/>
      <p:regular r:id="rId46"/>
      <p:bold r:id="rId47"/>
    </p:embeddedFont>
    <p:embeddedFont>
      <p:font typeface="Sylfaen" panose="010A0502050306030303" pitchFamily="18" charset="0"/>
      <p:regular r:id="rId48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  <p:ext uri="http://customooxmlschemas.google.com/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r:id="rId49" roundtripDataSignature="AMtx7mhq1Su6ImBiEpKjfIghL+fot1qfOw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A7673"/>
    <a:srgbClr val="BBBB09"/>
    <a:srgbClr val="FF6600"/>
    <a:srgbClr val="C26C0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D27102A9-8310-4765-A935-A1911B00CA55}" styleName="Estilo claro 1 - Acento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441" autoAdjust="0"/>
    <p:restoredTop sz="94660"/>
  </p:normalViewPr>
  <p:slideViewPr>
    <p:cSldViewPr snapToGrid="0">
      <p:cViewPr varScale="1">
        <p:scale>
          <a:sx n="35" d="100"/>
          <a:sy n="35" d="100"/>
        </p:scale>
        <p:origin x="762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font" Target="fonts/font3.fntdata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font" Target="fonts/font6.fntdata"/><Relationship Id="rId47" Type="http://schemas.openxmlformats.org/officeDocument/2006/relationships/font" Target="fonts/font11.fntdata"/><Relationship Id="rId50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font" Target="fonts/font1.fntdata"/><Relationship Id="rId40" Type="http://schemas.openxmlformats.org/officeDocument/2006/relationships/font" Target="fonts/font4.fntdata"/><Relationship Id="rId45" Type="http://schemas.openxmlformats.org/officeDocument/2006/relationships/font" Target="fonts/font9.fntdata"/><Relationship Id="rId53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font" Target="fonts/font8.fntdata"/><Relationship Id="rId52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font" Target="fonts/font7.fntdata"/><Relationship Id="rId48" Type="http://schemas.openxmlformats.org/officeDocument/2006/relationships/font" Target="fonts/font12.fntdata"/><Relationship Id="rId8" Type="http://schemas.openxmlformats.org/officeDocument/2006/relationships/slide" Target="slides/slide7.xml"/><Relationship Id="rId51" Type="http://schemas.openxmlformats.org/officeDocument/2006/relationships/viewProps" Target="view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font" Target="fonts/font2.fntdata"/><Relationship Id="rId46" Type="http://schemas.openxmlformats.org/officeDocument/2006/relationships/font" Target="fonts/font10.fntdata"/><Relationship Id="rId20" Type="http://schemas.openxmlformats.org/officeDocument/2006/relationships/slide" Target="slides/slide19.xml"/><Relationship Id="rId41" Type="http://schemas.openxmlformats.org/officeDocument/2006/relationships/font" Target="fonts/font5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notesMaster" Target="notesMasters/notesMaster1.xml"/><Relationship Id="rId49" Type="http://customschemas.google.com/relationships/presentationmetadata" Target="metadata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jlbermud\Dropbox\ccss\Presidencia%20Ejecutiva\CIESS\2016\Datos%20actualizados%20para%20presentaciones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6"/>
    </mc:Choice>
    <mc:Fallback>
      <c:style val="6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rgbClr val="BBBB09"/>
            </a:solidFill>
            <a:ln>
              <a:noFill/>
            </a:ln>
            <a:effectLst/>
          </c:spPr>
          <c:invertIfNegative val="0"/>
          <c:dLbls>
            <c:dLbl>
              <c:idx val="16"/>
              <c:layout>
                <c:manualLayout>
                  <c:x val="3.5731911755899018E-8"/>
                  <c:y val="-1.7097007663530565E-3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2000" b="1" i="0" u="none" strike="noStrike" kern="1200" baseline="0">
                      <a:solidFill>
                        <a:schemeClr val="accent2">
                          <a:lumMod val="50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s-CR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5.4900152889704013E-2"/>
                      <c:h val="6.0183836418006245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0-966C-4355-8E03-A3A07896E0ED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20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s-CR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numRef>
              <c:f>Hoja2!$K$7:$AA$7</c:f>
              <c:numCache>
                <c:formatCode>General</c:formatCode>
                <c:ptCount val="17"/>
                <c:pt idx="0">
                  <c:v>1944</c:v>
                </c:pt>
                <c:pt idx="1">
                  <c:v>1950</c:v>
                </c:pt>
                <c:pt idx="2">
                  <c:v>1960</c:v>
                </c:pt>
                <c:pt idx="3">
                  <c:v>1970</c:v>
                </c:pt>
                <c:pt idx="4">
                  <c:v>1975</c:v>
                </c:pt>
                <c:pt idx="5">
                  <c:v>1980</c:v>
                </c:pt>
                <c:pt idx="6">
                  <c:v>1985</c:v>
                </c:pt>
                <c:pt idx="7">
                  <c:v>1990</c:v>
                </c:pt>
                <c:pt idx="8">
                  <c:v>1995</c:v>
                </c:pt>
                <c:pt idx="9">
                  <c:v>2000</c:v>
                </c:pt>
                <c:pt idx="10">
                  <c:v>2005</c:v>
                </c:pt>
                <c:pt idx="11">
                  <c:v>2010</c:v>
                </c:pt>
                <c:pt idx="12">
                  <c:v>2011</c:v>
                </c:pt>
                <c:pt idx="13">
                  <c:v>2012</c:v>
                </c:pt>
                <c:pt idx="14">
                  <c:v>2013</c:v>
                </c:pt>
                <c:pt idx="15">
                  <c:v>2014</c:v>
                </c:pt>
                <c:pt idx="16">
                  <c:v>2015</c:v>
                </c:pt>
              </c:numCache>
            </c:numRef>
          </c:cat>
          <c:val>
            <c:numRef>
              <c:f>Hoja2!$K$8:$AA$8</c:f>
              <c:numCache>
                <c:formatCode>General</c:formatCode>
                <c:ptCount val="17"/>
                <c:pt idx="0">
                  <c:v>3.6</c:v>
                </c:pt>
                <c:pt idx="1">
                  <c:v>7.4</c:v>
                </c:pt>
                <c:pt idx="2">
                  <c:v>15.4</c:v>
                </c:pt>
                <c:pt idx="3">
                  <c:v>47.2</c:v>
                </c:pt>
                <c:pt idx="4">
                  <c:v>59.6</c:v>
                </c:pt>
                <c:pt idx="5">
                  <c:v>75.7</c:v>
                </c:pt>
                <c:pt idx="6">
                  <c:v>81.400000000000006</c:v>
                </c:pt>
                <c:pt idx="7">
                  <c:v>92</c:v>
                </c:pt>
                <c:pt idx="8">
                  <c:v>86.4</c:v>
                </c:pt>
                <c:pt idx="9">
                  <c:v>87.9</c:v>
                </c:pt>
                <c:pt idx="10">
                  <c:v>84.6</c:v>
                </c:pt>
                <c:pt idx="11">
                  <c:v>91.9</c:v>
                </c:pt>
                <c:pt idx="12">
                  <c:v>93.7</c:v>
                </c:pt>
                <c:pt idx="13">
                  <c:v>93.6</c:v>
                </c:pt>
                <c:pt idx="14">
                  <c:v>94.4</c:v>
                </c:pt>
                <c:pt idx="15">
                  <c:v>94.7</c:v>
                </c:pt>
                <c:pt idx="16">
                  <c:v>94.9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966C-4355-8E03-A3A07896E0E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120253768"/>
        <c:axId val="2120250776"/>
      </c:barChart>
      <c:catAx>
        <c:axId val="212025376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tint val="75000"/>
                <a:shade val="95000"/>
                <a:satMod val="105000"/>
              </a:schemeClr>
            </a:solidFill>
            <a:prstDash val="solid"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5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s-CR"/>
          </a:p>
        </c:txPr>
        <c:crossAx val="2120250776"/>
        <c:crosses val="autoZero"/>
        <c:auto val="1"/>
        <c:lblAlgn val="ctr"/>
        <c:lblOffset val="100"/>
        <c:noMultiLvlLbl val="0"/>
      </c:catAx>
      <c:valAx>
        <c:axId val="2120250776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tint val="75000"/>
                <a:shade val="95000"/>
                <a:satMod val="105000"/>
              </a:schemeClr>
            </a:solidFill>
            <a:prstDash val="solid"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5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s-CR"/>
          </a:p>
        </c:txPr>
        <c:crossAx val="212025376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 w="9525" cap="flat" cmpd="sng" algn="ctr">
      <a:noFill/>
      <a:prstDash val="solid"/>
    </a:ln>
    <a:effectLst/>
  </c:spPr>
  <c:txPr>
    <a:bodyPr/>
    <a:lstStyle/>
    <a:p>
      <a:pPr>
        <a:defRPr/>
      </a:pPr>
      <a:endParaRPr lang="es-CR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withinLinear" id="17">
  <a:schemeClr val="accent4"/>
</cs:colorStyle>
</file>

<file path=ppt/charts/style1.xml><?xml version="1.0" encoding="utf-8"?>
<cs:chartStyle xmlns:cs="http://schemas.microsoft.com/office/drawing/2012/chartStyle" xmlns:a="http://schemas.openxmlformats.org/drawingml/2006/main" id="102">
  <cs:axisTitle>
    <cs:lnRef idx="0"/>
    <cs:fillRef idx="0"/>
    <cs:effectRef idx="0"/>
    <cs:fontRef idx="minor">
      <a:schemeClr val="tx1"/>
    </cs:fontRef>
    <cs:defRPr sz="1000" b="1" kern="1200"/>
  </cs:axisTitle>
  <cs:category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categoryAxis>
  <cs:chartArea mods="allowNoFillOverride allowNoLineOverride">
    <cs:lnRef idx="1">
      <a:schemeClr val="tx1">
        <a:tint val="75000"/>
      </a:schemeClr>
    </cs:lnRef>
    <cs:fillRef idx="1">
      <a:schemeClr val="bg1"/>
    </cs:fillRef>
    <cs:effectRef idx="0"/>
    <cs:fontRef idx="minor">
      <a:schemeClr val="tx1"/>
    </cs:fontRef>
    <cs:spPr>
      <a:ln>
        <a:round/>
      </a:ln>
    </cs:spPr>
    <cs:defRPr sz="1000" kern="1200"/>
  </cs:chartArea>
  <cs:dataLabel>
    <cs:lnRef idx="0"/>
    <cs:fillRef idx="0"/>
    <cs:effectRef idx="0"/>
    <cs:fontRef idx="minor">
      <a:schemeClr val="tx1"/>
    </cs:fontRef>
    <cs:defRPr sz="1000" kern="1200"/>
  </cs:dataLabel>
  <cs:dataLabelCallout>
    <cs:lnRef idx="0"/>
    <cs:fillRef idx="0"/>
    <cs:effectRef idx="0"/>
    <cs:fontRef idx="minor">
      <a:schemeClr val="dk1"/>
    </cs:fontRef>
    <cs:spPr>
      <a:solidFill>
        <a:schemeClr val="lt1"/>
      </a:solidFill>
      <a:ln>
        <a:solidFill>
          <a:schemeClr val="dk1">
            <a:lumMod val="65000"/>
            <a:lumOff val="35000"/>
          </a:schemeClr>
        </a:solidFill>
      </a:ln>
    </cs:spPr>
    <cs:defRPr sz="1000" kern="1200"/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1">
      <cs:styleClr val="auto"/>
    </cs:lnRef>
    <cs:lineWidthScale>3</cs:lineWidthScale>
    <cs:fillRef idx="0"/>
    <cs:effectRef idx="0"/>
    <cs:fontRef idx="minor">
      <a:schemeClr val="tx1"/>
    </cs:fontRef>
    <cs:spPr>
      <a:ln cap="rnd">
        <a:round/>
      </a:ln>
    </cs:spPr>
  </cs:dataPointLine>
  <cs:dataPointMarker>
    <cs:lnRef idx="1">
      <cs:styleClr val="auto"/>
    </cs:lnRef>
    <cs:fillRef idx="1">
      <cs:styleClr val="auto"/>
    </cs:fillRef>
    <cs:effectRef idx="0"/>
    <cs:fontRef idx="minor">
      <a:schemeClr val="tx1"/>
    </cs:fontRef>
    <cs:spPr>
      <a:ln>
        <a:round/>
      </a:ln>
    </cs:spPr>
  </cs:dataPointMarker>
  <cs:dataPointMarkerLayout/>
  <cs:dataPointWireframe>
    <cs:lnRef idx="1">
      <cs:styleClr val="auto"/>
    </cs:lnRef>
    <cs:fillRef idx="0"/>
    <cs:effectRef idx="0"/>
    <cs:fontRef idx="minor">
      <a:schemeClr val="tx1"/>
    </cs:fontRef>
    <cs:spPr>
      <a:ln>
        <a:round/>
      </a:ln>
    </cs:spPr>
  </cs:dataPointWireframe>
  <cs:dataTable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dataTable>
  <cs:downBar>
    <cs:lnRef idx="1">
      <a:schemeClr val="tx1"/>
    </cs:lnRef>
    <cs:fillRef idx="1">
      <a:schemeClr val="dk1">
        <a:tint val="95000"/>
      </a:schemeClr>
    </cs:fillRef>
    <cs:effectRef idx="0"/>
    <cs:fontRef idx="minor">
      <a:schemeClr val="tx1"/>
    </cs:fontRef>
    <cs:spPr>
      <a:ln>
        <a:round/>
      </a:ln>
    </cs:spPr>
  </cs:downBar>
  <cs:drop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dropLine>
  <cs:errorBar>
    <cs:lnRef idx="1">
      <a:schemeClr val="tx1"/>
    </cs:lnRef>
    <cs:fillRef idx="1">
      <a:schemeClr val="tx1"/>
    </cs:fillRef>
    <cs:effectRef idx="0"/>
    <cs:fontRef idx="minor">
      <a:schemeClr val="tx1"/>
    </cs:fontRef>
    <cs:spPr>
      <a:ln>
        <a:round/>
      </a:ln>
    </cs:spPr>
  </cs:errorBar>
  <cs:flo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floor>
  <cs:gridlineMaj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gridlineMajor>
  <cs:gridlineMinor>
    <cs:lnRef idx="1">
      <a:schemeClr val="tx1">
        <a:tint val="50000"/>
      </a:schemeClr>
    </cs:lnRef>
    <cs:fillRef idx="0"/>
    <cs:effectRef idx="0"/>
    <cs:fontRef idx="minor">
      <a:schemeClr val="tx1"/>
    </cs:fontRef>
    <cs:spPr>
      <a:ln>
        <a:round/>
      </a:ln>
    </cs:spPr>
  </cs:gridlineMinor>
  <cs:hiLo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hiLoLine>
  <cs:leader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leaderLine>
  <cs:legend>
    <cs:lnRef idx="0"/>
    <cs:fillRef idx="0"/>
    <cs:effectRef idx="0"/>
    <cs:fontRef idx="minor">
      <a:schemeClr val="tx1"/>
    </cs:fontRef>
    <cs:defRPr sz="1000" kern="1200"/>
  </cs:legend>
  <cs:plotArea mods="allowNoFillOverride allowNoLineOverride">
    <cs:lnRef idx="0"/>
    <cs:fillRef idx="1">
      <a:schemeClr val="bg1"/>
    </cs:fillRef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seriesAxis>
  <cs:series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seriesLine>
  <cs:title>
    <cs:lnRef idx="0"/>
    <cs:fillRef idx="0"/>
    <cs:effectRef idx="0"/>
    <cs:fontRef idx="minor">
      <a:schemeClr val="tx1"/>
    </cs:fontRef>
    <cs:defRPr sz="1800" b="1" kern="1200"/>
  </cs:title>
  <cs:trendline>
    <cs:lnRef idx="1">
      <a:schemeClr val="tx1"/>
    </cs:lnRef>
    <cs:fillRef idx="0"/>
    <cs:effectRef idx="0"/>
    <cs:fontRef idx="minor">
      <a:schemeClr val="tx1"/>
    </cs:fontRef>
    <cs:spPr>
      <a:ln cap="rnd">
        <a:round/>
      </a:ln>
    </cs:spPr>
  </cs:trendline>
  <cs:trendlineLabel>
    <cs:lnRef idx="0"/>
    <cs:fillRef idx="0"/>
    <cs:effectRef idx="0"/>
    <cs:fontRef idx="minor">
      <a:schemeClr val="tx1"/>
    </cs:fontRef>
    <cs:defRPr sz="1000" kern="1200"/>
  </cs:trendlineLabel>
  <cs:upBar>
    <cs:lnRef idx="1">
      <a:schemeClr val="tx1"/>
    </cs:lnRef>
    <cs:fillRef idx="1">
      <a:schemeClr val="dk1">
        <a:tint val="5000"/>
      </a:schemeClr>
    </cs:fillRef>
    <cs:effectRef idx="0"/>
    <cs:fontRef idx="minor">
      <a:schemeClr val="tx1"/>
    </cs:fontRef>
    <cs:spPr>
      <a:ln>
        <a:round/>
      </a:ln>
    </cs:spPr>
  </cs:upBar>
  <cs:value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valueAxis>
  <cs:wall>
    <cs:lnRef idx="0"/>
    <cs:fillRef idx="0"/>
    <cs:effectRef idx="0"/>
    <cs:fontRef idx="minor">
      <a:schemeClr val="tx1"/>
    </cs:fontRef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2_1">
  <dgm:title val=""/>
  <dgm:desc val=""/>
  <dgm:catLst>
    <dgm:cat type="accent2" pri="11100"/>
  </dgm:catLst>
  <dgm:styleLbl name="node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2">
        <a:alpha val="4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2_1">
  <dgm:title val=""/>
  <dgm:desc val=""/>
  <dgm:catLst>
    <dgm:cat type="accent2" pri="11100"/>
  </dgm:catLst>
  <dgm:styleLbl name="node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2">
        <a:alpha val="4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2_1">
  <dgm:title val=""/>
  <dgm:desc val=""/>
  <dgm:catLst>
    <dgm:cat type="accent2" pri="11100"/>
  </dgm:catLst>
  <dgm:styleLbl name="node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2">
        <a:alpha val="4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2_1">
  <dgm:title val=""/>
  <dgm:desc val=""/>
  <dgm:catLst>
    <dgm:cat type="accent2" pri="11100"/>
  </dgm:catLst>
  <dgm:styleLbl name="node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2">
        <a:alpha val="4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374235E-0FE9-40A0-AF5D-AF82A431E356}" type="doc">
      <dgm:prSet loTypeId="urn:microsoft.com/office/officeart/2005/8/layout/venn1" loCatId="relationship" qsTypeId="urn:microsoft.com/office/officeart/2005/8/quickstyle/simple1" qsCatId="simple" csTypeId="urn:microsoft.com/office/officeart/2005/8/colors/colorful4" csCatId="colorful" phldr="1"/>
      <dgm:spPr/>
    </dgm:pt>
    <dgm:pt modelId="{68C0459B-5C57-495D-BA60-AC1369D93FEE}">
      <dgm:prSet phldrT="[Texto]" custT="1"/>
      <dgm:spPr>
        <a:solidFill>
          <a:srgbClr val="3A7673">
            <a:alpha val="50000"/>
          </a:srgbClr>
        </a:solidFill>
      </dgm:spPr>
      <dgm:t>
        <a:bodyPr/>
        <a:lstStyle/>
        <a:p>
          <a:r>
            <a:rPr lang="es-CR" sz="3000" b="1" dirty="0" smtClean="0"/>
            <a:t>Bachiller en Educación Media</a:t>
          </a:r>
          <a:endParaRPr lang="es-ES" sz="3000" b="1" dirty="0"/>
        </a:p>
      </dgm:t>
    </dgm:pt>
    <dgm:pt modelId="{645A12A7-0F15-408E-87C6-379E59DD04E1}" type="parTrans" cxnId="{E6503159-E9D4-4FFD-95F5-F8CD2FC987E5}">
      <dgm:prSet/>
      <dgm:spPr/>
      <dgm:t>
        <a:bodyPr/>
        <a:lstStyle/>
        <a:p>
          <a:endParaRPr lang="es-ES" sz="2400" b="1"/>
        </a:p>
      </dgm:t>
    </dgm:pt>
    <dgm:pt modelId="{B0955FE8-E08D-437B-A8E4-05151807B27B}" type="sibTrans" cxnId="{E6503159-E9D4-4FFD-95F5-F8CD2FC987E5}">
      <dgm:prSet/>
      <dgm:spPr/>
      <dgm:t>
        <a:bodyPr/>
        <a:lstStyle/>
        <a:p>
          <a:endParaRPr lang="es-ES" sz="2400" b="1"/>
        </a:p>
      </dgm:t>
    </dgm:pt>
    <dgm:pt modelId="{2F2C2893-D0CA-48FA-98AB-2133422529FE}">
      <dgm:prSet phldrT="[Texto]" custT="1"/>
      <dgm:spPr>
        <a:solidFill>
          <a:srgbClr val="BBBB09">
            <a:alpha val="50000"/>
          </a:srgbClr>
        </a:solidFill>
      </dgm:spPr>
      <dgm:t>
        <a:bodyPr/>
        <a:lstStyle/>
        <a:p>
          <a:pPr>
            <a:lnSpc>
              <a:spcPct val="100000"/>
            </a:lnSpc>
          </a:pPr>
          <a:r>
            <a:rPr lang="es-CR" sz="3000" b="1" dirty="0" smtClean="0"/>
            <a:t>Certificado  de  aprobación  del  curso que  lo  acredita  como  Asistente  Técnico en Atención Primaria (ATAP), extendido por el CENDEISSS o una Institución de Educación Superior.</a:t>
          </a:r>
          <a:endParaRPr lang="es-ES" sz="3000" b="1" dirty="0"/>
        </a:p>
      </dgm:t>
    </dgm:pt>
    <dgm:pt modelId="{2D28DE10-3D11-4342-A7BE-28C506617ADE}" type="parTrans" cxnId="{333D719E-AD8A-4548-8381-AD4B857B4E1F}">
      <dgm:prSet/>
      <dgm:spPr/>
      <dgm:t>
        <a:bodyPr/>
        <a:lstStyle/>
        <a:p>
          <a:endParaRPr lang="es-ES" sz="2400" b="1"/>
        </a:p>
      </dgm:t>
    </dgm:pt>
    <dgm:pt modelId="{21E1A88D-6E01-4741-891E-8E454320335A}" type="sibTrans" cxnId="{333D719E-AD8A-4548-8381-AD4B857B4E1F}">
      <dgm:prSet/>
      <dgm:spPr/>
      <dgm:t>
        <a:bodyPr/>
        <a:lstStyle/>
        <a:p>
          <a:endParaRPr lang="es-ES" sz="2400" b="1"/>
        </a:p>
      </dgm:t>
    </dgm:pt>
    <dgm:pt modelId="{6229D087-AE3F-4F8F-B112-CBF9AD1A5530}">
      <dgm:prSet phldrT="[Texto]" custT="1"/>
      <dgm:spPr>
        <a:solidFill>
          <a:schemeClr val="tx1">
            <a:lumMod val="20000"/>
            <a:lumOff val="80000"/>
            <a:alpha val="50000"/>
          </a:schemeClr>
        </a:solidFill>
      </dgm:spPr>
      <dgm:t>
        <a:bodyPr/>
        <a:lstStyle/>
        <a:p>
          <a:r>
            <a:rPr lang="es-CR" sz="3000" b="1" dirty="0" smtClean="0"/>
            <a:t>Su formación tarda 6 meses</a:t>
          </a:r>
          <a:endParaRPr lang="es-ES" sz="3000" b="1" dirty="0"/>
        </a:p>
      </dgm:t>
    </dgm:pt>
    <dgm:pt modelId="{89D6D933-0DEC-445B-AD76-3DFF62ABB87D}" type="parTrans" cxnId="{16E8DEA5-D222-4F7F-862B-2D8B4C4183D5}">
      <dgm:prSet/>
      <dgm:spPr/>
      <dgm:t>
        <a:bodyPr/>
        <a:lstStyle/>
        <a:p>
          <a:endParaRPr lang="es-ES" sz="2400" b="1"/>
        </a:p>
      </dgm:t>
    </dgm:pt>
    <dgm:pt modelId="{5B703D08-E7BA-44BD-8BFF-9C625B42B5A8}" type="sibTrans" cxnId="{16E8DEA5-D222-4F7F-862B-2D8B4C4183D5}">
      <dgm:prSet/>
      <dgm:spPr/>
      <dgm:t>
        <a:bodyPr/>
        <a:lstStyle/>
        <a:p>
          <a:endParaRPr lang="es-ES" sz="2400" b="1"/>
        </a:p>
      </dgm:t>
    </dgm:pt>
    <dgm:pt modelId="{7585B008-0134-428E-8286-4091D3BAF6B3}" type="pres">
      <dgm:prSet presAssocID="{1374235E-0FE9-40A0-AF5D-AF82A431E356}" presName="compositeShape" presStyleCnt="0">
        <dgm:presLayoutVars>
          <dgm:chMax val="7"/>
          <dgm:dir/>
          <dgm:resizeHandles val="exact"/>
        </dgm:presLayoutVars>
      </dgm:prSet>
      <dgm:spPr/>
    </dgm:pt>
    <dgm:pt modelId="{C66B9B9C-732B-433A-8E89-3B7D823332AA}" type="pres">
      <dgm:prSet presAssocID="{68C0459B-5C57-495D-BA60-AC1369D93FEE}" presName="circ1" presStyleLbl="vennNode1" presStyleIdx="0" presStyleCnt="3" custLinFactNeighborX="-5332" custLinFactNeighborY="-1066"/>
      <dgm:spPr/>
      <dgm:t>
        <a:bodyPr/>
        <a:lstStyle/>
        <a:p>
          <a:endParaRPr lang="es-ES"/>
        </a:p>
      </dgm:t>
    </dgm:pt>
    <dgm:pt modelId="{40FDE61B-FBB6-4A4D-AC06-BF4D5613B373}" type="pres">
      <dgm:prSet presAssocID="{68C0459B-5C57-495D-BA60-AC1369D93FEE}" presName="circ1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A19CC0AD-7734-4755-BEBA-EA3E5FC4607C}" type="pres">
      <dgm:prSet presAssocID="{2F2C2893-D0CA-48FA-98AB-2133422529FE}" presName="circ2" presStyleLbl="vennNode1" presStyleIdx="1" presStyleCnt="3" custScaleX="133726" custScaleY="113880" custLinFactNeighborX="11731" custLinFactNeighborY="-533"/>
      <dgm:spPr/>
      <dgm:t>
        <a:bodyPr/>
        <a:lstStyle/>
        <a:p>
          <a:endParaRPr lang="es-ES"/>
        </a:p>
      </dgm:t>
    </dgm:pt>
    <dgm:pt modelId="{0B144B0F-63CE-42F6-85E5-A6A801912867}" type="pres">
      <dgm:prSet presAssocID="{2F2C2893-D0CA-48FA-98AB-2133422529FE}" presName="circ2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82B714FD-79F8-4E5B-BC84-E0E223460C62}" type="pres">
      <dgm:prSet presAssocID="{6229D087-AE3F-4F8F-B112-CBF9AD1A5530}" presName="circ3" presStyleLbl="vennNode1" presStyleIdx="2" presStyleCnt="3" custLinFactNeighborX="-14398" custLinFactNeighborY="-533"/>
      <dgm:spPr/>
      <dgm:t>
        <a:bodyPr/>
        <a:lstStyle/>
        <a:p>
          <a:endParaRPr lang="es-ES"/>
        </a:p>
      </dgm:t>
    </dgm:pt>
    <dgm:pt modelId="{A6036276-5986-45C8-89F8-F6CDED0678EF}" type="pres">
      <dgm:prSet presAssocID="{6229D087-AE3F-4F8F-B112-CBF9AD1A5530}" presName="circ3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3AE8B1A5-1350-4C3C-89D0-A34EC6647A67}" type="presOf" srcId="{68C0459B-5C57-495D-BA60-AC1369D93FEE}" destId="{C66B9B9C-732B-433A-8E89-3B7D823332AA}" srcOrd="0" destOrd="0" presId="urn:microsoft.com/office/officeart/2005/8/layout/venn1"/>
    <dgm:cxn modelId="{E6503159-E9D4-4FFD-95F5-F8CD2FC987E5}" srcId="{1374235E-0FE9-40A0-AF5D-AF82A431E356}" destId="{68C0459B-5C57-495D-BA60-AC1369D93FEE}" srcOrd="0" destOrd="0" parTransId="{645A12A7-0F15-408E-87C6-379E59DD04E1}" sibTransId="{B0955FE8-E08D-437B-A8E4-05151807B27B}"/>
    <dgm:cxn modelId="{88822861-396E-42BB-885E-17F04960BF78}" type="presOf" srcId="{6229D087-AE3F-4F8F-B112-CBF9AD1A5530}" destId="{82B714FD-79F8-4E5B-BC84-E0E223460C62}" srcOrd="0" destOrd="0" presId="urn:microsoft.com/office/officeart/2005/8/layout/venn1"/>
    <dgm:cxn modelId="{926A6413-B8B0-4A15-BF96-7E758E038F9B}" type="presOf" srcId="{2F2C2893-D0CA-48FA-98AB-2133422529FE}" destId="{A19CC0AD-7734-4755-BEBA-EA3E5FC4607C}" srcOrd="0" destOrd="0" presId="urn:microsoft.com/office/officeart/2005/8/layout/venn1"/>
    <dgm:cxn modelId="{A68CBAD6-C022-4870-816D-6A7DD7BE8177}" type="presOf" srcId="{2F2C2893-D0CA-48FA-98AB-2133422529FE}" destId="{0B144B0F-63CE-42F6-85E5-A6A801912867}" srcOrd="1" destOrd="0" presId="urn:microsoft.com/office/officeart/2005/8/layout/venn1"/>
    <dgm:cxn modelId="{16E8DEA5-D222-4F7F-862B-2D8B4C4183D5}" srcId="{1374235E-0FE9-40A0-AF5D-AF82A431E356}" destId="{6229D087-AE3F-4F8F-B112-CBF9AD1A5530}" srcOrd="2" destOrd="0" parTransId="{89D6D933-0DEC-445B-AD76-3DFF62ABB87D}" sibTransId="{5B703D08-E7BA-44BD-8BFF-9C625B42B5A8}"/>
    <dgm:cxn modelId="{333D719E-AD8A-4548-8381-AD4B857B4E1F}" srcId="{1374235E-0FE9-40A0-AF5D-AF82A431E356}" destId="{2F2C2893-D0CA-48FA-98AB-2133422529FE}" srcOrd="1" destOrd="0" parTransId="{2D28DE10-3D11-4342-A7BE-28C506617ADE}" sibTransId="{21E1A88D-6E01-4741-891E-8E454320335A}"/>
    <dgm:cxn modelId="{4632474E-FAEE-494B-AFA9-11F9563ECF30}" type="presOf" srcId="{1374235E-0FE9-40A0-AF5D-AF82A431E356}" destId="{7585B008-0134-428E-8286-4091D3BAF6B3}" srcOrd="0" destOrd="0" presId="urn:microsoft.com/office/officeart/2005/8/layout/venn1"/>
    <dgm:cxn modelId="{346D6F06-6B1B-4E88-ABF7-C92B78F5DE20}" type="presOf" srcId="{68C0459B-5C57-495D-BA60-AC1369D93FEE}" destId="{40FDE61B-FBB6-4A4D-AC06-BF4D5613B373}" srcOrd="1" destOrd="0" presId="urn:microsoft.com/office/officeart/2005/8/layout/venn1"/>
    <dgm:cxn modelId="{0B48D095-F67B-403E-8C55-37B3807A25CE}" type="presOf" srcId="{6229D087-AE3F-4F8F-B112-CBF9AD1A5530}" destId="{A6036276-5986-45C8-89F8-F6CDED0678EF}" srcOrd="1" destOrd="0" presId="urn:microsoft.com/office/officeart/2005/8/layout/venn1"/>
    <dgm:cxn modelId="{DFE80903-705F-4BA8-91F9-5FEE2B5EC6F5}" type="presParOf" srcId="{7585B008-0134-428E-8286-4091D3BAF6B3}" destId="{C66B9B9C-732B-433A-8E89-3B7D823332AA}" srcOrd="0" destOrd="0" presId="urn:microsoft.com/office/officeart/2005/8/layout/venn1"/>
    <dgm:cxn modelId="{4B07E53E-EC88-4835-92DE-96036A6D5A5E}" type="presParOf" srcId="{7585B008-0134-428E-8286-4091D3BAF6B3}" destId="{40FDE61B-FBB6-4A4D-AC06-BF4D5613B373}" srcOrd="1" destOrd="0" presId="urn:microsoft.com/office/officeart/2005/8/layout/venn1"/>
    <dgm:cxn modelId="{3337C3F3-6293-4A02-BE38-A0E84A95EC74}" type="presParOf" srcId="{7585B008-0134-428E-8286-4091D3BAF6B3}" destId="{A19CC0AD-7734-4755-BEBA-EA3E5FC4607C}" srcOrd="2" destOrd="0" presId="urn:microsoft.com/office/officeart/2005/8/layout/venn1"/>
    <dgm:cxn modelId="{4B31ABFE-5FA4-45EC-BE15-54DC80898EA4}" type="presParOf" srcId="{7585B008-0134-428E-8286-4091D3BAF6B3}" destId="{0B144B0F-63CE-42F6-85E5-A6A801912867}" srcOrd="3" destOrd="0" presId="urn:microsoft.com/office/officeart/2005/8/layout/venn1"/>
    <dgm:cxn modelId="{EBCE5E61-F946-4E92-8ECB-4C22D5EEB009}" type="presParOf" srcId="{7585B008-0134-428E-8286-4091D3BAF6B3}" destId="{82B714FD-79F8-4E5B-BC84-E0E223460C62}" srcOrd="4" destOrd="0" presId="urn:microsoft.com/office/officeart/2005/8/layout/venn1"/>
    <dgm:cxn modelId="{3BA62E11-9EE3-4004-A9F9-929D90A0D4AE}" type="presParOf" srcId="{7585B008-0134-428E-8286-4091D3BAF6B3}" destId="{A6036276-5986-45C8-89F8-F6CDED0678EF}" srcOrd="5" destOrd="0" presId="urn:microsoft.com/office/officeart/2005/8/layout/venn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0F0D97E0-7A81-4BA8-9DB6-65A8113F4410}" type="doc">
      <dgm:prSet loTypeId="urn:microsoft.com/office/officeart/2005/8/layout/arrow6" loCatId="process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s-ES"/>
        </a:p>
      </dgm:t>
    </dgm:pt>
    <dgm:pt modelId="{28C114E6-7957-4C60-AD51-FE04549BD91F}">
      <dgm:prSet phldrT="[Texto]"/>
      <dgm:spPr/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s-CR" dirty="0" smtClean="0"/>
            <a:t>Se programan en equipo para ingresar y minimizar los riesgos. </a:t>
          </a:r>
        </a:p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endParaRPr lang="es-CR" dirty="0" smtClean="0"/>
        </a:p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s-CR" dirty="0" smtClean="0"/>
            <a:t>Depende de la complejidad se ingresa todo el equipo o se forman parejas cumpliendo cada uno con las visitas programadas. </a:t>
          </a:r>
          <a:endParaRPr lang="es-ES" dirty="0"/>
        </a:p>
      </dgm:t>
    </dgm:pt>
    <dgm:pt modelId="{C23B5E23-8DCD-48ED-84C9-F4DA5CD990F6}" type="parTrans" cxnId="{246113AB-3C74-4F2B-8D62-A3F8CF8EBBD5}">
      <dgm:prSet/>
      <dgm:spPr/>
      <dgm:t>
        <a:bodyPr/>
        <a:lstStyle/>
        <a:p>
          <a:endParaRPr lang="es-ES"/>
        </a:p>
      </dgm:t>
    </dgm:pt>
    <dgm:pt modelId="{E5A4E3F6-5E34-4FA8-959F-CF69B9F0ECBB}" type="sibTrans" cxnId="{246113AB-3C74-4F2B-8D62-A3F8CF8EBBD5}">
      <dgm:prSet/>
      <dgm:spPr/>
      <dgm:t>
        <a:bodyPr/>
        <a:lstStyle/>
        <a:p>
          <a:endParaRPr lang="es-ES"/>
        </a:p>
      </dgm:t>
    </dgm:pt>
    <dgm:pt modelId="{F768624C-AD34-498A-B119-BB1F32678BE7}">
      <dgm:prSet phldrT="[Texto]"/>
      <dgm:spPr/>
      <dgm:t>
        <a:bodyPr/>
        <a:lstStyle/>
        <a:p>
          <a:r>
            <a:rPr lang="es-CR" dirty="0" smtClean="0"/>
            <a:t>Se programa realización de barridos de vacunación y búsquedas de casos de vigilancia Epidemiológica para lograr  mayor cobertura en la  detección, captación abordaje seguimiento y referencia de casos según corresponda. </a:t>
          </a:r>
          <a:endParaRPr lang="es-ES" dirty="0"/>
        </a:p>
      </dgm:t>
    </dgm:pt>
    <dgm:pt modelId="{65BFE8C2-38B0-47F7-AEC9-70D5F4B4B874}" type="parTrans" cxnId="{4D532708-FF0A-426B-BA49-0B92E5AA6B4C}">
      <dgm:prSet/>
      <dgm:spPr/>
      <dgm:t>
        <a:bodyPr/>
        <a:lstStyle/>
        <a:p>
          <a:endParaRPr lang="es-ES"/>
        </a:p>
      </dgm:t>
    </dgm:pt>
    <dgm:pt modelId="{56556A7C-386C-4934-9223-72EE8D52D11E}" type="sibTrans" cxnId="{4D532708-FF0A-426B-BA49-0B92E5AA6B4C}">
      <dgm:prSet/>
      <dgm:spPr/>
      <dgm:t>
        <a:bodyPr/>
        <a:lstStyle/>
        <a:p>
          <a:endParaRPr lang="es-ES"/>
        </a:p>
      </dgm:t>
    </dgm:pt>
    <dgm:pt modelId="{385C1339-0B79-4047-B59C-6E1D7C4B5B1A}" type="pres">
      <dgm:prSet presAssocID="{0F0D97E0-7A81-4BA8-9DB6-65A8113F4410}" presName="compositeShape" presStyleCnt="0">
        <dgm:presLayoutVars>
          <dgm:chMax val="2"/>
          <dgm:dir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741CA020-0BD7-44AB-8033-8FADBC3DB1D4}" type="pres">
      <dgm:prSet presAssocID="{0F0D97E0-7A81-4BA8-9DB6-65A8113F4410}" presName="ribbon" presStyleLbl="node1" presStyleIdx="0" presStyleCnt="1"/>
      <dgm:spPr>
        <a:solidFill>
          <a:srgbClr val="BBBB09"/>
        </a:solidFill>
      </dgm:spPr>
      <dgm:t>
        <a:bodyPr/>
        <a:lstStyle/>
        <a:p>
          <a:endParaRPr lang="es-ES"/>
        </a:p>
      </dgm:t>
    </dgm:pt>
    <dgm:pt modelId="{5B623266-FD8C-45EE-8DEF-4DFA43F08F8F}" type="pres">
      <dgm:prSet presAssocID="{0F0D97E0-7A81-4BA8-9DB6-65A8113F4410}" presName="leftArrow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CE50404A-4183-45A3-9771-4924ECC26E86}" type="pres">
      <dgm:prSet presAssocID="{0F0D97E0-7A81-4BA8-9DB6-65A8113F4410}" presName="rightArrow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246113AB-3C74-4F2B-8D62-A3F8CF8EBBD5}" srcId="{0F0D97E0-7A81-4BA8-9DB6-65A8113F4410}" destId="{28C114E6-7957-4C60-AD51-FE04549BD91F}" srcOrd="0" destOrd="0" parTransId="{C23B5E23-8DCD-48ED-84C9-F4DA5CD990F6}" sibTransId="{E5A4E3F6-5E34-4FA8-959F-CF69B9F0ECBB}"/>
    <dgm:cxn modelId="{4D532708-FF0A-426B-BA49-0B92E5AA6B4C}" srcId="{0F0D97E0-7A81-4BA8-9DB6-65A8113F4410}" destId="{F768624C-AD34-498A-B119-BB1F32678BE7}" srcOrd="1" destOrd="0" parTransId="{65BFE8C2-38B0-47F7-AEC9-70D5F4B4B874}" sibTransId="{56556A7C-386C-4934-9223-72EE8D52D11E}"/>
    <dgm:cxn modelId="{69C44117-CC28-4DEA-B6AD-FF25CF6A209A}" type="presOf" srcId="{0F0D97E0-7A81-4BA8-9DB6-65A8113F4410}" destId="{385C1339-0B79-4047-B59C-6E1D7C4B5B1A}" srcOrd="0" destOrd="0" presId="urn:microsoft.com/office/officeart/2005/8/layout/arrow6"/>
    <dgm:cxn modelId="{67655AC0-3D54-436E-87DF-D3842B453FE8}" type="presOf" srcId="{28C114E6-7957-4C60-AD51-FE04549BD91F}" destId="{5B623266-FD8C-45EE-8DEF-4DFA43F08F8F}" srcOrd="0" destOrd="0" presId="urn:microsoft.com/office/officeart/2005/8/layout/arrow6"/>
    <dgm:cxn modelId="{7EEAA8F5-B0A7-4313-AC66-9974345C1DB8}" type="presOf" srcId="{F768624C-AD34-498A-B119-BB1F32678BE7}" destId="{CE50404A-4183-45A3-9771-4924ECC26E86}" srcOrd="0" destOrd="0" presId="urn:microsoft.com/office/officeart/2005/8/layout/arrow6"/>
    <dgm:cxn modelId="{94C7BAC4-992E-4423-AACA-416928840DFC}" type="presParOf" srcId="{385C1339-0B79-4047-B59C-6E1D7C4B5B1A}" destId="{741CA020-0BD7-44AB-8033-8FADBC3DB1D4}" srcOrd="0" destOrd="0" presId="urn:microsoft.com/office/officeart/2005/8/layout/arrow6"/>
    <dgm:cxn modelId="{651C06E0-05AC-4FDA-A011-B26A80073B22}" type="presParOf" srcId="{385C1339-0B79-4047-B59C-6E1D7C4B5B1A}" destId="{5B623266-FD8C-45EE-8DEF-4DFA43F08F8F}" srcOrd="1" destOrd="0" presId="urn:microsoft.com/office/officeart/2005/8/layout/arrow6"/>
    <dgm:cxn modelId="{B0673AA5-DC4B-46E3-85C0-91F4046DE5A5}" type="presParOf" srcId="{385C1339-0B79-4047-B59C-6E1D7C4B5B1A}" destId="{CE50404A-4183-45A3-9771-4924ECC26E86}" srcOrd="2" destOrd="0" presId="urn:microsoft.com/office/officeart/2005/8/layout/arrow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BEDDB762-EBB0-4468-BA98-23F87D6C61EC}" type="doc">
      <dgm:prSet loTypeId="urn:microsoft.com/office/officeart/2005/8/layout/radial3" loCatId="cycle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es-ES"/>
        </a:p>
      </dgm:t>
    </dgm:pt>
    <dgm:pt modelId="{AD1EF1AA-569C-4022-986A-F32CAA76D42E}">
      <dgm:prSet phldrT="[Texto]" custT="1"/>
      <dgm:spPr>
        <a:solidFill>
          <a:srgbClr val="BBBB09">
            <a:alpha val="52000"/>
          </a:srgbClr>
        </a:solidFill>
      </dgm:spPr>
      <dgm:t>
        <a:bodyPr/>
        <a:lstStyle/>
        <a:p>
          <a:r>
            <a:rPr lang="es-CR" sz="3000" dirty="0" smtClean="0"/>
            <a:t>La institución, facilita todos los insumos y equipo  necesarios para cumplir con la visita Domiciliar:</a:t>
          </a:r>
          <a:endParaRPr lang="es-ES" sz="3000" dirty="0"/>
        </a:p>
      </dgm:t>
    </dgm:pt>
    <dgm:pt modelId="{D49884CA-6C44-4983-864E-E3EFDB99AD08}" type="parTrans" cxnId="{770D57D3-0525-4DEE-9E30-CEC87F0EEAE5}">
      <dgm:prSet/>
      <dgm:spPr/>
      <dgm:t>
        <a:bodyPr/>
        <a:lstStyle/>
        <a:p>
          <a:endParaRPr lang="es-ES" sz="3000"/>
        </a:p>
      </dgm:t>
    </dgm:pt>
    <dgm:pt modelId="{7726658F-85EC-453B-8D56-1DCCFF499086}" type="sibTrans" cxnId="{770D57D3-0525-4DEE-9E30-CEC87F0EEAE5}">
      <dgm:prSet/>
      <dgm:spPr/>
      <dgm:t>
        <a:bodyPr/>
        <a:lstStyle/>
        <a:p>
          <a:endParaRPr lang="es-ES" sz="3000"/>
        </a:p>
      </dgm:t>
    </dgm:pt>
    <dgm:pt modelId="{5ADDCBEA-5839-4672-8F5B-5C1803EED883}">
      <dgm:prSet phldrT="[Texto]" custT="1"/>
      <dgm:spPr>
        <a:solidFill>
          <a:srgbClr val="BBBB09">
            <a:alpha val="52000"/>
          </a:srgbClr>
        </a:solidFill>
      </dgm:spPr>
      <dgm:t>
        <a:bodyPr/>
        <a:lstStyle/>
        <a:p>
          <a:r>
            <a:rPr lang="es-CR" sz="3000" dirty="0" smtClean="0"/>
            <a:t>Maletín adecuado que cumpla con los criterios para trasporte de los insumos según su clasificación, ergonómico para proteger su espalda y sus hombros </a:t>
          </a:r>
          <a:endParaRPr lang="es-ES" sz="3000" dirty="0"/>
        </a:p>
      </dgm:t>
    </dgm:pt>
    <dgm:pt modelId="{F82B2473-B24C-4037-981A-49B1CD800FDA}" type="parTrans" cxnId="{8179CFD7-CB45-4DF6-B0D4-73DDA5D832A7}">
      <dgm:prSet/>
      <dgm:spPr/>
      <dgm:t>
        <a:bodyPr/>
        <a:lstStyle/>
        <a:p>
          <a:endParaRPr lang="es-ES" sz="3000"/>
        </a:p>
      </dgm:t>
    </dgm:pt>
    <dgm:pt modelId="{439412F5-C989-42BE-8BEF-9C24054AD85B}" type="sibTrans" cxnId="{8179CFD7-CB45-4DF6-B0D4-73DDA5D832A7}">
      <dgm:prSet/>
      <dgm:spPr/>
      <dgm:t>
        <a:bodyPr/>
        <a:lstStyle/>
        <a:p>
          <a:endParaRPr lang="es-ES" sz="3000"/>
        </a:p>
      </dgm:t>
    </dgm:pt>
    <dgm:pt modelId="{8D0A71CF-C962-4618-9599-47AC74D86A1F}">
      <dgm:prSet phldrT="[Texto]" custT="1"/>
      <dgm:spPr>
        <a:solidFill>
          <a:srgbClr val="BBBB09">
            <a:alpha val="52000"/>
          </a:srgbClr>
        </a:solidFill>
      </dgm:spPr>
      <dgm:t>
        <a:bodyPr/>
        <a:lstStyle/>
        <a:p>
          <a:r>
            <a:rPr lang="es-CR" sz="3000" dirty="0" smtClean="0"/>
            <a:t>Esfigmomanómetro, Estetoscopio, glucómetro.</a:t>
          </a:r>
          <a:endParaRPr lang="es-ES" sz="3000" dirty="0"/>
        </a:p>
      </dgm:t>
    </dgm:pt>
    <dgm:pt modelId="{9D9CF0BD-7760-4F07-9327-E7C5A528ECFE}" type="parTrans" cxnId="{77EBB012-15FB-4C17-87DB-05FB38979B4D}">
      <dgm:prSet/>
      <dgm:spPr/>
      <dgm:t>
        <a:bodyPr/>
        <a:lstStyle/>
        <a:p>
          <a:endParaRPr lang="es-ES" sz="3000"/>
        </a:p>
      </dgm:t>
    </dgm:pt>
    <dgm:pt modelId="{D2791AFF-52DD-43FB-8F9A-64F2C7FCC5F0}" type="sibTrans" cxnId="{77EBB012-15FB-4C17-87DB-05FB38979B4D}">
      <dgm:prSet/>
      <dgm:spPr/>
      <dgm:t>
        <a:bodyPr/>
        <a:lstStyle/>
        <a:p>
          <a:endParaRPr lang="es-ES" sz="3000"/>
        </a:p>
      </dgm:t>
    </dgm:pt>
    <dgm:pt modelId="{2C70285B-1844-4DF8-A177-8A5C080A6DD3}">
      <dgm:prSet phldrT="[Texto]" custT="1"/>
      <dgm:spPr>
        <a:solidFill>
          <a:srgbClr val="BBBB09">
            <a:alpha val="52000"/>
          </a:srgbClr>
        </a:solidFill>
      </dgm:spPr>
      <dgm:t>
        <a:bodyPr/>
        <a:lstStyle/>
        <a:p>
          <a:r>
            <a:rPr lang="es-CR" sz="3000" dirty="0" smtClean="0"/>
            <a:t>Instrumentos y documentos requeridos según el manual técnico de Visita Domiciliar (en proceso de hacer cambios ante la implementación de SIFF móvil) ficha digitalizada. </a:t>
          </a:r>
          <a:endParaRPr lang="es-ES" sz="3000" dirty="0"/>
        </a:p>
      </dgm:t>
    </dgm:pt>
    <dgm:pt modelId="{27B5039B-B5C1-4AE8-B41E-E8BBD886FDB0}" type="parTrans" cxnId="{C40ECE22-ABAE-41FA-8465-562DB3CE4CDB}">
      <dgm:prSet/>
      <dgm:spPr/>
      <dgm:t>
        <a:bodyPr/>
        <a:lstStyle/>
        <a:p>
          <a:endParaRPr lang="es-ES" sz="3000"/>
        </a:p>
      </dgm:t>
    </dgm:pt>
    <dgm:pt modelId="{A3BA9BE6-61E9-429D-93C5-9C20EE808D30}" type="sibTrans" cxnId="{C40ECE22-ABAE-41FA-8465-562DB3CE4CDB}">
      <dgm:prSet/>
      <dgm:spPr/>
      <dgm:t>
        <a:bodyPr/>
        <a:lstStyle/>
        <a:p>
          <a:endParaRPr lang="es-ES" sz="3000"/>
        </a:p>
      </dgm:t>
    </dgm:pt>
    <dgm:pt modelId="{731E46BD-3385-4B94-91FA-4F1CD40B3D3B}" type="pres">
      <dgm:prSet presAssocID="{BEDDB762-EBB0-4468-BA98-23F87D6C61EC}" presName="composite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E399A3D9-3B22-4F46-93A7-16935666BD33}" type="pres">
      <dgm:prSet presAssocID="{BEDDB762-EBB0-4468-BA98-23F87D6C61EC}" presName="radial" presStyleCnt="0">
        <dgm:presLayoutVars>
          <dgm:animLvl val="ctr"/>
        </dgm:presLayoutVars>
      </dgm:prSet>
      <dgm:spPr/>
    </dgm:pt>
    <dgm:pt modelId="{9693CC05-545B-4E5A-8DA3-98632B8F38E5}" type="pres">
      <dgm:prSet presAssocID="{AD1EF1AA-569C-4022-986A-F32CAA76D42E}" presName="centerShape" presStyleLbl="vennNode1" presStyleIdx="0" presStyleCnt="4" custScaleY="44094" custLinFactNeighborX="-945" custLinFactNeighborY="-55108"/>
      <dgm:spPr/>
      <dgm:t>
        <a:bodyPr/>
        <a:lstStyle/>
        <a:p>
          <a:endParaRPr lang="es-ES"/>
        </a:p>
      </dgm:t>
    </dgm:pt>
    <dgm:pt modelId="{EE9643F3-C208-422B-BE8C-A87B842D5EEE}" type="pres">
      <dgm:prSet presAssocID="{5ADDCBEA-5839-4672-8F5B-5C1803EED883}" presName="node" presStyleLbl="vennNode1" presStyleIdx="1" presStyleCnt="4" custScaleX="190524" custScaleY="70535" custRadScaleRad="9062" custRadScaleInc="113614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C52A71EC-13D2-4072-BA38-F32A8EABFCE1}" type="pres">
      <dgm:prSet presAssocID="{8D0A71CF-C962-4618-9599-47AC74D86A1F}" presName="node" presStyleLbl="vennNode1" presStyleIdx="2" presStyleCnt="4" custScaleX="136400" custRadScaleRad="118332" custRadScaleInc="-44464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2E908E52-AE77-49A0-9D6A-252E1706FBF8}" type="pres">
      <dgm:prSet presAssocID="{2C70285B-1844-4DF8-A177-8A5C080A6DD3}" presName="node" presStyleLbl="vennNode1" presStyleIdx="3" presStyleCnt="4" custScaleX="161849" custRadScaleRad="127684" custRadScaleInc="40228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8179CFD7-CB45-4DF6-B0D4-73DDA5D832A7}" srcId="{AD1EF1AA-569C-4022-986A-F32CAA76D42E}" destId="{5ADDCBEA-5839-4672-8F5B-5C1803EED883}" srcOrd="0" destOrd="0" parTransId="{F82B2473-B24C-4037-981A-49B1CD800FDA}" sibTransId="{439412F5-C989-42BE-8BEF-9C24054AD85B}"/>
    <dgm:cxn modelId="{14F1157A-6982-44AE-926D-827D5BE63E18}" type="presOf" srcId="{BEDDB762-EBB0-4468-BA98-23F87D6C61EC}" destId="{731E46BD-3385-4B94-91FA-4F1CD40B3D3B}" srcOrd="0" destOrd="0" presId="urn:microsoft.com/office/officeart/2005/8/layout/radial3"/>
    <dgm:cxn modelId="{A8F6B408-B30E-4BB7-94AB-E1D881D68D1F}" type="presOf" srcId="{2C70285B-1844-4DF8-A177-8A5C080A6DD3}" destId="{2E908E52-AE77-49A0-9D6A-252E1706FBF8}" srcOrd="0" destOrd="0" presId="urn:microsoft.com/office/officeart/2005/8/layout/radial3"/>
    <dgm:cxn modelId="{62878978-A595-46C5-BE65-A4CD56C23D4E}" type="presOf" srcId="{5ADDCBEA-5839-4672-8F5B-5C1803EED883}" destId="{EE9643F3-C208-422B-BE8C-A87B842D5EEE}" srcOrd="0" destOrd="0" presId="urn:microsoft.com/office/officeart/2005/8/layout/radial3"/>
    <dgm:cxn modelId="{770D57D3-0525-4DEE-9E30-CEC87F0EEAE5}" srcId="{BEDDB762-EBB0-4468-BA98-23F87D6C61EC}" destId="{AD1EF1AA-569C-4022-986A-F32CAA76D42E}" srcOrd="0" destOrd="0" parTransId="{D49884CA-6C44-4983-864E-E3EFDB99AD08}" sibTransId="{7726658F-85EC-453B-8D56-1DCCFF499086}"/>
    <dgm:cxn modelId="{C40EA7D1-2367-4584-BB26-5112C4C2F43A}" type="presOf" srcId="{AD1EF1AA-569C-4022-986A-F32CAA76D42E}" destId="{9693CC05-545B-4E5A-8DA3-98632B8F38E5}" srcOrd="0" destOrd="0" presId="urn:microsoft.com/office/officeart/2005/8/layout/radial3"/>
    <dgm:cxn modelId="{5B17FF3E-4565-4397-ACF1-332AEF1B2C1D}" type="presOf" srcId="{8D0A71CF-C962-4618-9599-47AC74D86A1F}" destId="{C52A71EC-13D2-4072-BA38-F32A8EABFCE1}" srcOrd="0" destOrd="0" presId="urn:microsoft.com/office/officeart/2005/8/layout/radial3"/>
    <dgm:cxn modelId="{C40ECE22-ABAE-41FA-8465-562DB3CE4CDB}" srcId="{AD1EF1AA-569C-4022-986A-F32CAA76D42E}" destId="{2C70285B-1844-4DF8-A177-8A5C080A6DD3}" srcOrd="2" destOrd="0" parTransId="{27B5039B-B5C1-4AE8-B41E-E8BBD886FDB0}" sibTransId="{A3BA9BE6-61E9-429D-93C5-9C20EE808D30}"/>
    <dgm:cxn modelId="{77EBB012-15FB-4C17-87DB-05FB38979B4D}" srcId="{AD1EF1AA-569C-4022-986A-F32CAA76D42E}" destId="{8D0A71CF-C962-4618-9599-47AC74D86A1F}" srcOrd="1" destOrd="0" parTransId="{9D9CF0BD-7760-4F07-9327-E7C5A528ECFE}" sibTransId="{D2791AFF-52DD-43FB-8F9A-64F2C7FCC5F0}"/>
    <dgm:cxn modelId="{0D2AF39C-137D-4296-B8F7-BD209D231E49}" type="presParOf" srcId="{731E46BD-3385-4B94-91FA-4F1CD40B3D3B}" destId="{E399A3D9-3B22-4F46-93A7-16935666BD33}" srcOrd="0" destOrd="0" presId="urn:microsoft.com/office/officeart/2005/8/layout/radial3"/>
    <dgm:cxn modelId="{8607AC97-0222-432C-9481-EAA2E05C30B9}" type="presParOf" srcId="{E399A3D9-3B22-4F46-93A7-16935666BD33}" destId="{9693CC05-545B-4E5A-8DA3-98632B8F38E5}" srcOrd="0" destOrd="0" presId="urn:microsoft.com/office/officeart/2005/8/layout/radial3"/>
    <dgm:cxn modelId="{C09B8CB9-75CA-4D4A-9761-27B77A4CA952}" type="presParOf" srcId="{E399A3D9-3B22-4F46-93A7-16935666BD33}" destId="{EE9643F3-C208-422B-BE8C-A87B842D5EEE}" srcOrd="1" destOrd="0" presId="urn:microsoft.com/office/officeart/2005/8/layout/radial3"/>
    <dgm:cxn modelId="{127283A5-AB2E-40EC-AD3E-8409DA13C17E}" type="presParOf" srcId="{E399A3D9-3B22-4F46-93A7-16935666BD33}" destId="{C52A71EC-13D2-4072-BA38-F32A8EABFCE1}" srcOrd="2" destOrd="0" presId="urn:microsoft.com/office/officeart/2005/8/layout/radial3"/>
    <dgm:cxn modelId="{E0AC6A85-2E4C-403D-9914-A875861C49A3}" type="presParOf" srcId="{E399A3D9-3B22-4F46-93A7-16935666BD33}" destId="{2E908E52-AE77-49A0-9D6A-252E1706FBF8}" srcOrd="3" destOrd="0" presId="urn:microsoft.com/office/officeart/2005/8/layout/radial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2611B91F-76ED-47BC-98BF-D72CA9E2C1AF}" type="doc">
      <dgm:prSet loTypeId="urn:microsoft.com/office/officeart/2008/layout/HexagonCluster" loCatId="picture" qsTypeId="urn:microsoft.com/office/officeart/2005/8/quickstyle/simple1" qsCatId="simple" csTypeId="urn:microsoft.com/office/officeart/2005/8/colors/accent2_1" csCatId="accent2" phldr="1"/>
      <dgm:spPr/>
      <dgm:t>
        <a:bodyPr/>
        <a:lstStyle/>
        <a:p>
          <a:endParaRPr lang="es-ES"/>
        </a:p>
      </dgm:t>
    </dgm:pt>
    <dgm:pt modelId="{38E13BE9-22A0-4AAA-81E7-12B8387F2BBC}">
      <dgm:prSet phldrT="[Texto]" custT="1"/>
      <dgm:spPr>
        <a:ln>
          <a:solidFill>
            <a:srgbClr val="3A7673"/>
          </a:solidFill>
        </a:ln>
      </dgm:spPr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s-CR" sz="2500" dirty="0" smtClean="0"/>
            <a:t>Carretillas para trasporte de la carga, entre otros de acuerdo a las necesidades identificadas. </a:t>
          </a:r>
        </a:p>
        <a:p>
          <a:pPr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2500" dirty="0"/>
        </a:p>
      </dgm:t>
    </dgm:pt>
    <dgm:pt modelId="{9EB6454C-2652-493B-A59C-D12CE925D180}" type="parTrans" cxnId="{851CDEBA-CFFF-4303-A874-3199611FD77C}">
      <dgm:prSet/>
      <dgm:spPr/>
      <dgm:t>
        <a:bodyPr/>
        <a:lstStyle/>
        <a:p>
          <a:endParaRPr lang="es-ES" sz="2500"/>
        </a:p>
      </dgm:t>
    </dgm:pt>
    <dgm:pt modelId="{750F4AE1-2CBF-4CE1-AED2-A2164336F265}" type="sibTrans" cxnId="{851CDEBA-CFFF-4303-A874-3199611FD77C}">
      <dgm:prSet/>
      <dgm:spPr>
        <a:solidFill>
          <a:schemeClr val="bg1">
            <a:alpha val="90000"/>
          </a:schemeClr>
        </a:solidFill>
        <a:ln>
          <a:solidFill>
            <a:schemeClr val="bg1"/>
          </a:solidFill>
        </a:ln>
      </dgm:spPr>
      <dgm:t>
        <a:bodyPr/>
        <a:lstStyle/>
        <a:p>
          <a:endParaRPr lang="es-ES" sz="2500"/>
        </a:p>
      </dgm:t>
    </dgm:pt>
    <dgm:pt modelId="{B3AB6271-EE43-473F-AB8E-5D6809F22EFB}">
      <dgm:prSet phldrT="[Texto]" custT="1"/>
      <dgm:spPr>
        <a:ln>
          <a:solidFill>
            <a:srgbClr val="3A7673"/>
          </a:solidFill>
        </a:ln>
      </dgm:spPr>
      <dgm:t>
        <a:bodyPr/>
        <a:lstStyle/>
        <a:p>
          <a:r>
            <a:rPr lang="es-CR" sz="2500" dirty="0" smtClean="0"/>
            <a:t>Sombrillas, gorras, bloqueadores solares, mangas de protección solar</a:t>
          </a:r>
          <a:endParaRPr lang="es-ES" sz="2500" dirty="0"/>
        </a:p>
      </dgm:t>
    </dgm:pt>
    <dgm:pt modelId="{DDE1D8BB-92DD-41D2-9B02-770423EDE473}" type="parTrans" cxnId="{E26F6DC9-0410-499F-B0B4-E5AAD2109548}">
      <dgm:prSet/>
      <dgm:spPr/>
      <dgm:t>
        <a:bodyPr/>
        <a:lstStyle/>
        <a:p>
          <a:endParaRPr lang="es-ES" sz="2500"/>
        </a:p>
      </dgm:t>
    </dgm:pt>
    <dgm:pt modelId="{2DFD5C03-2138-4123-8FB2-742B99134FE6}" type="sibTrans" cxnId="{E26F6DC9-0410-499F-B0B4-E5AAD2109548}">
      <dgm:prSet/>
      <dgm:spPr>
        <a:solidFill>
          <a:srgbClr val="BBBB09">
            <a:alpha val="90000"/>
          </a:srgbClr>
        </a:solidFill>
        <a:ln>
          <a:noFill/>
        </a:ln>
      </dgm:spPr>
      <dgm:t>
        <a:bodyPr/>
        <a:lstStyle/>
        <a:p>
          <a:endParaRPr lang="es-ES" sz="2500"/>
        </a:p>
      </dgm:t>
    </dgm:pt>
    <dgm:pt modelId="{53D1AF50-D660-472D-BC3B-B31F3068479F}">
      <dgm:prSet phldrT="[Texto]" custT="1"/>
      <dgm:spPr>
        <a:ln>
          <a:solidFill>
            <a:srgbClr val="3A7673"/>
          </a:solidFill>
        </a:ln>
      </dgm:spPr>
      <dgm:t>
        <a:bodyPr/>
        <a:lstStyle/>
        <a:p>
          <a:r>
            <a:rPr lang="es-CR" sz="2500" b="1" dirty="0" smtClean="0"/>
            <a:t>  </a:t>
          </a:r>
        </a:p>
        <a:p>
          <a:r>
            <a:rPr lang="es-CR" sz="2500" b="1" dirty="0" smtClean="0"/>
            <a:t>Termo</a:t>
          </a:r>
          <a:r>
            <a:rPr lang="es-CR" sz="2500" dirty="0" smtClean="0"/>
            <a:t> de acuerdo a lo estipulado por la OPS para traslado de vacunas y manejo de cadena de frio garantizando la inmunización de la población</a:t>
          </a:r>
          <a:endParaRPr lang="es-ES" sz="2500" dirty="0"/>
        </a:p>
      </dgm:t>
    </dgm:pt>
    <dgm:pt modelId="{356A4BB2-5DC6-4FBF-A55C-DCE59160AD38}" type="parTrans" cxnId="{28AB2BE2-99FF-4247-A514-307C8253F970}">
      <dgm:prSet/>
      <dgm:spPr/>
      <dgm:t>
        <a:bodyPr/>
        <a:lstStyle/>
        <a:p>
          <a:endParaRPr lang="es-ES" sz="2500"/>
        </a:p>
      </dgm:t>
    </dgm:pt>
    <dgm:pt modelId="{8D7286EB-4EB6-45DF-B6E4-9243AD4BB576}" type="sibTrans" cxnId="{28AB2BE2-99FF-4247-A514-307C8253F970}">
      <dgm:prSet/>
      <dgm:spPr>
        <a:solidFill>
          <a:srgbClr val="BBBB09">
            <a:alpha val="90000"/>
          </a:srgbClr>
        </a:solidFill>
        <a:ln>
          <a:noFill/>
        </a:ln>
      </dgm:spPr>
      <dgm:t>
        <a:bodyPr/>
        <a:lstStyle/>
        <a:p>
          <a:endParaRPr lang="es-ES" sz="2500"/>
        </a:p>
      </dgm:t>
    </dgm:pt>
    <dgm:pt modelId="{1D06F232-6762-4070-AEC3-B0F90274A187}">
      <dgm:prSet custT="1"/>
      <dgm:spPr>
        <a:ln>
          <a:solidFill>
            <a:srgbClr val="3A7673"/>
          </a:solidFill>
        </a:ln>
      </dgm:spPr>
      <dgm:t>
        <a:bodyPr/>
        <a:lstStyle/>
        <a:p>
          <a:r>
            <a:rPr lang="es-CR" sz="2500" dirty="0" smtClean="0"/>
            <a:t>Capas, botas de hule en lugares que ameriten, </a:t>
          </a:r>
          <a:endParaRPr lang="es-ES" sz="2500" dirty="0"/>
        </a:p>
      </dgm:t>
    </dgm:pt>
    <dgm:pt modelId="{AB4F34FE-3C15-478F-96BA-3A4647233667}" type="parTrans" cxnId="{B3F9F1CD-6939-44EE-8F55-A236A665D22A}">
      <dgm:prSet/>
      <dgm:spPr/>
      <dgm:t>
        <a:bodyPr/>
        <a:lstStyle/>
        <a:p>
          <a:endParaRPr lang="es-ES" sz="2500"/>
        </a:p>
      </dgm:t>
    </dgm:pt>
    <dgm:pt modelId="{77067AA7-8C83-4A1B-BDE5-AE37857C1B30}" type="sibTrans" cxnId="{B3F9F1CD-6939-44EE-8F55-A236A665D22A}">
      <dgm:prSet/>
      <dgm:spPr>
        <a:solidFill>
          <a:srgbClr val="BBBB09">
            <a:alpha val="90000"/>
          </a:srgbClr>
        </a:solidFill>
        <a:ln>
          <a:noFill/>
        </a:ln>
      </dgm:spPr>
      <dgm:t>
        <a:bodyPr/>
        <a:lstStyle/>
        <a:p>
          <a:endParaRPr lang="es-ES" sz="2500"/>
        </a:p>
      </dgm:t>
    </dgm:pt>
    <dgm:pt modelId="{899DF48C-1305-4D4E-B747-F39DD3BEFF76}" type="pres">
      <dgm:prSet presAssocID="{2611B91F-76ED-47BC-98BF-D72CA9E2C1AF}" presName="Name0" presStyleCnt="0">
        <dgm:presLayoutVars>
          <dgm:chMax val="21"/>
          <dgm:chPref val="21"/>
        </dgm:presLayoutVars>
      </dgm:prSet>
      <dgm:spPr/>
      <dgm:t>
        <a:bodyPr/>
        <a:lstStyle/>
        <a:p>
          <a:endParaRPr lang="es-ES"/>
        </a:p>
      </dgm:t>
    </dgm:pt>
    <dgm:pt modelId="{04776A05-A1B0-44CD-B9C5-8D31C8F7D910}" type="pres">
      <dgm:prSet presAssocID="{38E13BE9-22A0-4AAA-81E7-12B8387F2BBC}" presName="text1" presStyleCnt="0"/>
      <dgm:spPr/>
    </dgm:pt>
    <dgm:pt modelId="{BFA1D80F-BC67-42F8-8D2E-FC69D3CD0ECB}" type="pres">
      <dgm:prSet presAssocID="{38E13BE9-22A0-4AAA-81E7-12B8387F2BBC}" presName="textRepeatNode" presStyleLbl="alignNode1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4F5D5C78-D223-4336-AA2D-8216AA1BE609}" type="pres">
      <dgm:prSet presAssocID="{38E13BE9-22A0-4AAA-81E7-12B8387F2BBC}" presName="textaccent1" presStyleCnt="0"/>
      <dgm:spPr/>
    </dgm:pt>
    <dgm:pt modelId="{FC151636-4FE6-4832-A34D-DF8137ADDC2B}" type="pres">
      <dgm:prSet presAssocID="{38E13BE9-22A0-4AAA-81E7-12B8387F2BBC}" presName="accentRepeatNode" presStyleLbl="solidAlignAcc1" presStyleIdx="0" presStyleCnt="8"/>
      <dgm:spPr>
        <a:ln>
          <a:solidFill>
            <a:srgbClr val="FF6600"/>
          </a:solidFill>
        </a:ln>
      </dgm:spPr>
    </dgm:pt>
    <dgm:pt modelId="{FAFEB5BD-4014-4554-AC24-F49F86F42F2B}" type="pres">
      <dgm:prSet presAssocID="{750F4AE1-2CBF-4CE1-AED2-A2164336F265}" presName="image1" presStyleCnt="0"/>
      <dgm:spPr/>
    </dgm:pt>
    <dgm:pt modelId="{29B71152-07D7-49B1-83FA-0FC30D2FA3AE}" type="pres">
      <dgm:prSet presAssocID="{750F4AE1-2CBF-4CE1-AED2-A2164336F265}" presName="imageRepeatNode" presStyleLbl="alignAcc1" presStyleIdx="0" presStyleCnt="4" custLinFactNeighborX="-8316" custLinFactNeighborY="8611"/>
      <dgm:spPr/>
      <dgm:t>
        <a:bodyPr/>
        <a:lstStyle/>
        <a:p>
          <a:endParaRPr lang="es-ES"/>
        </a:p>
      </dgm:t>
    </dgm:pt>
    <dgm:pt modelId="{67C8303B-EA28-4F99-B319-7EE91E49D80C}" type="pres">
      <dgm:prSet presAssocID="{750F4AE1-2CBF-4CE1-AED2-A2164336F265}" presName="imageaccent1" presStyleCnt="0"/>
      <dgm:spPr/>
    </dgm:pt>
    <dgm:pt modelId="{E3BF0822-6B61-47EE-9881-397D1E868F69}" type="pres">
      <dgm:prSet presAssocID="{750F4AE1-2CBF-4CE1-AED2-A2164336F265}" presName="accentRepeatNode" presStyleLbl="solidAlignAcc1" presStyleIdx="1" presStyleCnt="8" custLinFactY="-200000" custLinFactNeighborX="63318" custLinFactNeighborY="-240569"/>
      <dgm:spPr>
        <a:ln>
          <a:solidFill>
            <a:srgbClr val="FF6600"/>
          </a:solidFill>
        </a:ln>
      </dgm:spPr>
    </dgm:pt>
    <dgm:pt modelId="{E6751B96-EAB7-4EDA-80F8-F17191E24C3D}" type="pres">
      <dgm:prSet presAssocID="{B3AB6271-EE43-473F-AB8E-5D6809F22EFB}" presName="text2" presStyleCnt="0"/>
      <dgm:spPr/>
    </dgm:pt>
    <dgm:pt modelId="{5139D2FF-3D9A-4A66-8970-B4CE590C9051}" type="pres">
      <dgm:prSet presAssocID="{B3AB6271-EE43-473F-AB8E-5D6809F22EFB}" presName="textRepeatNode" presStyleLbl="alignNode1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5837936E-C9F9-482D-84E2-CD8E300416D9}" type="pres">
      <dgm:prSet presAssocID="{B3AB6271-EE43-473F-AB8E-5D6809F22EFB}" presName="textaccent2" presStyleCnt="0"/>
      <dgm:spPr/>
    </dgm:pt>
    <dgm:pt modelId="{7811AB36-27E6-41C4-8480-50AAE3BD8C6C}" type="pres">
      <dgm:prSet presAssocID="{B3AB6271-EE43-473F-AB8E-5D6809F22EFB}" presName="accentRepeatNode" presStyleLbl="solidAlignAcc1" presStyleIdx="2" presStyleCnt="8"/>
      <dgm:spPr>
        <a:ln>
          <a:solidFill>
            <a:srgbClr val="FF6600"/>
          </a:solidFill>
        </a:ln>
      </dgm:spPr>
    </dgm:pt>
    <dgm:pt modelId="{1C3005A1-C5CF-4CAC-974B-13A7F84F9058}" type="pres">
      <dgm:prSet presAssocID="{2DFD5C03-2138-4123-8FB2-742B99134FE6}" presName="image2" presStyleCnt="0"/>
      <dgm:spPr/>
    </dgm:pt>
    <dgm:pt modelId="{658EDA94-7A0D-41B8-B350-A954B60D013E}" type="pres">
      <dgm:prSet presAssocID="{2DFD5C03-2138-4123-8FB2-742B99134FE6}" presName="imageRepeatNode" presStyleLbl="alignAcc1" presStyleIdx="1" presStyleCnt="4"/>
      <dgm:spPr/>
      <dgm:t>
        <a:bodyPr/>
        <a:lstStyle/>
        <a:p>
          <a:endParaRPr lang="es-ES"/>
        </a:p>
      </dgm:t>
    </dgm:pt>
    <dgm:pt modelId="{2946CAF3-03F7-4AED-97E0-A1EFA6A14A38}" type="pres">
      <dgm:prSet presAssocID="{2DFD5C03-2138-4123-8FB2-742B99134FE6}" presName="imageaccent2" presStyleCnt="0"/>
      <dgm:spPr/>
    </dgm:pt>
    <dgm:pt modelId="{D8F7EC15-61C4-456F-92D4-F9CE80CBD649}" type="pres">
      <dgm:prSet presAssocID="{2DFD5C03-2138-4123-8FB2-742B99134FE6}" presName="accentRepeatNode" presStyleLbl="solidAlignAcc1" presStyleIdx="3" presStyleCnt="8"/>
      <dgm:spPr>
        <a:ln>
          <a:solidFill>
            <a:srgbClr val="FF6600"/>
          </a:solidFill>
        </a:ln>
      </dgm:spPr>
    </dgm:pt>
    <dgm:pt modelId="{847426AA-CF5B-407C-B2DC-DDE48E02B620}" type="pres">
      <dgm:prSet presAssocID="{53D1AF50-D660-472D-BC3B-B31F3068479F}" presName="text3" presStyleCnt="0"/>
      <dgm:spPr/>
    </dgm:pt>
    <dgm:pt modelId="{A550FA80-7622-48E9-B4A7-86DD94147280}" type="pres">
      <dgm:prSet presAssocID="{53D1AF50-D660-472D-BC3B-B31F3068479F}" presName="textRepeatNode" presStyleLbl="alignNode1" presStyleIdx="2" presStyleCnt="4" custScaleX="108982" custScaleY="113458" custLinFactNeighborX="-8316" custLinFactNeighborY="-430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E87B8525-F616-4A80-AAEA-65C8E68AB36F}" type="pres">
      <dgm:prSet presAssocID="{53D1AF50-D660-472D-BC3B-B31F3068479F}" presName="textaccent3" presStyleCnt="0"/>
      <dgm:spPr/>
    </dgm:pt>
    <dgm:pt modelId="{989432C2-5F0F-4AC7-8785-70AF959F1B36}" type="pres">
      <dgm:prSet presAssocID="{53D1AF50-D660-472D-BC3B-B31F3068479F}" presName="accentRepeatNode" presStyleLbl="solidAlignAcc1" presStyleIdx="4" presStyleCnt="8" custLinFactY="-37678" custLinFactNeighborY="-100000"/>
      <dgm:spPr>
        <a:ln>
          <a:solidFill>
            <a:srgbClr val="FF6600"/>
          </a:solidFill>
        </a:ln>
      </dgm:spPr>
    </dgm:pt>
    <dgm:pt modelId="{4E80345E-610E-486F-83AF-441ED2696848}" type="pres">
      <dgm:prSet presAssocID="{8D7286EB-4EB6-45DF-B6E4-9243AD4BB576}" presName="image3" presStyleCnt="0"/>
      <dgm:spPr/>
    </dgm:pt>
    <dgm:pt modelId="{63C6717B-0149-42A6-83E2-3B66E9B39826}" type="pres">
      <dgm:prSet presAssocID="{8D7286EB-4EB6-45DF-B6E4-9243AD4BB576}" presName="imageRepeatNode" presStyleLbl="alignAcc1" presStyleIdx="2" presStyleCnt="4"/>
      <dgm:spPr/>
      <dgm:t>
        <a:bodyPr/>
        <a:lstStyle/>
        <a:p>
          <a:endParaRPr lang="es-ES"/>
        </a:p>
      </dgm:t>
    </dgm:pt>
    <dgm:pt modelId="{68D5A884-AEDD-49E1-AAAD-8C96FD70475F}" type="pres">
      <dgm:prSet presAssocID="{8D7286EB-4EB6-45DF-B6E4-9243AD4BB576}" presName="imageaccent3" presStyleCnt="0"/>
      <dgm:spPr/>
    </dgm:pt>
    <dgm:pt modelId="{650CE573-9ACC-4E89-B731-6C2E86BA46B8}" type="pres">
      <dgm:prSet presAssocID="{8D7286EB-4EB6-45DF-B6E4-9243AD4BB576}" presName="accentRepeatNode" presStyleLbl="solidAlignAcc1" presStyleIdx="5" presStyleCnt="8"/>
      <dgm:spPr>
        <a:ln>
          <a:solidFill>
            <a:srgbClr val="FF6600"/>
          </a:solidFill>
        </a:ln>
      </dgm:spPr>
    </dgm:pt>
    <dgm:pt modelId="{8E6701E4-8904-40F9-82A2-10D7157E8418}" type="pres">
      <dgm:prSet presAssocID="{1D06F232-6762-4070-AEC3-B0F90274A187}" presName="text4" presStyleCnt="0"/>
      <dgm:spPr/>
    </dgm:pt>
    <dgm:pt modelId="{CA1CC083-2A81-4ACB-A05D-743C5528037D}" type="pres">
      <dgm:prSet presAssocID="{1D06F232-6762-4070-AEC3-B0F90274A187}" presName="textRepeatNode" presStyleLbl="alignNode1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B205CE31-5122-48CA-9621-D1BAEC26B2E5}" type="pres">
      <dgm:prSet presAssocID="{1D06F232-6762-4070-AEC3-B0F90274A187}" presName="textaccent4" presStyleCnt="0"/>
      <dgm:spPr/>
    </dgm:pt>
    <dgm:pt modelId="{EA7137A6-6BC3-4C4F-BD47-73C395A1A53E}" type="pres">
      <dgm:prSet presAssocID="{1D06F232-6762-4070-AEC3-B0F90274A187}" presName="accentRepeatNode" presStyleLbl="solidAlignAcc1" presStyleIdx="6" presStyleCnt="8"/>
      <dgm:spPr>
        <a:ln>
          <a:solidFill>
            <a:srgbClr val="FF6600"/>
          </a:solidFill>
        </a:ln>
      </dgm:spPr>
    </dgm:pt>
    <dgm:pt modelId="{C1CF20D8-E296-4ECC-9D03-9304D443D017}" type="pres">
      <dgm:prSet presAssocID="{77067AA7-8C83-4A1B-BDE5-AE37857C1B30}" presName="image4" presStyleCnt="0"/>
      <dgm:spPr/>
    </dgm:pt>
    <dgm:pt modelId="{728AB1C3-60DB-4CA9-BDEA-D2A3A3C17192}" type="pres">
      <dgm:prSet presAssocID="{77067AA7-8C83-4A1B-BDE5-AE37857C1B30}" presName="imageRepeatNode" presStyleLbl="alignAcc1" presStyleIdx="3" presStyleCnt="4"/>
      <dgm:spPr/>
      <dgm:t>
        <a:bodyPr/>
        <a:lstStyle/>
        <a:p>
          <a:endParaRPr lang="es-ES"/>
        </a:p>
      </dgm:t>
    </dgm:pt>
    <dgm:pt modelId="{1364E4AE-67B6-476C-A462-7BFB2DFADB9A}" type="pres">
      <dgm:prSet presAssocID="{77067AA7-8C83-4A1B-BDE5-AE37857C1B30}" presName="imageaccent4" presStyleCnt="0"/>
      <dgm:spPr/>
    </dgm:pt>
    <dgm:pt modelId="{8C1E5F8A-CBA8-4C0F-9F5C-FFC107C4F82B}" type="pres">
      <dgm:prSet presAssocID="{77067AA7-8C83-4A1B-BDE5-AE37857C1B30}" presName="accentRepeatNode" presStyleLbl="solidAlignAcc1" presStyleIdx="7" presStyleCnt="8"/>
      <dgm:spPr>
        <a:ln>
          <a:solidFill>
            <a:srgbClr val="FF6600"/>
          </a:solidFill>
        </a:ln>
      </dgm:spPr>
    </dgm:pt>
  </dgm:ptLst>
  <dgm:cxnLst>
    <dgm:cxn modelId="{DEB704B1-8A93-4F61-A8B7-314C1524145B}" type="presOf" srcId="{2611B91F-76ED-47BC-98BF-D72CA9E2C1AF}" destId="{899DF48C-1305-4D4E-B747-F39DD3BEFF76}" srcOrd="0" destOrd="0" presId="urn:microsoft.com/office/officeart/2008/layout/HexagonCluster"/>
    <dgm:cxn modelId="{28AB2BE2-99FF-4247-A514-307C8253F970}" srcId="{2611B91F-76ED-47BC-98BF-D72CA9E2C1AF}" destId="{53D1AF50-D660-472D-BC3B-B31F3068479F}" srcOrd="2" destOrd="0" parTransId="{356A4BB2-5DC6-4FBF-A55C-DCE59160AD38}" sibTransId="{8D7286EB-4EB6-45DF-B6E4-9243AD4BB576}"/>
    <dgm:cxn modelId="{E26F6DC9-0410-499F-B0B4-E5AAD2109548}" srcId="{2611B91F-76ED-47BC-98BF-D72CA9E2C1AF}" destId="{B3AB6271-EE43-473F-AB8E-5D6809F22EFB}" srcOrd="1" destOrd="0" parTransId="{DDE1D8BB-92DD-41D2-9B02-770423EDE473}" sibTransId="{2DFD5C03-2138-4123-8FB2-742B99134FE6}"/>
    <dgm:cxn modelId="{FEDB14A6-77DD-4DC3-9EA6-9975F540FCBF}" type="presOf" srcId="{77067AA7-8C83-4A1B-BDE5-AE37857C1B30}" destId="{728AB1C3-60DB-4CA9-BDEA-D2A3A3C17192}" srcOrd="0" destOrd="0" presId="urn:microsoft.com/office/officeart/2008/layout/HexagonCluster"/>
    <dgm:cxn modelId="{7DD296BD-28C0-49AE-86AD-EFAED0511136}" type="presOf" srcId="{38E13BE9-22A0-4AAA-81E7-12B8387F2BBC}" destId="{BFA1D80F-BC67-42F8-8D2E-FC69D3CD0ECB}" srcOrd="0" destOrd="0" presId="urn:microsoft.com/office/officeart/2008/layout/HexagonCluster"/>
    <dgm:cxn modelId="{69A5FCE0-504C-43CD-A5BC-6940680F53DE}" type="presOf" srcId="{2DFD5C03-2138-4123-8FB2-742B99134FE6}" destId="{658EDA94-7A0D-41B8-B350-A954B60D013E}" srcOrd="0" destOrd="0" presId="urn:microsoft.com/office/officeart/2008/layout/HexagonCluster"/>
    <dgm:cxn modelId="{B3F9F1CD-6939-44EE-8F55-A236A665D22A}" srcId="{2611B91F-76ED-47BC-98BF-D72CA9E2C1AF}" destId="{1D06F232-6762-4070-AEC3-B0F90274A187}" srcOrd="3" destOrd="0" parTransId="{AB4F34FE-3C15-478F-96BA-3A4647233667}" sibTransId="{77067AA7-8C83-4A1B-BDE5-AE37857C1B30}"/>
    <dgm:cxn modelId="{416C6B5E-FE42-4A2C-ADC6-4D22279B624B}" type="presOf" srcId="{8D7286EB-4EB6-45DF-B6E4-9243AD4BB576}" destId="{63C6717B-0149-42A6-83E2-3B66E9B39826}" srcOrd="0" destOrd="0" presId="urn:microsoft.com/office/officeart/2008/layout/HexagonCluster"/>
    <dgm:cxn modelId="{6496D8D3-9D47-47FC-9407-D9DAA9573407}" type="presOf" srcId="{1D06F232-6762-4070-AEC3-B0F90274A187}" destId="{CA1CC083-2A81-4ACB-A05D-743C5528037D}" srcOrd="0" destOrd="0" presId="urn:microsoft.com/office/officeart/2008/layout/HexagonCluster"/>
    <dgm:cxn modelId="{851CDEBA-CFFF-4303-A874-3199611FD77C}" srcId="{2611B91F-76ED-47BC-98BF-D72CA9E2C1AF}" destId="{38E13BE9-22A0-4AAA-81E7-12B8387F2BBC}" srcOrd="0" destOrd="0" parTransId="{9EB6454C-2652-493B-A59C-D12CE925D180}" sibTransId="{750F4AE1-2CBF-4CE1-AED2-A2164336F265}"/>
    <dgm:cxn modelId="{BE056AA2-D0DB-4D35-8ECB-4BCFB2211ACE}" type="presOf" srcId="{53D1AF50-D660-472D-BC3B-B31F3068479F}" destId="{A550FA80-7622-48E9-B4A7-86DD94147280}" srcOrd="0" destOrd="0" presId="urn:microsoft.com/office/officeart/2008/layout/HexagonCluster"/>
    <dgm:cxn modelId="{871D11DC-C530-4534-B29A-30F7F725FB01}" type="presOf" srcId="{750F4AE1-2CBF-4CE1-AED2-A2164336F265}" destId="{29B71152-07D7-49B1-83FA-0FC30D2FA3AE}" srcOrd="0" destOrd="0" presId="urn:microsoft.com/office/officeart/2008/layout/HexagonCluster"/>
    <dgm:cxn modelId="{99192142-B031-4171-ADE1-597C704A4F2B}" type="presOf" srcId="{B3AB6271-EE43-473F-AB8E-5D6809F22EFB}" destId="{5139D2FF-3D9A-4A66-8970-B4CE590C9051}" srcOrd="0" destOrd="0" presId="urn:microsoft.com/office/officeart/2008/layout/HexagonCluster"/>
    <dgm:cxn modelId="{81B4C48E-2B20-4203-B8AC-8C1E6D785590}" type="presParOf" srcId="{899DF48C-1305-4D4E-B747-F39DD3BEFF76}" destId="{04776A05-A1B0-44CD-B9C5-8D31C8F7D910}" srcOrd="0" destOrd="0" presId="urn:microsoft.com/office/officeart/2008/layout/HexagonCluster"/>
    <dgm:cxn modelId="{7A90462A-9E70-48BA-BF83-D3DE48BEB564}" type="presParOf" srcId="{04776A05-A1B0-44CD-B9C5-8D31C8F7D910}" destId="{BFA1D80F-BC67-42F8-8D2E-FC69D3CD0ECB}" srcOrd="0" destOrd="0" presId="urn:microsoft.com/office/officeart/2008/layout/HexagonCluster"/>
    <dgm:cxn modelId="{A23DF11C-9F24-4E6F-9786-BDD30F43B170}" type="presParOf" srcId="{899DF48C-1305-4D4E-B747-F39DD3BEFF76}" destId="{4F5D5C78-D223-4336-AA2D-8216AA1BE609}" srcOrd="1" destOrd="0" presId="urn:microsoft.com/office/officeart/2008/layout/HexagonCluster"/>
    <dgm:cxn modelId="{0D32FA0A-E4C2-4F52-945A-73DED6D293B1}" type="presParOf" srcId="{4F5D5C78-D223-4336-AA2D-8216AA1BE609}" destId="{FC151636-4FE6-4832-A34D-DF8137ADDC2B}" srcOrd="0" destOrd="0" presId="urn:microsoft.com/office/officeart/2008/layout/HexagonCluster"/>
    <dgm:cxn modelId="{60EDF873-AEB0-44A2-9A40-CCF29C0418E3}" type="presParOf" srcId="{899DF48C-1305-4D4E-B747-F39DD3BEFF76}" destId="{FAFEB5BD-4014-4554-AC24-F49F86F42F2B}" srcOrd="2" destOrd="0" presId="urn:microsoft.com/office/officeart/2008/layout/HexagonCluster"/>
    <dgm:cxn modelId="{091D4C1A-2AD8-4CAC-8456-0B7254E16D6C}" type="presParOf" srcId="{FAFEB5BD-4014-4554-AC24-F49F86F42F2B}" destId="{29B71152-07D7-49B1-83FA-0FC30D2FA3AE}" srcOrd="0" destOrd="0" presId="urn:microsoft.com/office/officeart/2008/layout/HexagonCluster"/>
    <dgm:cxn modelId="{8AA7D899-5697-4B87-BA98-BB6EE1656574}" type="presParOf" srcId="{899DF48C-1305-4D4E-B747-F39DD3BEFF76}" destId="{67C8303B-EA28-4F99-B319-7EE91E49D80C}" srcOrd="3" destOrd="0" presId="urn:microsoft.com/office/officeart/2008/layout/HexagonCluster"/>
    <dgm:cxn modelId="{2B7CFBE4-5874-4B1E-88B3-20404F02626F}" type="presParOf" srcId="{67C8303B-EA28-4F99-B319-7EE91E49D80C}" destId="{E3BF0822-6B61-47EE-9881-397D1E868F69}" srcOrd="0" destOrd="0" presId="urn:microsoft.com/office/officeart/2008/layout/HexagonCluster"/>
    <dgm:cxn modelId="{140D543F-4B37-413A-9E3D-63CA93A2AC8E}" type="presParOf" srcId="{899DF48C-1305-4D4E-B747-F39DD3BEFF76}" destId="{E6751B96-EAB7-4EDA-80F8-F17191E24C3D}" srcOrd="4" destOrd="0" presId="urn:microsoft.com/office/officeart/2008/layout/HexagonCluster"/>
    <dgm:cxn modelId="{BF4867C1-1208-41C7-AE26-7738982C0657}" type="presParOf" srcId="{E6751B96-EAB7-4EDA-80F8-F17191E24C3D}" destId="{5139D2FF-3D9A-4A66-8970-B4CE590C9051}" srcOrd="0" destOrd="0" presId="urn:microsoft.com/office/officeart/2008/layout/HexagonCluster"/>
    <dgm:cxn modelId="{CD0C0632-05D2-4663-9C30-BA2DCEE504B6}" type="presParOf" srcId="{899DF48C-1305-4D4E-B747-F39DD3BEFF76}" destId="{5837936E-C9F9-482D-84E2-CD8E300416D9}" srcOrd="5" destOrd="0" presId="urn:microsoft.com/office/officeart/2008/layout/HexagonCluster"/>
    <dgm:cxn modelId="{03839BFF-E94C-42AD-8307-AEFDC2E5661F}" type="presParOf" srcId="{5837936E-C9F9-482D-84E2-CD8E300416D9}" destId="{7811AB36-27E6-41C4-8480-50AAE3BD8C6C}" srcOrd="0" destOrd="0" presId="urn:microsoft.com/office/officeart/2008/layout/HexagonCluster"/>
    <dgm:cxn modelId="{D45DA83A-40BE-4C68-BBE9-17990830C019}" type="presParOf" srcId="{899DF48C-1305-4D4E-B747-F39DD3BEFF76}" destId="{1C3005A1-C5CF-4CAC-974B-13A7F84F9058}" srcOrd="6" destOrd="0" presId="urn:microsoft.com/office/officeart/2008/layout/HexagonCluster"/>
    <dgm:cxn modelId="{C5C60668-35B4-4384-AE1A-32BCAD7AB202}" type="presParOf" srcId="{1C3005A1-C5CF-4CAC-974B-13A7F84F9058}" destId="{658EDA94-7A0D-41B8-B350-A954B60D013E}" srcOrd="0" destOrd="0" presId="urn:microsoft.com/office/officeart/2008/layout/HexagonCluster"/>
    <dgm:cxn modelId="{5FBA08C4-296F-4A57-A88D-BAEC151693E7}" type="presParOf" srcId="{899DF48C-1305-4D4E-B747-F39DD3BEFF76}" destId="{2946CAF3-03F7-4AED-97E0-A1EFA6A14A38}" srcOrd="7" destOrd="0" presId="urn:microsoft.com/office/officeart/2008/layout/HexagonCluster"/>
    <dgm:cxn modelId="{90260BFA-2BAC-4DC4-B25C-CA260F08ACF3}" type="presParOf" srcId="{2946CAF3-03F7-4AED-97E0-A1EFA6A14A38}" destId="{D8F7EC15-61C4-456F-92D4-F9CE80CBD649}" srcOrd="0" destOrd="0" presId="urn:microsoft.com/office/officeart/2008/layout/HexagonCluster"/>
    <dgm:cxn modelId="{B0666C9F-4778-4B0A-BDD3-3B93CFADB716}" type="presParOf" srcId="{899DF48C-1305-4D4E-B747-F39DD3BEFF76}" destId="{847426AA-CF5B-407C-B2DC-DDE48E02B620}" srcOrd="8" destOrd="0" presId="urn:microsoft.com/office/officeart/2008/layout/HexagonCluster"/>
    <dgm:cxn modelId="{0AA246FB-8E99-462A-B972-E808879AA586}" type="presParOf" srcId="{847426AA-CF5B-407C-B2DC-DDE48E02B620}" destId="{A550FA80-7622-48E9-B4A7-86DD94147280}" srcOrd="0" destOrd="0" presId="urn:microsoft.com/office/officeart/2008/layout/HexagonCluster"/>
    <dgm:cxn modelId="{BFA2C1B7-198E-491C-9058-C0E86B31BB0A}" type="presParOf" srcId="{899DF48C-1305-4D4E-B747-F39DD3BEFF76}" destId="{E87B8525-F616-4A80-AAEA-65C8E68AB36F}" srcOrd="9" destOrd="0" presId="urn:microsoft.com/office/officeart/2008/layout/HexagonCluster"/>
    <dgm:cxn modelId="{F68B6468-4812-477D-8364-98FD17E74194}" type="presParOf" srcId="{E87B8525-F616-4A80-AAEA-65C8E68AB36F}" destId="{989432C2-5F0F-4AC7-8785-70AF959F1B36}" srcOrd="0" destOrd="0" presId="urn:microsoft.com/office/officeart/2008/layout/HexagonCluster"/>
    <dgm:cxn modelId="{155A260E-85CA-474C-BDC0-A925145F984B}" type="presParOf" srcId="{899DF48C-1305-4D4E-B747-F39DD3BEFF76}" destId="{4E80345E-610E-486F-83AF-441ED2696848}" srcOrd="10" destOrd="0" presId="urn:microsoft.com/office/officeart/2008/layout/HexagonCluster"/>
    <dgm:cxn modelId="{808F0E36-5C28-41AA-94F6-18D54BB22BCB}" type="presParOf" srcId="{4E80345E-610E-486F-83AF-441ED2696848}" destId="{63C6717B-0149-42A6-83E2-3B66E9B39826}" srcOrd="0" destOrd="0" presId="urn:microsoft.com/office/officeart/2008/layout/HexagonCluster"/>
    <dgm:cxn modelId="{8DEEE316-3476-40C3-85E2-CC1769FF1E1D}" type="presParOf" srcId="{899DF48C-1305-4D4E-B747-F39DD3BEFF76}" destId="{68D5A884-AEDD-49E1-AAAD-8C96FD70475F}" srcOrd="11" destOrd="0" presId="urn:microsoft.com/office/officeart/2008/layout/HexagonCluster"/>
    <dgm:cxn modelId="{AD0AED18-7046-42F7-9945-CE9773E98AC5}" type="presParOf" srcId="{68D5A884-AEDD-49E1-AAAD-8C96FD70475F}" destId="{650CE573-9ACC-4E89-B731-6C2E86BA46B8}" srcOrd="0" destOrd="0" presId="urn:microsoft.com/office/officeart/2008/layout/HexagonCluster"/>
    <dgm:cxn modelId="{B99519F2-4459-417D-9C0D-C91FCB1D18E3}" type="presParOf" srcId="{899DF48C-1305-4D4E-B747-F39DD3BEFF76}" destId="{8E6701E4-8904-40F9-82A2-10D7157E8418}" srcOrd="12" destOrd="0" presId="urn:microsoft.com/office/officeart/2008/layout/HexagonCluster"/>
    <dgm:cxn modelId="{AFAAEB5D-4040-4EC6-8382-1CCEE19D96A8}" type="presParOf" srcId="{8E6701E4-8904-40F9-82A2-10D7157E8418}" destId="{CA1CC083-2A81-4ACB-A05D-743C5528037D}" srcOrd="0" destOrd="0" presId="urn:microsoft.com/office/officeart/2008/layout/HexagonCluster"/>
    <dgm:cxn modelId="{4514E096-6AFD-4A80-8E46-58C4CBEDFEFC}" type="presParOf" srcId="{899DF48C-1305-4D4E-B747-F39DD3BEFF76}" destId="{B205CE31-5122-48CA-9621-D1BAEC26B2E5}" srcOrd="13" destOrd="0" presId="urn:microsoft.com/office/officeart/2008/layout/HexagonCluster"/>
    <dgm:cxn modelId="{F09F24A4-691F-41EF-B03B-0F69D7FE1BEE}" type="presParOf" srcId="{B205CE31-5122-48CA-9621-D1BAEC26B2E5}" destId="{EA7137A6-6BC3-4C4F-BD47-73C395A1A53E}" srcOrd="0" destOrd="0" presId="urn:microsoft.com/office/officeart/2008/layout/HexagonCluster"/>
    <dgm:cxn modelId="{CD90AD60-8DFA-481B-BB9C-5EDB062A31AA}" type="presParOf" srcId="{899DF48C-1305-4D4E-B747-F39DD3BEFF76}" destId="{C1CF20D8-E296-4ECC-9D03-9304D443D017}" srcOrd="14" destOrd="0" presId="urn:microsoft.com/office/officeart/2008/layout/HexagonCluster"/>
    <dgm:cxn modelId="{B874BFEB-E501-474F-B029-B807FA639441}" type="presParOf" srcId="{C1CF20D8-E296-4ECC-9D03-9304D443D017}" destId="{728AB1C3-60DB-4CA9-BDEA-D2A3A3C17192}" srcOrd="0" destOrd="0" presId="urn:microsoft.com/office/officeart/2008/layout/HexagonCluster"/>
    <dgm:cxn modelId="{B3AADBC1-CFF8-4EC3-8C6B-28D307BD9CDC}" type="presParOf" srcId="{899DF48C-1305-4D4E-B747-F39DD3BEFF76}" destId="{1364E4AE-67B6-476C-A462-7BFB2DFADB9A}" srcOrd="15" destOrd="0" presId="urn:microsoft.com/office/officeart/2008/layout/HexagonCluster"/>
    <dgm:cxn modelId="{3D063330-51F8-4A7B-863C-A279CBF676F3}" type="presParOf" srcId="{1364E4AE-67B6-476C-A462-7BFB2DFADB9A}" destId="{8C1E5F8A-CBA8-4C0F-9F5C-FFC107C4F82B}" srcOrd="0" destOrd="0" presId="urn:microsoft.com/office/officeart/2008/layout/HexagonCluster"/>
  </dgm:cxnLst>
  <dgm:bg>
    <a:noFill/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E84FAAD1-284C-4D9B-A9AB-A900F2BF471A}" type="doc">
      <dgm:prSet loTypeId="urn:microsoft.com/office/officeart/2005/8/layout/process1" loCatId="process" qsTypeId="urn:microsoft.com/office/officeart/2005/8/quickstyle/simple4" qsCatId="simple" csTypeId="urn:microsoft.com/office/officeart/2005/8/colors/accent1_1" csCatId="accent1" phldr="1"/>
      <dgm:spPr/>
    </dgm:pt>
    <dgm:pt modelId="{D61C0C00-5169-4735-99F4-6A6E182D210B}">
      <dgm:prSet phldrT="[Texto]"/>
      <dgm:spPr/>
      <dgm:t>
        <a:bodyPr/>
        <a:lstStyle/>
        <a:p>
          <a:r>
            <a:rPr lang="es-CR" smtClean="0">
              <a:effectLst/>
            </a:rPr>
            <a:t>El Asistente Técnico de Atención Primaria de las zonas mas alejadas cuenta con medios institucionales de transporte entre ellos: </a:t>
          </a:r>
          <a:endParaRPr lang="es-ES" dirty="0">
            <a:effectLst/>
          </a:endParaRPr>
        </a:p>
      </dgm:t>
    </dgm:pt>
    <dgm:pt modelId="{D577E218-08A6-4CA8-A3EF-4978FE2AF0D7}" type="parTrans" cxnId="{BE354BF9-B823-4F64-92BE-4478EFA193DF}">
      <dgm:prSet/>
      <dgm:spPr/>
      <dgm:t>
        <a:bodyPr/>
        <a:lstStyle/>
        <a:p>
          <a:endParaRPr lang="es-ES">
            <a:solidFill>
              <a:schemeClr val="tx1">
                <a:lumMod val="50000"/>
              </a:schemeClr>
            </a:solidFill>
            <a:effectLst/>
          </a:endParaRPr>
        </a:p>
      </dgm:t>
    </dgm:pt>
    <dgm:pt modelId="{C0F6BD38-3BF5-4FED-90F3-2FBFDDC90CFC}" type="sibTrans" cxnId="{BE354BF9-B823-4F64-92BE-4478EFA193DF}">
      <dgm:prSet/>
      <dgm:spPr>
        <a:solidFill>
          <a:srgbClr val="BBBB09"/>
        </a:solidFill>
      </dgm:spPr>
      <dgm:t>
        <a:bodyPr/>
        <a:lstStyle/>
        <a:p>
          <a:endParaRPr lang="es-ES">
            <a:solidFill>
              <a:schemeClr val="tx1">
                <a:lumMod val="50000"/>
              </a:schemeClr>
            </a:solidFill>
            <a:effectLst/>
          </a:endParaRPr>
        </a:p>
      </dgm:t>
    </dgm:pt>
    <dgm:pt modelId="{B6F9B950-FE00-4233-B36B-667F64DFF0FC}">
      <dgm:prSet phldrT="[Texto]"/>
      <dgm:spPr/>
      <dgm:t>
        <a:bodyPr/>
        <a:lstStyle/>
        <a:p>
          <a:r>
            <a:rPr lang="es-CR" smtClean="0">
              <a:effectLst/>
            </a:rPr>
            <a:t>Motocicletas, cuadraciclos y en zonas montañosas de difícil acceso utilizan caballos y servicios de trasporte acuático.</a:t>
          </a:r>
          <a:endParaRPr lang="es-ES" dirty="0">
            <a:effectLst/>
          </a:endParaRPr>
        </a:p>
      </dgm:t>
    </dgm:pt>
    <dgm:pt modelId="{E1D42F29-1DF7-46C2-BC1A-49F2BA321174}" type="parTrans" cxnId="{11F78F14-B950-47DA-B646-7CFCD36FE806}">
      <dgm:prSet/>
      <dgm:spPr/>
      <dgm:t>
        <a:bodyPr/>
        <a:lstStyle/>
        <a:p>
          <a:endParaRPr lang="es-ES">
            <a:solidFill>
              <a:schemeClr val="tx1">
                <a:lumMod val="50000"/>
              </a:schemeClr>
            </a:solidFill>
            <a:effectLst/>
          </a:endParaRPr>
        </a:p>
      </dgm:t>
    </dgm:pt>
    <dgm:pt modelId="{84775AB4-DEBA-4BB9-AEEC-5BD5641ABBC0}" type="sibTrans" cxnId="{11F78F14-B950-47DA-B646-7CFCD36FE806}">
      <dgm:prSet/>
      <dgm:spPr>
        <a:solidFill>
          <a:srgbClr val="BBBB09"/>
        </a:solidFill>
      </dgm:spPr>
      <dgm:t>
        <a:bodyPr/>
        <a:lstStyle/>
        <a:p>
          <a:endParaRPr lang="es-ES" dirty="0">
            <a:solidFill>
              <a:schemeClr val="tx1">
                <a:lumMod val="50000"/>
              </a:schemeClr>
            </a:solidFill>
            <a:effectLst/>
          </a:endParaRPr>
        </a:p>
      </dgm:t>
    </dgm:pt>
    <dgm:pt modelId="{8BADAE76-8445-49EA-A232-F25DC836BC01}">
      <dgm:prSet phldrT="[Texto]"/>
      <dgm:spPr/>
      <dgm:t>
        <a:bodyPr/>
        <a:lstStyle/>
        <a:p>
          <a:r>
            <a:rPr lang="es-CR" smtClean="0">
              <a:effectLst/>
            </a:rPr>
            <a:t>En casos de utilización de autobuses se les cancela como viático el monto utilizado en pasajes.</a:t>
          </a:r>
          <a:endParaRPr lang="es-ES" dirty="0">
            <a:effectLst/>
          </a:endParaRPr>
        </a:p>
      </dgm:t>
    </dgm:pt>
    <dgm:pt modelId="{C57A747C-C36A-435A-8F09-9D74D6A45B61}" type="parTrans" cxnId="{ADD8FC23-B47E-4A0E-B954-3253B2E15A3F}">
      <dgm:prSet/>
      <dgm:spPr/>
      <dgm:t>
        <a:bodyPr/>
        <a:lstStyle/>
        <a:p>
          <a:endParaRPr lang="es-ES">
            <a:solidFill>
              <a:schemeClr val="tx1">
                <a:lumMod val="50000"/>
              </a:schemeClr>
            </a:solidFill>
            <a:effectLst/>
          </a:endParaRPr>
        </a:p>
      </dgm:t>
    </dgm:pt>
    <dgm:pt modelId="{019E00B5-A9C4-4CCB-BCC9-60AC54F85EE3}" type="sibTrans" cxnId="{ADD8FC23-B47E-4A0E-B954-3253B2E15A3F}">
      <dgm:prSet/>
      <dgm:spPr/>
      <dgm:t>
        <a:bodyPr/>
        <a:lstStyle/>
        <a:p>
          <a:endParaRPr lang="es-ES">
            <a:solidFill>
              <a:schemeClr val="tx1">
                <a:lumMod val="50000"/>
              </a:schemeClr>
            </a:solidFill>
            <a:effectLst/>
          </a:endParaRPr>
        </a:p>
      </dgm:t>
    </dgm:pt>
    <dgm:pt modelId="{01ED202E-BF5C-4E53-B0F6-DD61BAB79F4F}" type="pres">
      <dgm:prSet presAssocID="{E84FAAD1-284C-4D9B-A9AB-A900F2BF471A}" presName="Name0" presStyleCnt="0">
        <dgm:presLayoutVars>
          <dgm:dir/>
          <dgm:resizeHandles val="exact"/>
        </dgm:presLayoutVars>
      </dgm:prSet>
      <dgm:spPr/>
    </dgm:pt>
    <dgm:pt modelId="{319191C9-BD09-45CC-85E9-2D87D3640A54}" type="pres">
      <dgm:prSet presAssocID="{D61C0C00-5169-4735-99F4-6A6E182D210B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1D3F8A9A-8A42-421F-B3E2-9DEB7C35D6C2}" type="pres">
      <dgm:prSet presAssocID="{C0F6BD38-3BF5-4FED-90F3-2FBFDDC90CFC}" presName="sibTrans" presStyleLbl="sibTrans2D1" presStyleIdx="0" presStyleCnt="2"/>
      <dgm:spPr/>
      <dgm:t>
        <a:bodyPr/>
        <a:lstStyle/>
        <a:p>
          <a:endParaRPr lang="es-ES"/>
        </a:p>
      </dgm:t>
    </dgm:pt>
    <dgm:pt modelId="{75842C17-E161-4E88-BF3C-32E43F743CEE}" type="pres">
      <dgm:prSet presAssocID="{C0F6BD38-3BF5-4FED-90F3-2FBFDDC90CFC}" presName="connectorText" presStyleLbl="sibTrans2D1" presStyleIdx="0" presStyleCnt="2"/>
      <dgm:spPr/>
      <dgm:t>
        <a:bodyPr/>
        <a:lstStyle/>
        <a:p>
          <a:endParaRPr lang="es-ES"/>
        </a:p>
      </dgm:t>
    </dgm:pt>
    <dgm:pt modelId="{ACF7AED6-ED27-43F2-A440-4AF5A678825C}" type="pres">
      <dgm:prSet presAssocID="{B6F9B950-FE00-4233-B36B-667F64DFF0FC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C67F2F9B-EE6B-4A9E-B282-D9552F3DB233}" type="pres">
      <dgm:prSet presAssocID="{84775AB4-DEBA-4BB9-AEEC-5BD5641ABBC0}" presName="sibTrans" presStyleLbl="sibTrans2D1" presStyleIdx="1" presStyleCnt="2"/>
      <dgm:spPr/>
      <dgm:t>
        <a:bodyPr/>
        <a:lstStyle/>
        <a:p>
          <a:endParaRPr lang="es-ES"/>
        </a:p>
      </dgm:t>
    </dgm:pt>
    <dgm:pt modelId="{EC0A2948-BB3F-47E3-BDE0-ED0481C2ADFA}" type="pres">
      <dgm:prSet presAssocID="{84775AB4-DEBA-4BB9-AEEC-5BD5641ABBC0}" presName="connectorText" presStyleLbl="sibTrans2D1" presStyleIdx="1" presStyleCnt="2"/>
      <dgm:spPr/>
      <dgm:t>
        <a:bodyPr/>
        <a:lstStyle/>
        <a:p>
          <a:endParaRPr lang="es-ES"/>
        </a:p>
      </dgm:t>
    </dgm:pt>
    <dgm:pt modelId="{153FFEEC-DF9D-4BB8-AD58-AC24D678E78E}" type="pres">
      <dgm:prSet presAssocID="{8BADAE76-8445-49EA-A232-F25DC836BC01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061341E0-EAF3-405E-AC25-7600715DD516}" type="presOf" srcId="{B6F9B950-FE00-4233-B36B-667F64DFF0FC}" destId="{ACF7AED6-ED27-43F2-A440-4AF5A678825C}" srcOrd="0" destOrd="0" presId="urn:microsoft.com/office/officeart/2005/8/layout/process1"/>
    <dgm:cxn modelId="{59F29D7D-37F0-4AC0-8B75-E0DFD2DAFF5A}" type="presOf" srcId="{E84FAAD1-284C-4D9B-A9AB-A900F2BF471A}" destId="{01ED202E-BF5C-4E53-B0F6-DD61BAB79F4F}" srcOrd="0" destOrd="0" presId="urn:microsoft.com/office/officeart/2005/8/layout/process1"/>
    <dgm:cxn modelId="{ADD8FC23-B47E-4A0E-B954-3253B2E15A3F}" srcId="{E84FAAD1-284C-4D9B-A9AB-A900F2BF471A}" destId="{8BADAE76-8445-49EA-A232-F25DC836BC01}" srcOrd="2" destOrd="0" parTransId="{C57A747C-C36A-435A-8F09-9D74D6A45B61}" sibTransId="{019E00B5-A9C4-4CCB-BCC9-60AC54F85EE3}"/>
    <dgm:cxn modelId="{BE354BF9-B823-4F64-92BE-4478EFA193DF}" srcId="{E84FAAD1-284C-4D9B-A9AB-A900F2BF471A}" destId="{D61C0C00-5169-4735-99F4-6A6E182D210B}" srcOrd="0" destOrd="0" parTransId="{D577E218-08A6-4CA8-A3EF-4978FE2AF0D7}" sibTransId="{C0F6BD38-3BF5-4FED-90F3-2FBFDDC90CFC}"/>
    <dgm:cxn modelId="{ED7C6275-7D91-4AC8-8C85-BDE0C78A0A24}" type="presOf" srcId="{84775AB4-DEBA-4BB9-AEEC-5BD5641ABBC0}" destId="{EC0A2948-BB3F-47E3-BDE0-ED0481C2ADFA}" srcOrd="1" destOrd="0" presId="urn:microsoft.com/office/officeart/2005/8/layout/process1"/>
    <dgm:cxn modelId="{98F5110C-01E2-4A46-8D93-9599783F8367}" type="presOf" srcId="{D61C0C00-5169-4735-99F4-6A6E182D210B}" destId="{319191C9-BD09-45CC-85E9-2D87D3640A54}" srcOrd="0" destOrd="0" presId="urn:microsoft.com/office/officeart/2005/8/layout/process1"/>
    <dgm:cxn modelId="{261ACC04-EBE7-4EBD-BDAE-31C79B157D3B}" type="presOf" srcId="{8BADAE76-8445-49EA-A232-F25DC836BC01}" destId="{153FFEEC-DF9D-4BB8-AD58-AC24D678E78E}" srcOrd="0" destOrd="0" presId="urn:microsoft.com/office/officeart/2005/8/layout/process1"/>
    <dgm:cxn modelId="{358AEFF0-2F0B-4EE0-A131-553C6BA7A2BB}" type="presOf" srcId="{C0F6BD38-3BF5-4FED-90F3-2FBFDDC90CFC}" destId="{1D3F8A9A-8A42-421F-B3E2-9DEB7C35D6C2}" srcOrd="0" destOrd="0" presId="urn:microsoft.com/office/officeart/2005/8/layout/process1"/>
    <dgm:cxn modelId="{11F78F14-B950-47DA-B646-7CFCD36FE806}" srcId="{E84FAAD1-284C-4D9B-A9AB-A900F2BF471A}" destId="{B6F9B950-FE00-4233-B36B-667F64DFF0FC}" srcOrd="1" destOrd="0" parTransId="{E1D42F29-1DF7-46C2-BC1A-49F2BA321174}" sibTransId="{84775AB4-DEBA-4BB9-AEEC-5BD5641ABBC0}"/>
    <dgm:cxn modelId="{14F6BC81-6786-445F-BD99-56247DB2A0CB}" type="presOf" srcId="{84775AB4-DEBA-4BB9-AEEC-5BD5641ABBC0}" destId="{C67F2F9B-EE6B-4A9E-B282-D9552F3DB233}" srcOrd="0" destOrd="0" presId="urn:microsoft.com/office/officeart/2005/8/layout/process1"/>
    <dgm:cxn modelId="{401CD62E-E59A-4C50-9A4A-FA4F32ACCF3C}" type="presOf" srcId="{C0F6BD38-3BF5-4FED-90F3-2FBFDDC90CFC}" destId="{75842C17-E161-4E88-BF3C-32E43F743CEE}" srcOrd="1" destOrd="0" presId="urn:microsoft.com/office/officeart/2005/8/layout/process1"/>
    <dgm:cxn modelId="{73CBD26F-ECC9-4386-9777-04ADA56CE1AC}" type="presParOf" srcId="{01ED202E-BF5C-4E53-B0F6-DD61BAB79F4F}" destId="{319191C9-BD09-45CC-85E9-2D87D3640A54}" srcOrd="0" destOrd="0" presId="urn:microsoft.com/office/officeart/2005/8/layout/process1"/>
    <dgm:cxn modelId="{FECDA589-864D-4217-BE09-1D62B2078D54}" type="presParOf" srcId="{01ED202E-BF5C-4E53-B0F6-DD61BAB79F4F}" destId="{1D3F8A9A-8A42-421F-B3E2-9DEB7C35D6C2}" srcOrd="1" destOrd="0" presId="urn:microsoft.com/office/officeart/2005/8/layout/process1"/>
    <dgm:cxn modelId="{01CCA9DC-E760-40C9-BB96-9B475C96ACCF}" type="presParOf" srcId="{1D3F8A9A-8A42-421F-B3E2-9DEB7C35D6C2}" destId="{75842C17-E161-4E88-BF3C-32E43F743CEE}" srcOrd="0" destOrd="0" presId="urn:microsoft.com/office/officeart/2005/8/layout/process1"/>
    <dgm:cxn modelId="{09D5AF25-D558-4144-895F-263F2D16E6B6}" type="presParOf" srcId="{01ED202E-BF5C-4E53-B0F6-DD61BAB79F4F}" destId="{ACF7AED6-ED27-43F2-A440-4AF5A678825C}" srcOrd="2" destOrd="0" presId="urn:microsoft.com/office/officeart/2005/8/layout/process1"/>
    <dgm:cxn modelId="{1EECA1B8-89B5-468E-AB08-DC779ADD5D97}" type="presParOf" srcId="{01ED202E-BF5C-4E53-B0F6-DD61BAB79F4F}" destId="{C67F2F9B-EE6B-4A9E-B282-D9552F3DB233}" srcOrd="3" destOrd="0" presId="urn:microsoft.com/office/officeart/2005/8/layout/process1"/>
    <dgm:cxn modelId="{3B5F523E-1353-43C3-8B37-85DDA15EDA90}" type="presParOf" srcId="{C67F2F9B-EE6B-4A9E-B282-D9552F3DB233}" destId="{EC0A2948-BB3F-47E3-BDE0-ED0481C2ADFA}" srcOrd="0" destOrd="0" presId="urn:microsoft.com/office/officeart/2005/8/layout/process1"/>
    <dgm:cxn modelId="{4B39F2B6-847E-467A-9FFC-F9A049D16EE7}" type="presParOf" srcId="{01ED202E-BF5C-4E53-B0F6-DD61BAB79F4F}" destId="{153FFEEC-DF9D-4BB8-AD58-AC24D678E78E}" srcOrd="4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BF49B122-2784-43FC-9C54-930D2E09A5FD}" type="doc">
      <dgm:prSet loTypeId="urn:microsoft.com/office/officeart/2005/8/layout/bList2" loCatId="list" qsTypeId="urn:microsoft.com/office/officeart/2005/8/quickstyle/simple1" qsCatId="simple" csTypeId="urn:microsoft.com/office/officeart/2005/8/colors/accent1_2" csCatId="accent1" phldr="1"/>
      <dgm:spPr/>
    </dgm:pt>
    <dgm:pt modelId="{88A61492-D9C4-48F0-B288-1204476FA0BE}">
      <dgm:prSet phldrT="[Texto]"/>
      <dgm:spPr>
        <a:solidFill>
          <a:srgbClr val="3A7673"/>
        </a:solidFill>
        <a:ln>
          <a:noFill/>
        </a:ln>
      </dgm:spPr>
      <dgm:t>
        <a:bodyPr/>
        <a:lstStyle/>
        <a:p>
          <a:pPr algn="ctr"/>
          <a:r>
            <a:rPr lang="es-CR" dirty="0" smtClean="0">
              <a:solidFill>
                <a:schemeClr val="bg1"/>
              </a:solidFill>
              <a:effectLst/>
            </a:rPr>
            <a:t>Supervisión directa de la ficha familiar, permite visualmente valorar la calidad de la visita Domiciliar in situ. </a:t>
          </a:r>
          <a:endParaRPr lang="es-ES" dirty="0">
            <a:solidFill>
              <a:schemeClr val="bg1"/>
            </a:solidFill>
            <a:effectLst/>
          </a:endParaRPr>
        </a:p>
      </dgm:t>
    </dgm:pt>
    <dgm:pt modelId="{52040A09-151F-4010-9AD8-CEF37FCB9650}" type="parTrans" cxnId="{BC0A82E7-8556-4B24-9DE5-68EF59BD4494}">
      <dgm:prSet/>
      <dgm:spPr/>
      <dgm:t>
        <a:bodyPr/>
        <a:lstStyle/>
        <a:p>
          <a:endParaRPr lang="es-ES"/>
        </a:p>
      </dgm:t>
    </dgm:pt>
    <dgm:pt modelId="{99E432A4-5B46-44F9-91F6-4CCA6F501D72}" type="sibTrans" cxnId="{BC0A82E7-8556-4B24-9DE5-68EF59BD4494}">
      <dgm:prSet/>
      <dgm:spPr/>
      <dgm:t>
        <a:bodyPr/>
        <a:lstStyle/>
        <a:p>
          <a:endParaRPr lang="es-ES"/>
        </a:p>
      </dgm:t>
    </dgm:pt>
    <dgm:pt modelId="{EC275E18-0C41-45A0-B51F-44518C283657}">
      <dgm:prSet phldrT="[Texto]"/>
      <dgm:spPr>
        <a:solidFill>
          <a:srgbClr val="3A7673"/>
        </a:solidFill>
        <a:ln>
          <a:noFill/>
        </a:ln>
      </dgm:spPr>
      <dgm:t>
        <a:bodyPr/>
        <a:lstStyle/>
        <a:p>
          <a:pPr algn="ctr"/>
          <a:r>
            <a:rPr lang="es-CR" dirty="0" smtClean="0">
              <a:solidFill>
                <a:schemeClr val="bg1"/>
              </a:solidFill>
              <a:effectLst/>
            </a:rPr>
            <a:t>Supervisión indirecta que permite cotejar ítem de cumplimiento en el manual con lo realizado en el campo.</a:t>
          </a:r>
          <a:endParaRPr lang="es-ES" dirty="0">
            <a:solidFill>
              <a:schemeClr val="bg1"/>
            </a:solidFill>
            <a:effectLst/>
          </a:endParaRPr>
        </a:p>
      </dgm:t>
    </dgm:pt>
    <dgm:pt modelId="{2BC91155-5DAE-4482-8620-40A69ABA61E2}" type="parTrans" cxnId="{101A8395-6E35-4FA7-8300-4448C4E66178}">
      <dgm:prSet/>
      <dgm:spPr/>
      <dgm:t>
        <a:bodyPr/>
        <a:lstStyle/>
        <a:p>
          <a:endParaRPr lang="es-ES"/>
        </a:p>
      </dgm:t>
    </dgm:pt>
    <dgm:pt modelId="{7A1CB4D2-9848-4796-A7B6-C3A4402836FC}" type="sibTrans" cxnId="{101A8395-6E35-4FA7-8300-4448C4E66178}">
      <dgm:prSet/>
      <dgm:spPr/>
      <dgm:t>
        <a:bodyPr/>
        <a:lstStyle/>
        <a:p>
          <a:endParaRPr lang="es-ES"/>
        </a:p>
      </dgm:t>
    </dgm:pt>
    <dgm:pt modelId="{C3C84BFA-CFD7-4BC6-A940-C91DE23703C1}">
      <dgm:prSet phldrT="[Texto]"/>
      <dgm:spPr>
        <a:solidFill>
          <a:srgbClr val="3A7673"/>
        </a:solidFill>
        <a:ln>
          <a:solidFill>
            <a:srgbClr val="3A7673"/>
          </a:solidFill>
        </a:ln>
      </dgm:spPr>
      <dgm:t>
        <a:bodyPr/>
        <a:lstStyle/>
        <a:p>
          <a:pPr algn="ctr"/>
          <a:r>
            <a:rPr lang="es-CR" dirty="0" smtClean="0">
              <a:solidFill>
                <a:schemeClr val="bg1"/>
              </a:solidFill>
              <a:effectLst/>
            </a:rPr>
            <a:t>Comprobación de la visita realizada, permite hacer una verificación con los miembros de la familia  del registro de la ficha familiar realizada  por el funcionario. </a:t>
          </a:r>
        </a:p>
      </dgm:t>
    </dgm:pt>
    <dgm:pt modelId="{86978486-F880-4C3B-BE55-FFD74DD98EED}" type="parTrans" cxnId="{27544FF1-79EB-4B29-AB55-C3DB87D47183}">
      <dgm:prSet/>
      <dgm:spPr/>
      <dgm:t>
        <a:bodyPr/>
        <a:lstStyle/>
        <a:p>
          <a:endParaRPr lang="es-ES"/>
        </a:p>
      </dgm:t>
    </dgm:pt>
    <dgm:pt modelId="{0277BCCF-17A6-42F3-8DAF-2455695BED52}" type="sibTrans" cxnId="{27544FF1-79EB-4B29-AB55-C3DB87D47183}">
      <dgm:prSet/>
      <dgm:spPr/>
      <dgm:t>
        <a:bodyPr/>
        <a:lstStyle/>
        <a:p>
          <a:endParaRPr lang="es-ES"/>
        </a:p>
      </dgm:t>
    </dgm:pt>
    <dgm:pt modelId="{8DBCBC5D-0E9E-43BD-95D3-E998DD11EC2E}" type="pres">
      <dgm:prSet presAssocID="{BF49B122-2784-43FC-9C54-930D2E09A5FD}" presName="diagram" presStyleCnt="0">
        <dgm:presLayoutVars>
          <dgm:dir/>
          <dgm:animLvl val="lvl"/>
          <dgm:resizeHandles val="exact"/>
        </dgm:presLayoutVars>
      </dgm:prSet>
      <dgm:spPr/>
    </dgm:pt>
    <dgm:pt modelId="{3EA006BF-BA4F-4481-8DCB-2E0A43AA1AB0}" type="pres">
      <dgm:prSet presAssocID="{88A61492-D9C4-48F0-B288-1204476FA0BE}" presName="compNode" presStyleCnt="0"/>
      <dgm:spPr/>
    </dgm:pt>
    <dgm:pt modelId="{DEE63972-6A1B-4129-BAD6-D1CAD9ACEE30}" type="pres">
      <dgm:prSet presAssocID="{88A61492-D9C4-48F0-B288-1204476FA0BE}" presName="childRect" presStyleLbl="bgAcc1" presStyleIdx="0" presStyleCnt="3">
        <dgm:presLayoutVars>
          <dgm:bulletEnabled val="1"/>
        </dgm:presLayoutVars>
      </dgm:prSet>
      <dgm:spPr>
        <a:ln>
          <a:solidFill>
            <a:srgbClr val="3A7673"/>
          </a:solidFill>
        </a:ln>
      </dgm:spPr>
    </dgm:pt>
    <dgm:pt modelId="{0F7E239E-1B78-479A-A329-3D9EC69DCBAF}" type="pres">
      <dgm:prSet presAssocID="{88A61492-D9C4-48F0-B288-1204476FA0BE}" presName="parentText" presStyleLbl="node1" presStyleIdx="0" presStyleCnt="0">
        <dgm:presLayoutVars>
          <dgm:chMax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68BCF235-DEF3-4063-9A6C-ECB0FAB7EAF4}" type="pres">
      <dgm:prSet presAssocID="{88A61492-D9C4-48F0-B288-1204476FA0BE}" presName="parentRect" presStyleLbl="alignNode1" presStyleIdx="0" presStyleCnt="3" custScaleY="160029"/>
      <dgm:spPr/>
      <dgm:t>
        <a:bodyPr/>
        <a:lstStyle/>
        <a:p>
          <a:endParaRPr lang="es-ES"/>
        </a:p>
      </dgm:t>
    </dgm:pt>
    <dgm:pt modelId="{8123A460-C22A-4BF3-8CAE-DD213C11EE88}" type="pres">
      <dgm:prSet presAssocID="{88A61492-D9C4-48F0-B288-1204476FA0BE}" presName="adorn" presStyleLbl="fgAccFollowNode1" presStyleIdx="0" presStyleCnt="3"/>
      <dgm:spPr>
        <a:solidFill>
          <a:srgbClr val="BBBB09">
            <a:alpha val="90000"/>
          </a:srgbClr>
        </a:solidFill>
        <a:ln>
          <a:noFill/>
        </a:ln>
      </dgm:spPr>
    </dgm:pt>
    <dgm:pt modelId="{A48145F1-3CD4-4A0D-B70F-2D8932BFBFD3}" type="pres">
      <dgm:prSet presAssocID="{99E432A4-5B46-44F9-91F6-4CCA6F501D72}" presName="sibTrans" presStyleLbl="sibTrans2D1" presStyleIdx="0" presStyleCnt="0"/>
      <dgm:spPr/>
      <dgm:t>
        <a:bodyPr/>
        <a:lstStyle/>
        <a:p>
          <a:endParaRPr lang="es-ES"/>
        </a:p>
      </dgm:t>
    </dgm:pt>
    <dgm:pt modelId="{5E97802E-6927-405F-91CE-0BE786BFDF66}" type="pres">
      <dgm:prSet presAssocID="{EC275E18-0C41-45A0-B51F-44518C283657}" presName="compNode" presStyleCnt="0"/>
      <dgm:spPr/>
    </dgm:pt>
    <dgm:pt modelId="{907D2C3F-1145-45F5-A518-18544644A8B4}" type="pres">
      <dgm:prSet presAssocID="{EC275E18-0C41-45A0-B51F-44518C283657}" presName="childRect" presStyleLbl="bgAcc1" presStyleIdx="1" presStyleCnt="3">
        <dgm:presLayoutVars>
          <dgm:bulletEnabled val="1"/>
        </dgm:presLayoutVars>
      </dgm:prSet>
      <dgm:spPr>
        <a:ln>
          <a:solidFill>
            <a:srgbClr val="3A7673"/>
          </a:solidFill>
        </a:ln>
      </dgm:spPr>
    </dgm:pt>
    <dgm:pt modelId="{352808D8-6923-4408-81E2-7200E99444AE}" type="pres">
      <dgm:prSet presAssocID="{EC275E18-0C41-45A0-B51F-44518C283657}" presName="parentText" presStyleLbl="node1" presStyleIdx="0" presStyleCnt="0">
        <dgm:presLayoutVars>
          <dgm:chMax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44A33248-6F89-49D9-B650-A277B55B63BA}" type="pres">
      <dgm:prSet presAssocID="{EC275E18-0C41-45A0-B51F-44518C283657}" presName="parentRect" presStyleLbl="alignNode1" presStyleIdx="1" presStyleCnt="3" custScaleY="160029"/>
      <dgm:spPr/>
      <dgm:t>
        <a:bodyPr/>
        <a:lstStyle/>
        <a:p>
          <a:endParaRPr lang="es-ES"/>
        </a:p>
      </dgm:t>
    </dgm:pt>
    <dgm:pt modelId="{386F8534-88B5-4B3F-97C4-DC388D4638E2}" type="pres">
      <dgm:prSet presAssocID="{EC275E18-0C41-45A0-B51F-44518C283657}" presName="adorn" presStyleLbl="fgAccFollowNode1" presStyleIdx="1" presStyleCnt="3"/>
      <dgm:spPr>
        <a:solidFill>
          <a:srgbClr val="BBBB09">
            <a:alpha val="90000"/>
          </a:srgbClr>
        </a:solidFill>
        <a:ln>
          <a:noFill/>
        </a:ln>
      </dgm:spPr>
    </dgm:pt>
    <dgm:pt modelId="{13C0E4A8-EAB1-4373-B58C-1EF44F1271D5}" type="pres">
      <dgm:prSet presAssocID="{7A1CB4D2-9848-4796-A7B6-C3A4402836FC}" presName="sibTrans" presStyleLbl="sibTrans2D1" presStyleIdx="0" presStyleCnt="0"/>
      <dgm:spPr/>
      <dgm:t>
        <a:bodyPr/>
        <a:lstStyle/>
        <a:p>
          <a:endParaRPr lang="es-ES"/>
        </a:p>
      </dgm:t>
    </dgm:pt>
    <dgm:pt modelId="{F319FCAE-21EF-4B00-BAC2-BD4EB6F1F5BA}" type="pres">
      <dgm:prSet presAssocID="{C3C84BFA-CFD7-4BC6-A940-C91DE23703C1}" presName="compNode" presStyleCnt="0"/>
      <dgm:spPr/>
    </dgm:pt>
    <dgm:pt modelId="{4994C834-1707-4FDD-8709-B40D0ED37C0F}" type="pres">
      <dgm:prSet presAssocID="{C3C84BFA-CFD7-4BC6-A940-C91DE23703C1}" presName="childRect" presStyleLbl="bgAcc1" presStyleIdx="2" presStyleCnt="3">
        <dgm:presLayoutVars>
          <dgm:bulletEnabled val="1"/>
        </dgm:presLayoutVars>
      </dgm:prSet>
      <dgm:spPr>
        <a:ln>
          <a:solidFill>
            <a:srgbClr val="3A7673"/>
          </a:solidFill>
        </a:ln>
      </dgm:spPr>
    </dgm:pt>
    <dgm:pt modelId="{DAC0E3E0-F353-43D7-B745-D228E285322F}" type="pres">
      <dgm:prSet presAssocID="{C3C84BFA-CFD7-4BC6-A940-C91DE23703C1}" presName="parentText" presStyleLbl="node1" presStyleIdx="0" presStyleCnt="0">
        <dgm:presLayoutVars>
          <dgm:chMax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17411E93-3B40-4A7D-B95B-4D3754CB46A0}" type="pres">
      <dgm:prSet presAssocID="{C3C84BFA-CFD7-4BC6-A940-C91DE23703C1}" presName="parentRect" presStyleLbl="alignNode1" presStyleIdx="2" presStyleCnt="3" custScaleY="160029"/>
      <dgm:spPr/>
      <dgm:t>
        <a:bodyPr/>
        <a:lstStyle/>
        <a:p>
          <a:endParaRPr lang="es-ES"/>
        </a:p>
      </dgm:t>
    </dgm:pt>
    <dgm:pt modelId="{88789A31-6509-402C-A101-A8E1289B20C6}" type="pres">
      <dgm:prSet presAssocID="{C3C84BFA-CFD7-4BC6-A940-C91DE23703C1}" presName="adorn" presStyleLbl="fgAccFollowNode1" presStyleIdx="2" presStyleCnt="3"/>
      <dgm:spPr>
        <a:solidFill>
          <a:srgbClr val="BBBB09">
            <a:alpha val="90000"/>
          </a:srgbClr>
        </a:solidFill>
        <a:ln>
          <a:noFill/>
        </a:ln>
      </dgm:spPr>
    </dgm:pt>
  </dgm:ptLst>
  <dgm:cxnLst>
    <dgm:cxn modelId="{A2BAE2E9-2993-4382-B907-FD4F9DF9F6D3}" type="presOf" srcId="{C3C84BFA-CFD7-4BC6-A940-C91DE23703C1}" destId="{DAC0E3E0-F353-43D7-B745-D228E285322F}" srcOrd="0" destOrd="0" presId="urn:microsoft.com/office/officeart/2005/8/layout/bList2"/>
    <dgm:cxn modelId="{DBA98084-32C4-42D9-9320-08DAC3B3BB04}" type="presOf" srcId="{99E432A4-5B46-44F9-91F6-4CCA6F501D72}" destId="{A48145F1-3CD4-4A0D-B70F-2D8932BFBFD3}" srcOrd="0" destOrd="0" presId="urn:microsoft.com/office/officeart/2005/8/layout/bList2"/>
    <dgm:cxn modelId="{E612F21A-7C6B-49C0-8218-24264C1C4E25}" type="presOf" srcId="{7A1CB4D2-9848-4796-A7B6-C3A4402836FC}" destId="{13C0E4A8-EAB1-4373-B58C-1EF44F1271D5}" srcOrd="0" destOrd="0" presId="urn:microsoft.com/office/officeart/2005/8/layout/bList2"/>
    <dgm:cxn modelId="{146BC0FF-A00A-4EDD-9F79-9BCCC2B0E610}" type="presOf" srcId="{88A61492-D9C4-48F0-B288-1204476FA0BE}" destId="{0F7E239E-1B78-479A-A329-3D9EC69DCBAF}" srcOrd="0" destOrd="0" presId="urn:microsoft.com/office/officeart/2005/8/layout/bList2"/>
    <dgm:cxn modelId="{229CA8D3-0C66-48D6-8CC8-F488AB6C9BDC}" type="presOf" srcId="{EC275E18-0C41-45A0-B51F-44518C283657}" destId="{44A33248-6F89-49D9-B650-A277B55B63BA}" srcOrd="1" destOrd="0" presId="urn:microsoft.com/office/officeart/2005/8/layout/bList2"/>
    <dgm:cxn modelId="{BC0A82E7-8556-4B24-9DE5-68EF59BD4494}" srcId="{BF49B122-2784-43FC-9C54-930D2E09A5FD}" destId="{88A61492-D9C4-48F0-B288-1204476FA0BE}" srcOrd="0" destOrd="0" parTransId="{52040A09-151F-4010-9AD8-CEF37FCB9650}" sibTransId="{99E432A4-5B46-44F9-91F6-4CCA6F501D72}"/>
    <dgm:cxn modelId="{3E8D58FA-A259-44AE-84AE-063A6F7BD799}" type="presOf" srcId="{C3C84BFA-CFD7-4BC6-A940-C91DE23703C1}" destId="{17411E93-3B40-4A7D-B95B-4D3754CB46A0}" srcOrd="1" destOrd="0" presId="urn:microsoft.com/office/officeart/2005/8/layout/bList2"/>
    <dgm:cxn modelId="{27544FF1-79EB-4B29-AB55-C3DB87D47183}" srcId="{BF49B122-2784-43FC-9C54-930D2E09A5FD}" destId="{C3C84BFA-CFD7-4BC6-A940-C91DE23703C1}" srcOrd="2" destOrd="0" parTransId="{86978486-F880-4C3B-BE55-FFD74DD98EED}" sibTransId="{0277BCCF-17A6-42F3-8DAF-2455695BED52}"/>
    <dgm:cxn modelId="{42A9A5CD-A92A-4515-9202-395CA58922E5}" type="presOf" srcId="{BF49B122-2784-43FC-9C54-930D2E09A5FD}" destId="{8DBCBC5D-0E9E-43BD-95D3-E998DD11EC2E}" srcOrd="0" destOrd="0" presId="urn:microsoft.com/office/officeart/2005/8/layout/bList2"/>
    <dgm:cxn modelId="{2E2F1B09-B7B3-417B-9D7B-D006E446BB93}" type="presOf" srcId="{EC275E18-0C41-45A0-B51F-44518C283657}" destId="{352808D8-6923-4408-81E2-7200E99444AE}" srcOrd="0" destOrd="0" presId="urn:microsoft.com/office/officeart/2005/8/layout/bList2"/>
    <dgm:cxn modelId="{101A8395-6E35-4FA7-8300-4448C4E66178}" srcId="{BF49B122-2784-43FC-9C54-930D2E09A5FD}" destId="{EC275E18-0C41-45A0-B51F-44518C283657}" srcOrd="1" destOrd="0" parTransId="{2BC91155-5DAE-4482-8620-40A69ABA61E2}" sibTransId="{7A1CB4D2-9848-4796-A7B6-C3A4402836FC}"/>
    <dgm:cxn modelId="{B2195011-377F-40E5-8BD3-856B474246B1}" type="presOf" srcId="{88A61492-D9C4-48F0-B288-1204476FA0BE}" destId="{68BCF235-DEF3-4063-9A6C-ECB0FAB7EAF4}" srcOrd="1" destOrd="0" presId="urn:microsoft.com/office/officeart/2005/8/layout/bList2"/>
    <dgm:cxn modelId="{970A1AD3-76A1-4592-9A47-FA12B386E16C}" type="presParOf" srcId="{8DBCBC5D-0E9E-43BD-95D3-E998DD11EC2E}" destId="{3EA006BF-BA4F-4481-8DCB-2E0A43AA1AB0}" srcOrd="0" destOrd="0" presId="urn:microsoft.com/office/officeart/2005/8/layout/bList2"/>
    <dgm:cxn modelId="{29373D20-9CDF-455A-AB2E-3B19EF2D19F9}" type="presParOf" srcId="{3EA006BF-BA4F-4481-8DCB-2E0A43AA1AB0}" destId="{DEE63972-6A1B-4129-BAD6-D1CAD9ACEE30}" srcOrd="0" destOrd="0" presId="urn:microsoft.com/office/officeart/2005/8/layout/bList2"/>
    <dgm:cxn modelId="{7E75667C-3E47-4D25-863D-61BD1803BE61}" type="presParOf" srcId="{3EA006BF-BA4F-4481-8DCB-2E0A43AA1AB0}" destId="{0F7E239E-1B78-479A-A329-3D9EC69DCBAF}" srcOrd="1" destOrd="0" presId="urn:microsoft.com/office/officeart/2005/8/layout/bList2"/>
    <dgm:cxn modelId="{7E75A49E-EB40-439B-AE0C-CF892FE2B560}" type="presParOf" srcId="{3EA006BF-BA4F-4481-8DCB-2E0A43AA1AB0}" destId="{68BCF235-DEF3-4063-9A6C-ECB0FAB7EAF4}" srcOrd="2" destOrd="0" presId="urn:microsoft.com/office/officeart/2005/8/layout/bList2"/>
    <dgm:cxn modelId="{35313413-B619-47FB-B8E7-3562AD44212D}" type="presParOf" srcId="{3EA006BF-BA4F-4481-8DCB-2E0A43AA1AB0}" destId="{8123A460-C22A-4BF3-8CAE-DD213C11EE88}" srcOrd="3" destOrd="0" presId="urn:microsoft.com/office/officeart/2005/8/layout/bList2"/>
    <dgm:cxn modelId="{B66EE565-F519-4B7E-B4AA-B86F0F4F7DAD}" type="presParOf" srcId="{8DBCBC5D-0E9E-43BD-95D3-E998DD11EC2E}" destId="{A48145F1-3CD4-4A0D-B70F-2D8932BFBFD3}" srcOrd="1" destOrd="0" presId="urn:microsoft.com/office/officeart/2005/8/layout/bList2"/>
    <dgm:cxn modelId="{636B4023-F09F-42C3-BCB8-096CB0B6CC2A}" type="presParOf" srcId="{8DBCBC5D-0E9E-43BD-95D3-E998DD11EC2E}" destId="{5E97802E-6927-405F-91CE-0BE786BFDF66}" srcOrd="2" destOrd="0" presId="urn:microsoft.com/office/officeart/2005/8/layout/bList2"/>
    <dgm:cxn modelId="{C586AAFC-7319-4590-A24D-ACE78191243E}" type="presParOf" srcId="{5E97802E-6927-405F-91CE-0BE786BFDF66}" destId="{907D2C3F-1145-45F5-A518-18544644A8B4}" srcOrd="0" destOrd="0" presId="urn:microsoft.com/office/officeart/2005/8/layout/bList2"/>
    <dgm:cxn modelId="{1BF78115-0A38-43C2-9E5E-CC0287C59E66}" type="presParOf" srcId="{5E97802E-6927-405F-91CE-0BE786BFDF66}" destId="{352808D8-6923-4408-81E2-7200E99444AE}" srcOrd="1" destOrd="0" presId="urn:microsoft.com/office/officeart/2005/8/layout/bList2"/>
    <dgm:cxn modelId="{725D795E-DDC3-44A4-B3D5-88B271B30ABD}" type="presParOf" srcId="{5E97802E-6927-405F-91CE-0BE786BFDF66}" destId="{44A33248-6F89-49D9-B650-A277B55B63BA}" srcOrd="2" destOrd="0" presId="urn:microsoft.com/office/officeart/2005/8/layout/bList2"/>
    <dgm:cxn modelId="{BB15A574-0AD4-416D-867B-1EF58C85CEAD}" type="presParOf" srcId="{5E97802E-6927-405F-91CE-0BE786BFDF66}" destId="{386F8534-88B5-4B3F-97C4-DC388D4638E2}" srcOrd="3" destOrd="0" presId="urn:microsoft.com/office/officeart/2005/8/layout/bList2"/>
    <dgm:cxn modelId="{654CB40F-66F0-4CF0-A77A-444CDEB44B7A}" type="presParOf" srcId="{8DBCBC5D-0E9E-43BD-95D3-E998DD11EC2E}" destId="{13C0E4A8-EAB1-4373-B58C-1EF44F1271D5}" srcOrd="3" destOrd="0" presId="urn:microsoft.com/office/officeart/2005/8/layout/bList2"/>
    <dgm:cxn modelId="{3FF6F8B2-2D32-4BC0-BD76-812779943527}" type="presParOf" srcId="{8DBCBC5D-0E9E-43BD-95D3-E998DD11EC2E}" destId="{F319FCAE-21EF-4B00-BAC2-BD4EB6F1F5BA}" srcOrd="4" destOrd="0" presId="urn:microsoft.com/office/officeart/2005/8/layout/bList2"/>
    <dgm:cxn modelId="{C3535EAA-5FF6-4237-8BD5-8D3543663AA7}" type="presParOf" srcId="{F319FCAE-21EF-4B00-BAC2-BD4EB6F1F5BA}" destId="{4994C834-1707-4FDD-8709-B40D0ED37C0F}" srcOrd="0" destOrd="0" presId="urn:microsoft.com/office/officeart/2005/8/layout/bList2"/>
    <dgm:cxn modelId="{5F18B2A7-3C3B-4D49-A636-2D074958C7FD}" type="presParOf" srcId="{F319FCAE-21EF-4B00-BAC2-BD4EB6F1F5BA}" destId="{DAC0E3E0-F353-43D7-B745-D228E285322F}" srcOrd="1" destOrd="0" presId="urn:microsoft.com/office/officeart/2005/8/layout/bList2"/>
    <dgm:cxn modelId="{F36888BD-DE95-41D2-87D2-C2DD0A45CF0C}" type="presParOf" srcId="{F319FCAE-21EF-4B00-BAC2-BD4EB6F1F5BA}" destId="{17411E93-3B40-4A7D-B95B-4D3754CB46A0}" srcOrd="2" destOrd="0" presId="urn:microsoft.com/office/officeart/2005/8/layout/bList2"/>
    <dgm:cxn modelId="{A53CAD3B-AF1D-4F76-80A9-B17A11BF8507}" type="presParOf" srcId="{F319FCAE-21EF-4B00-BAC2-BD4EB6F1F5BA}" destId="{88789A31-6509-402C-A101-A8E1289B20C6}" srcOrd="3" destOrd="0" presId="urn:microsoft.com/office/officeart/2005/8/layout/b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51DB10D4-AC2A-48DE-9574-860C852D2FB4}" type="doc">
      <dgm:prSet loTypeId="urn:microsoft.com/office/officeart/2008/layout/RadialCluster" loCatId="cycle" qsTypeId="urn:microsoft.com/office/officeart/2005/8/quickstyle/simple1" qsCatId="simple" csTypeId="urn:microsoft.com/office/officeart/2005/8/colors/accent2_1" csCatId="accent2" phldr="1"/>
      <dgm:spPr/>
      <dgm:t>
        <a:bodyPr/>
        <a:lstStyle/>
        <a:p>
          <a:endParaRPr lang="es-ES"/>
        </a:p>
      </dgm:t>
    </dgm:pt>
    <dgm:pt modelId="{422907D8-9398-459E-8913-CE6D1C993607}">
      <dgm:prSet phldrT="[Texto]" phldr="1"/>
      <dgm:spPr>
        <a:ln>
          <a:solidFill>
            <a:srgbClr val="BBBB09"/>
          </a:solidFill>
        </a:ln>
      </dgm:spPr>
      <dgm:t>
        <a:bodyPr/>
        <a:lstStyle/>
        <a:p>
          <a:endParaRPr lang="es-ES" dirty="0"/>
        </a:p>
      </dgm:t>
    </dgm:pt>
    <dgm:pt modelId="{439824B2-7750-4EC1-B7D7-F087B7C94C18}" type="parTrans" cxnId="{DE12A4ED-C733-4A7D-BDE5-985C2C11C482}">
      <dgm:prSet/>
      <dgm:spPr/>
      <dgm:t>
        <a:bodyPr/>
        <a:lstStyle/>
        <a:p>
          <a:endParaRPr lang="es-ES"/>
        </a:p>
      </dgm:t>
    </dgm:pt>
    <dgm:pt modelId="{DCDD15AF-A753-4EF2-89AD-6AA00B65F42A}" type="sibTrans" cxnId="{DE12A4ED-C733-4A7D-BDE5-985C2C11C482}">
      <dgm:prSet/>
      <dgm:spPr/>
      <dgm:t>
        <a:bodyPr/>
        <a:lstStyle/>
        <a:p>
          <a:endParaRPr lang="es-ES"/>
        </a:p>
      </dgm:t>
    </dgm:pt>
    <dgm:pt modelId="{05E5AA56-A62E-4EF6-B36F-A60583D060A9}">
      <dgm:prSet phldrT="[Texto]" phldr="1"/>
      <dgm:spPr>
        <a:ln>
          <a:solidFill>
            <a:srgbClr val="BBBB09"/>
          </a:solidFill>
        </a:ln>
      </dgm:spPr>
      <dgm:t>
        <a:bodyPr/>
        <a:lstStyle/>
        <a:p>
          <a:endParaRPr lang="es-ES" dirty="0"/>
        </a:p>
      </dgm:t>
    </dgm:pt>
    <dgm:pt modelId="{4C3318BF-EA4B-4EB6-9A0B-1A34721EA7F1}" type="parTrans" cxnId="{C76972D8-49E0-459E-B3EA-53FA60ED9B39}">
      <dgm:prSet/>
      <dgm:spPr/>
      <dgm:t>
        <a:bodyPr/>
        <a:lstStyle/>
        <a:p>
          <a:endParaRPr lang="es-ES"/>
        </a:p>
      </dgm:t>
    </dgm:pt>
    <dgm:pt modelId="{635AF6B7-58D3-4CF6-840F-C29963856119}" type="sibTrans" cxnId="{C76972D8-49E0-459E-B3EA-53FA60ED9B39}">
      <dgm:prSet/>
      <dgm:spPr/>
      <dgm:t>
        <a:bodyPr/>
        <a:lstStyle/>
        <a:p>
          <a:endParaRPr lang="es-ES"/>
        </a:p>
      </dgm:t>
    </dgm:pt>
    <dgm:pt modelId="{BB00A20A-0D09-4EDD-907D-36A47C8DA545}">
      <dgm:prSet phldrT="[Texto]" phldr="1"/>
      <dgm:spPr>
        <a:ln>
          <a:solidFill>
            <a:srgbClr val="3A7673"/>
          </a:solidFill>
        </a:ln>
      </dgm:spPr>
      <dgm:t>
        <a:bodyPr/>
        <a:lstStyle/>
        <a:p>
          <a:endParaRPr lang="es-ES" dirty="0"/>
        </a:p>
      </dgm:t>
    </dgm:pt>
    <dgm:pt modelId="{49675970-DD2B-49D9-9F9E-D630CBA65355}" type="parTrans" cxnId="{19A941ED-CD02-4FC7-80B2-A6F6C5B2C494}">
      <dgm:prSet/>
      <dgm:spPr>
        <a:ln>
          <a:solidFill>
            <a:srgbClr val="3A7673"/>
          </a:solidFill>
        </a:ln>
      </dgm:spPr>
      <dgm:t>
        <a:bodyPr/>
        <a:lstStyle/>
        <a:p>
          <a:endParaRPr lang="es-ES"/>
        </a:p>
      </dgm:t>
    </dgm:pt>
    <dgm:pt modelId="{1B4AEDE2-6770-42E9-ADC8-CCF3B49AD52B}" type="sibTrans" cxnId="{19A941ED-CD02-4FC7-80B2-A6F6C5B2C494}">
      <dgm:prSet/>
      <dgm:spPr/>
      <dgm:t>
        <a:bodyPr/>
        <a:lstStyle/>
        <a:p>
          <a:endParaRPr lang="es-ES"/>
        </a:p>
      </dgm:t>
    </dgm:pt>
    <dgm:pt modelId="{91B07B5E-AC02-4A52-81EE-9CC7AFCE8560}">
      <dgm:prSet phldrT="[Texto]" phldr="1"/>
      <dgm:spPr>
        <a:ln>
          <a:solidFill>
            <a:srgbClr val="3A7673"/>
          </a:solidFill>
        </a:ln>
      </dgm:spPr>
      <dgm:t>
        <a:bodyPr/>
        <a:lstStyle/>
        <a:p>
          <a:endParaRPr lang="es-ES" dirty="0"/>
        </a:p>
      </dgm:t>
    </dgm:pt>
    <dgm:pt modelId="{544ED9BF-55E3-4FB0-8D68-3F1AD0540675}" type="parTrans" cxnId="{7D4D628A-BCE8-4741-B9E3-7307649D897C}">
      <dgm:prSet/>
      <dgm:spPr>
        <a:ln>
          <a:solidFill>
            <a:srgbClr val="3A7673"/>
          </a:solidFill>
        </a:ln>
      </dgm:spPr>
      <dgm:t>
        <a:bodyPr/>
        <a:lstStyle/>
        <a:p>
          <a:endParaRPr lang="es-ES"/>
        </a:p>
      </dgm:t>
    </dgm:pt>
    <dgm:pt modelId="{5D01AD96-D5D2-4940-96B8-AB80D0177E2B}" type="sibTrans" cxnId="{7D4D628A-BCE8-4741-B9E3-7307649D897C}">
      <dgm:prSet/>
      <dgm:spPr/>
      <dgm:t>
        <a:bodyPr/>
        <a:lstStyle/>
        <a:p>
          <a:endParaRPr lang="es-ES"/>
        </a:p>
      </dgm:t>
    </dgm:pt>
    <dgm:pt modelId="{E87E114F-7EE9-4909-9254-46CCEE1C2F99}">
      <dgm:prSet/>
      <dgm:spPr>
        <a:ln>
          <a:solidFill>
            <a:srgbClr val="3A7673"/>
          </a:solidFill>
        </a:ln>
      </dgm:spPr>
      <dgm:t>
        <a:bodyPr/>
        <a:lstStyle/>
        <a:p>
          <a:endParaRPr lang="es-ES"/>
        </a:p>
      </dgm:t>
    </dgm:pt>
    <dgm:pt modelId="{5A148C95-F626-494E-B4B5-48B358D965F8}" type="parTrans" cxnId="{D1D5EDB7-8E07-463E-A537-7D25F732BAE4}">
      <dgm:prSet/>
      <dgm:spPr>
        <a:ln>
          <a:solidFill>
            <a:srgbClr val="3A7673"/>
          </a:solidFill>
        </a:ln>
      </dgm:spPr>
      <dgm:t>
        <a:bodyPr/>
        <a:lstStyle/>
        <a:p>
          <a:endParaRPr lang="es-ES"/>
        </a:p>
      </dgm:t>
    </dgm:pt>
    <dgm:pt modelId="{DC922BFA-7431-421A-AC26-5585A0D9F016}" type="sibTrans" cxnId="{D1D5EDB7-8E07-463E-A537-7D25F732BAE4}">
      <dgm:prSet/>
      <dgm:spPr/>
      <dgm:t>
        <a:bodyPr/>
        <a:lstStyle/>
        <a:p>
          <a:endParaRPr lang="es-ES"/>
        </a:p>
      </dgm:t>
    </dgm:pt>
    <dgm:pt modelId="{F9A74A9C-1C84-4E60-8A8C-91F7C6A72813}">
      <dgm:prSet/>
      <dgm:spPr>
        <a:ln>
          <a:solidFill>
            <a:srgbClr val="3A7673"/>
          </a:solidFill>
        </a:ln>
      </dgm:spPr>
      <dgm:t>
        <a:bodyPr/>
        <a:lstStyle/>
        <a:p>
          <a:endParaRPr lang="es-ES"/>
        </a:p>
      </dgm:t>
    </dgm:pt>
    <dgm:pt modelId="{20BB93DA-435C-41C1-8403-200D55514B3E}" type="parTrans" cxnId="{C9252DEB-F55A-4252-B5B5-BB8E03984A6D}">
      <dgm:prSet/>
      <dgm:spPr>
        <a:ln>
          <a:solidFill>
            <a:srgbClr val="3A7673"/>
          </a:solidFill>
        </a:ln>
      </dgm:spPr>
      <dgm:t>
        <a:bodyPr/>
        <a:lstStyle/>
        <a:p>
          <a:endParaRPr lang="es-ES"/>
        </a:p>
      </dgm:t>
    </dgm:pt>
    <dgm:pt modelId="{13667BA6-6CFA-4ED7-95FE-FC84113D5F45}" type="sibTrans" cxnId="{C9252DEB-F55A-4252-B5B5-BB8E03984A6D}">
      <dgm:prSet/>
      <dgm:spPr/>
      <dgm:t>
        <a:bodyPr/>
        <a:lstStyle/>
        <a:p>
          <a:endParaRPr lang="es-ES"/>
        </a:p>
      </dgm:t>
    </dgm:pt>
    <dgm:pt modelId="{2D5E0CC1-C31E-4B2D-A7CE-C5DC44D6CD66}" type="pres">
      <dgm:prSet presAssocID="{51DB10D4-AC2A-48DE-9574-860C852D2FB4}" presName="Name0" presStyleCnt="0">
        <dgm:presLayoutVars>
          <dgm:chMax val="1"/>
          <dgm:chPref val="1"/>
          <dgm:dir/>
          <dgm:animOne val="branch"/>
          <dgm:animLvl val="lvl"/>
        </dgm:presLayoutVars>
      </dgm:prSet>
      <dgm:spPr/>
      <dgm:t>
        <a:bodyPr/>
        <a:lstStyle/>
        <a:p>
          <a:endParaRPr lang="es-ES"/>
        </a:p>
      </dgm:t>
    </dgm:pt>
    <dgm:pt modelId="{DB0B82C2-E42B-4084-A012-02BF0FE20FC1}" type="pres">
      <dgm:prSet presAssocID="{422907D8-9398-459E-8913-CE6D1C993607}" presName="singleCycle" presStyleCnt="0"/>
      <dgm:spPr/>
    </dgm:pt>
    <dgm:pt modelId="{4F28654A-5D32-493F-8FAE-E2A27B862B0D}" type="pres">
      <dgm:prSet presAssocID="{422907D8-9398-459E-8913-CE6D1C993607}" presName="singleCenter" presStyleLbl="node1" presStyleIdx="0" presStyleCnt="6" custLinFactNeighborX="484" custLinFactNeighborY="-9383">
        <dgm:presLayoutVars>
          <dgm:chMax val="7"/>
          <dgm:chPref val="7"/>
        </dgm:presLayoutVars>
      </dgm:prSet>
      <dgm:spPr/>
      <dgm:t>
        <a:bodyPr/>
        <a:lstStyle/>
        <a:p>
          <a:endParaRPr lang="es-ES"/>
        </a:p>
      </dgm:t>
    </dgm:pt>
    <dgm:pt modelId="{943BD26D-D01D-420D-8775-55DBD0D08595}" type="pres">
      <dgm:prSet presAssocID="{4C3318BF-EA4B-4EB6-9A0B-1A34721EA7F1}" presName="Name56" presStyleLbl="parChTrans1D2" presStyleIdx="0" presStyleCnt="5"/>
      <dgm:spPr/>
      <dgm:t>
        <a:bodyPr/>
        <a:lstStyle/>
        <a:p>
          <a:endParaRPr lang="es-ES"/>
        </a:p>
      </dgm:t>
    </dgm:pt>
    <dgm:pt modelId="{B1DD7A76-C412-45AE-A2EE-6B0084519805}" type="pres">
      <dgm:prSet presAssocID="{05E5AA56-A62E-4EF6-B36F-A60583D060A9}" presName="text0" presStyleLbl="node1" presStyleIdx="1" presStyleCnt="6" custRadScaleRad="88212" custRadScaleInc="3502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60C407C9-46C2-401E-B451-312E2DAB7650}" type="pres">
      <dgm:prSet presAssocID="{49675970-DD2B-49D9-9F9E-D630CBA65355}" presName="Name56" presStyleLbl="parChTrans1D2" presStyleIdx="1" presStyleCnt="5"/>
      <dgm:spPr/>
      <dgm:t>
        <a:bodyPr/>
        <a:lstStyle/>
        <a:p>
          <a:endParaRPr lang="es-ES"/>
        </a:p>
      </dgm:t>
    </dgm:pt>
    <dgm:pt modelId="{9463D39D-1515-4A03-914D-AEE73E5722EF}" type="pres">
      <dgm:prSet presAssocID="{BB00A20A-0D09-4EDD-907D-36A47C8DA545}" presName="text0" presStyleLbl="node1" presStyleIdx="2" presStyleCnt="6" custScaleX="224898" custRadScaleRad="200033" custRadScaleInc="39551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7BD81823-039F-4025-A964-1DE1B4187840}" type="pres">
      <dgm:prSet presAssocID="{544ED9BF-55E3-4FB0-8D68-3F1AD0540675}" presName="Name56" presStyleLbl="parChTrans1D2" presStyleIdx="2" presStyleCnt="5"/>
      <dgm:spPr/>
      <dgm:t>
        <a:bodyPr/>
        <a:lstStyle/>
        <a:p>
          <a:endParaRPr lang="es-ES"/>
        </a:p>
      </dgm:t>
    </dgm:pt>
    <dgm:pt modelId="{351BDB37-7C8A-47DD-A697-2E9FFE6977AB}" type="pres">
      <dgm:prSet presAssocID="{91B07B5E-AC02-4A52-81EE-9CC7AFCE8560}" presName="text0" presStyleLbl="node1" presStyleIdx="3" presStyleCnt="6" custScaleX="200042" custRadScaleRad="117660" custRadScaleInc="-78923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AA1065EE-AA08-4C58-A854-1E48E4A12A2B}" type="pres">
      <dgm:prSet presAssocID="{5A148C95-F626-494E-B4B5-48B358D965F8}" presName="Name56" presStyleLbl="parChTrans1D2" presStyleIdx="3" presStyleCnt="5"/>
      <dgm:spPr/>
      <dgm:t>
        <a:bodyPr/>
        <a:lstStyle/>
        <a:p>
          <a:endParaRPr lang="es-ES"/>
        </a:p>
      </dgm:t>
    </dgm:pt>
    <dgm:pt modelId="{38E58AE3-B917-47E9-98A7-7BCD20BB8C27}" type="pres">
      <dgm:prSet presAssocID="{E87E114F-7EE9-4909-9254-46CCEE1C2F99}" presName="text0" presStyleLbl="node1" presStyleIdx="4" presStyleCnt="6" custScaleX="211245" custRadScaleRad="103625" custRadScaleInc="73584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38BF68AA-DCA1-443B-AF33-0B5E176B6EA7}" type="pres">
      <dgm:prSet presAssocID="{20BB93DA-435C-41C1-8403-200D55514B3E}" presName="Name56" presStyleLbl="parChTrans1D2" presStyleIdx="4" presStyleCnt="5"/>
      <dgm:spPr/>
      <dgm:t>
        <a:bodyPr/>
        <a:lstStyle/>
        <a:p>
          <a:endParaRPr lang="es-ES"/>
        </a:p>
      </dgm:t>
    </dgm:pt>
    <dgm:pt modelId="{83FB2C89-39A4-4B96-AA46-7DB551FB92E2}" type="pres">
      <dgm:prSet presAssocID="{F9A74A9C-1C84-4E60-8A8C-91F7C6A72813}" presName="text0" presStyleLbl="node1" presStyleIdx="5" presStyleCnt="6" custScaleX="194299" custScaleY="95127" custRadScaleRad="193522" custRadScaleInc="-38969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B8FD5AFE-399C-4620-9846-6DB54D0E1F90}" type="presOf" srcId="{91B07B5E-AC02-4A52-81EE-9CC7AFCE8560}" destId="{351BDB37-7C8A-47DD-A697-2E9FFE6977AB}" srcOrd="0" destOrd="0" presId="urn:microsoft.com/office/officeart/2008/layout/RadialCluster"/>
    <dgm:cxn modelId="{36013F27-74C5-4346-92BC-B5568C1E2C1B}" type="presOf" srcId="{20BB93DA-435C-41C1-8403-200D55514B3E}" destId="{38BF68AA-DCA1-443B-AF33-0B5E176B6EA7}" srcOrd="0" destOrd="0" presId="urn:microsoft.com/office/officeart/2008/layout/RadialCluster"/>
    <dgm:cxn modelId="{C1BE8698-E9D1-4D84-A81E-174AF8EAAB42}" type="presOf" srcId="{51DB10D4-AC2A-48DE-9574-860C852D2FB4}" destId="{2D5E0CC1-C31E-4B2D-A7CE-C5DC44D6CD66}" srcOrd="0" destOrd="0" presId="urn:microsoft.com/office/officeart/2008/layout/RadialCluster"/>
    <dgm:cxn modelId="{5DE1372B-2FBD-45EB-BAF9-CF393EEBAB1A}" type="presOf" srcId="{422907D8-9398-459E-8913-CE6D1C993607}" destId="{4F28654A-5D32-493F-8FAE-E2A27B862B0D}" srcOrd="0" destOrd="0" presId="urn:microsoft.com/office/officeart/2008/layout/RadialCluster"/>
    <dgm:cxn modelId="{B9A03FC5-84C2-4FF9-91D3-4F8F2A8BB2D3}" type="presOf" srcId="{49675970-DD2B-49D9-9F9E-D630CBA65355}" destId="{60C407C9-46C2-401E-B451-312E2DAB7650}" srcOrd="0" destOrd="0" presId="urn:microsoft.com/office/officeart/2008/layout/RadialCluster"/>
    <dgm:cxn modelId="{64818CE2-83FA-4C81-91A6-9DCFA3EDF5BA}" type="presOf" srcId="{F9A74A9C-1C84-4E60-8A8C-91F7C6A72813}" destId="{83FB2C89-39A4-4B96-AA46-7DB551FB92E2}" srcOrd="0" destOrd="0" presId="urn:microsoft.com/office/officeart/2008/layout/RadialCluster"/>
    <dgm:cxn modelId="{D1D5EDB7-8E07-463E-A537-7D25F732BAE4}" srcId="{422907D8-9398-459E-8913-CE6D1C993607}" destId="{E87E114F-7EE9-4909-9254-46CCEE1C2F99}" srcOrd="3" destOrd="0" parTransId="{5A148C95-F626-494E-B4B5-48B358D965F8}" sibTransId="{DC922BFA-7431-421A-AC26-5585A0D9F016}"/>
    <dgm:cxn modelId="{440C1118-7F2B-4A48-825B-71E5010858B7}" type="presOf" srcId="{544ED9BF-55E3-4FB0-8D68-3F1AD0540675}" destId="{7BD81823-039F-4025-A964-1DE1B4187840}" srcOrd="0" destOrd="0" presId="urn:microsoft.com/office/officeart/2008/layout/RadialCluster"/>
    <dgm:cxn modelId="{DE12A4ED-C733-4A7D-BDE5-985C2C11C482}" srcId="{51DB10D4-AC2A-48DE-9574-860C852D2FB4}" destId="{422907D8-9398-459E-8913-CE6D1C993607}" srcOrd="0" destOrd="0" parTransId="{439824B2-7750-4EC1-B7D7-F087B7C94C18}" sibTransId="{DCDD15AF-A753-4EF2-89AD-6AA00B65F42A}"/>
    <dgm:cxn modelId="{BD4235A1-84F0-4D8D-9A95-6A443A6F184D}" type="presOf" srcId="{E87E114F-7EE9-4909-9254-46CCEE1C2F99}" destId="{38E58AE3-B917-47E9-98A7-7BCD20BB8C27}" srcOrd="0" destOrd="0" presId="urn:microsoft.com/office/officeart/2008/layout/RadialCluster"/>
    <dgm:cxn modelId="{C9252DEB-F55A-4252-B5B5-BB8E03984A6D}" srcId="{422907D8-9398-459E-8913-CE6D1C993607}" destId="{F9A74A9C-1C84-4E60-8A8C-91F7C6A72813}" srcOrd="4" destOrd="0" parTransId="{20BB93DA-435C-41C1-8403-200D55514B3E}" sibTransId="{13667BA6-6CFA-4ED7-95FE-FC84113D5F45}"/>
    <dgm:cxn modelId="{C76972D8-49E0-459E-B3EA-53FA60ED9B39}" srcId="{422907D8-9398-459E-8913-CE6D1C993607}" destId="{05E5AA56-A62E-4EF6-B36F-A60583D060A9}" srcOrd="0" destOrd="0" parTransId="{4C3318BF-EA4B-4EB6-9A0B-1A34721EA7F1}" sibTransId="{635AF6B7-58D3-4CF6-840F-C29963856119}"/>
    <dgm:cxn modelId="{F315DCAD-BA47-45FB-91F3-3B4A31BBEE63}" type="presOf" srcId="{5A148C95-F626-494E-B4B5-48B358D965F8}" destId="{AA1065EE-AA08-4C58-A854-1E48E4A12A2B}" srcOrd="0" destOrd="0" presId="urn:microsoft.com/office/officeart/2008/layout/RadialCluster"/>
    <dgm:cxn modelId="{7D4D628A-BCE8-4741-B9E3-7307649D897C}" srcId="{422907D8-9398-459E-8913-CE6D1C993607}" destId="{91B07B5E-AC02-4A52-81EE-9CC7AFCE8560}" srcOrd="2" destOrd="0" parTransId="{544ED9BF-55E3-4FB0-8D68-3F1AD0540675}" sibTransId="{5D01AD96-D5D2-4940-96B8-AB80D0177E2B}"/>
    <dgm:cxn modelId="{19A941ED-CD02-4FC7-80B2-A6F6C5B2C494}" srcId="{422907D8-9398-459E-8913-CE6D1C993607}" destId="{BB00A20A-0D09-4EDD-907D-36A47C8DA545}" srcOrd="1" destOrd="0" parTransId="{49675970-DD2B-49D9-9F9E-D630CBA65355}" sibTransId="{1B4AEDE2-6770-42E9-ADC8-CCF3B49AD52B}"/>
    <dgm:cxn modelId="{68C749D4-7ABE-4D72-B09E-97413CBCBBE0}" type="presOf" srcId="{4C3318BF-EA4B-4EB6-9A0B-1A34721EA7F1}" destId="{943BD26D-D01D-420D-8775-55DBD0D08595}" srcOrd="0" destOrd="0" presId="urn:microsoft.com/office/officeart/2008/layout/RadialCluster"/>
    <dgm:cxn modelId="{3A1F7023-440A-454C-9443-0524DD4200CF}" type="presOf" srcId="{BB00A20A-0D09-4EDD-907D-36A47C8DA545}" destId="{9463D39D-1515-4A03-914D-AEE73E5722EF}" srcOrd="0" destOrd="0" presId="urn:microsoft.com/office/officeart/2008/layout/RadialCluster"/>
    <dgm:cxn modelId="{61C3910F-73FC-48A2-9611-023AF34F8EDC}" type="presOf" srcId="{05E5AA56-A62E-4EF6-B36F-A60583D060A9}" destId="{B1DD7A76-C412-45AE-A2EE-6B0084519805}" srcOrd="0" destOrd="0" presId="urn:microsoft.com/office/officeart/2008/layout/RadialCluster"/>
    <dgm:cxn modelId="{3A8A3799-D1D3-45E5-A87D-DD86B9049F41}" type="presParOf" srcId="{2D5E0CC1-C31E-4B2D-A7CE-C5DC44D6CD66}" destId="{DB0B82C2-E42B-4084-A012-02BF0FE20FC1}" srcOrd="0" destOrd="0" presId="urn:microsoft.com/office/officeart/2008/layout/RadialCluster"/>
    <dgm:cxn modelId="{4E2D8615-C945-4981-BBBA-D2FACF649CB6}" type="presParOf" srcId="{DB0B82C2-E42B-4084-A012-02BF0FE20FC1}" destId="{4F28654A-5D32-493F-8FAE-E2A27B862B0D}" srcOrd="0" destOrd="0" presId="urn:microsoft.com/office/officeart/2008/layout/RadialCluster"/>
    <dgm:cxn modelId="{D92C1C97-81E9-4D65-88FC-2878AEA38642}" type="presParOf" srcId="{DB0B82C2-E42B-4084-A012-02BF0FE20FC1}" destId="{943BD26D-D01D-420D-8775-55DBD0D08595}" srcOrd="1" destOrd="0" presId="urn:microsoft.com/office/officeart/2008/layout/RadialCluster"/>
    <dgm:cxn modelId="{7B1A6160-6B56-484D-8351-527AD273A704}" type="presParOf" srcId="{DB0B82C2-E42B-4084-A012-02BF0FE20FC1}" destId="{B1DD7A76-C412-45AE-A2EE-6B0084519805}" srcOrd="2" destOrd="0" presId="urn:microsoft.com/office/officeart/2008/layout/RadialCluster"/>
    <dgm:cxn modelId="{3FD836FE-8633-4268-92F3-E39AE62A8D64}" type="presParOf" srcId="{DB0B82C2-E42B-4084-A012-02BF0FE20FC1}" destId="{60C407C9-46C2-401E-B451-312E2DAB7650}" srcOrd="3" destOrd="0" presId="urn:microsoft.com/office/officeart/2008/layout/RadialCluster"/>
    <dgm:cxn modelId="{9F0F4E24-1BA9-40B5-83BA-2A1E95DB82E9}" type="presParOf" srcId="{DB0B82C2-E42B-4084-A012-02BF0FE20FC1}" destId="{9463D39D-1515-4A03-914D-AEE73E5722EF}" srcOrd="4" destOrd="0" presId="urn:microsoft.com/office/officeart/2008/layout/RadialCluster"/>
    <dgm:cxn modelId="{E6799F28-5C21-4920-8F1C-2FC137FDCE23}" type="presParOf" srcId="{DB0B82C2-E42B-4084-A012-02BF0FE20FC1}" destId="{7BD81823-039F-4025-A964-1DE1B4187840}" srcOrd="5" destOrd="0" presId="urn:microsoft.com/office/officeart/2008/layout/RadialCluster"/>
    <dgm:cxn modelId="{BC865981-B5B3-4B4B-AE98-0EA2BA1DACAE}" type="presParOf" srcId="{DB0B82C2-E42B-4084-A012-02BF0FE20FC1}" destId="{351BDB37-7C8A-47DD-A697-2E9FFE6977AB}" srcOrd="6" destOrd="0" presId="urn:microsoft.com/office/officeart/2008/layout/RadialCluster"/>
    <dgm:cxn modelId="{3F54F2DF-2403-4D8D-A152-808A4475E1FD}" type="presParOf" srcId="{DB0B82C2-E42B-4084-A012-02BF0FE20FC1}" destId="{AA1065EE-AA08-4C58-A854-1E48E4A12A2B}" srcOrd="7" destOrd="0" presId="urn:microsoft.com/office/officeart/2008/layout/RadialCluster"/>
    <dgm:cxn modelId="{8DE3971F-ACBD-4FD3-B487-81E1B9153694}" type="presParOf" srcId="{DB0B82C2-E42B-4084-A012-02BF0FE20FC1}" destId="{38E58AE3-B917-47E9-98A7-7BCD20BB8C27}" srcOrd="8" destOrd="0" presId="urn:microsoft.com/office/officeart/2008/layout/RadialCluster"/>
    <dgm:cxn modelId="{2EE92692-6097-4224-9E7A-FD1CECB4DA18}" type="presParOf" srcId="{DB0B82C2-E42B-4084-A012-02BF0FE20FC1}" destId="{38BF68AA-DCA1-443B-AF33-0B5E176B6EA7}" srcOrd="9" destOrd="0" presId="urn:microsoft.com/office/officeart/2008/layout/RadialCluster"/>
    <dgm:cxn modelId="{BD48F4C0-BB64-458D-BC92-6658E7A9F4BE}" type="presParOf" srcId="{DB0B82C2-E42B-4084-A012-02BF0FE20FC1}" destId="{83FB2C89-39A4-4B96-AA46-7DB551FB92E2}" srcOrd="10" destOrd="0" presId="urn:microsoft.com/office/officeart/2008/layout/RadialCluster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1515845B-1D54-46FB-9F5E-90E9A67F6851}" type="doc">
      <dgm:prSet loTypeId="urn:microsoft.com/office/officeart/2005/8/layout/vList3" loCatId="list" qsTypeId="urn:microsoft.com/office/officeart/2005/8/quickstyle/simple1" qsCatId="simple" csTypeId="urn:microsoft.com/office/officeart/2005/8/colors/accent1_2" csCatId="accent1" phldr="1"/>
      <dgm:spPr/>
    </dgm:pt>
    <dgm:pt modelId="{2EFE2A96-F726-41C6-90D9-37DBAD3B3A21}">
      <dgm:prSet phldrT="[Texto]"/>
      <dgm:spPr>
        <a:solidFill>
          <a:srgbClr val="3A7673"/>
        </a:solidFill>
      </dgm:spPr>
      <dgm:t>
        <a:bodyPr/>
        <a:lstStyle/>
        <a:p>
          <a:r>
            <a:rPr lang="es-ES" dirty="0" smtClean="0">
              <a:solidFill>
                <a:schemeClr val="bg1"/>
              </a:solidFill>
            </a:rPr>
            <a:t>Ubicación y características de la vivienda</a:t>
          </a:r>
          <a:endParaRPr lang="es-ES" dirty="0">
            <a:solidFill>
              <a:schemeClr val="bg1"/>
            </a:solidFill>
          </a:endParaRPr>
        </a:p>
      </dgm:t>
    </dgm:pt>
    <dgm:pt modelId="{B93B37B2-B810-4EFC-8FD2-DD0FFD32BDFD}" type="parTrans" cxnId="{168BA831-779B-42F4-B766-3AE38EABE761}">
      <dgm:prSet/>
      <dgm:spPr/>
      <dgm:t>
        <a:bodyPr/>
        <a:lstStyle/>
        <a:p>
          <a:endParaRPr lang="es-ES">
            <a:solidFill>
              <a:schemeClr val="bg1"/>
            </a:solidFill>
          </a:endParaRPr>
        </a:p>
      </dgm:t>
    </dgm:pt>
    <dgm:pt modelId="{B2A6A9E7-FF64-4FED-BF88-F482CD842BB7}" type="sibTrans" cxnId="{168BA831-779B-42F4-B766-3AE38EABE761}">
      <dgm:prSet/>
      <dgm:spPr/>
      <dgm:t>
        <a:bodyPr/>
        <a:lstStyle/>
        <a:p>
          <a:endParaRPr lang="es-ES">
            <a:solidFill>
              <a:schemeClr val="bg1"/>
            </a:solidFill>
          </a:endParaRPr>
        </a:p>
      </dgm:t>
    </dgm:pt>
    <dgm:pt modelId="{7E5A3750-4258-4930-83F9-3FEA6179F3F6}">
      <dgm:prSet phldrT="[Texto]"/>
      <dgm:spPr>
        <a:solidFill>
          <a:srgbClr val="3A7673"/>
        </a:solidFill>
      </dgm:spPr>
      <dgm:t>
        <a:bodyPr/>
        <a:lstStyle/>
        <a:p>
          <a:r>
            <a:rPr lang="es-ES" dirty="0" smtClean="0">
              <a:solidFill>
                <a:schemeClr val="bg1"/>
              </a:solidFill>
            </a:rPr>
            <a:t>Características de los miembros de la familia: hechos vitales, laboral, educativo</a:t>
          </a:r>
          <a:endParaRPr lang="es-ES" dirty="0">
            <a:solidFill>
              <a:schemeClr val="bg1"/>
            </a:solidFill>
          </a:endParaRPr>
        </a:p>
      </dgm:t>
    </dgm:pt>
    <dgm:pt modelId="{CD99463C-1FF3-4289-B139-7DB47780867B}" type="parTrans" cxnId="{70AE0866-8AAF-4C1F-BD43-D201993569B7}">
      <dgm:prSet/>
      <dgm:spPr/>
      <dgm:t>
        <a:bodyPr/>
        <a:lstStyle/>
        <a:p>
          <a:endParaRPr lang="es-ES">
            <a:solidFill>
              <a:schemeClr val="bg1"/>
            </a:solidFill>
          </a:endParaRPr>
        </a:p>
      </dgm:t>
    </dgm:pt>
    <dgm:pt modelId="{3654F7CE-4AD1-43ED-9C67-50E21F2EB0FD}" type="sibTrans" cxnId="{70AE0866-8AAF-4C1F-BD43-D201993569B7}">
      <dgm:prSet/>
      <dgm:spPr/>
      <dgm:t>
        <a:bodyPr/>
        <a:lstStyle/>
        <a:p>
          <a:endParaRPr lang="es-ES">
            <a:solidFill>
              <a:schemeClr val="bg1"/>
            </a:solidFill>
          </a:endParaRPr>
        </a:p>
      </dgm:t>
    </dgm:pt>
    <dgm:pt modelId="{E5A59CEB-050B-4771-BFCA-B4F145186568}">
      <dgm:prSet phldrT="[Texto]"/>
      <dgm:spPr>
        <a:solidFill>
          <a:srgbClr val="3A7673"/>
        </a:solidFill>
      </dgm:spPr>
      <dgm:t>
        <a:bodyPr/>
        <a:lstStyle/>
        <a:p>
          <a:r>
            <a:rPr lang="es-ES" dirty="0" smtClean="0">
              <a:solidFill>
                <a:schemeClr val="bg1"/>
              </a:solidFill>
            </a:rPr>
            <a:t>Ficha individual: condición de salud, atenciones, inmunizaciones, referencias</a:t>
          </a:r>
          <a:endParaRPr lang="es-ES" dirty="0">
            <a:solidFill>
              <a:schemeClr val="bg1"/>
            </a:solidFill>
          </a:endParaRPr>
        </a:p>
      </dgm:t>
    </dgm:pt>
    <dgm:pt modelId="{B1A8EB1A-9FC8-4920-9F2E-E172449DB7A0}" type="parTrans" cxnId="{B1884667-7D86-4872-91F9-3653E5213AB2}">
      <dgm:prSet/>
      <dgm:spPr/>
      <dgm:t>
        <a:bodyPr/>
        <a:lstStyle/>
        <a:p>
          <a:endParaRPr lang="es-ES">
            <a:solidFill>
              <a:schemeClr val="bg1"/>
            </a:solidFill>
          </a:endParaRPr>
        </a:p>
      </dgm:t>
    </dgm:pt>
    <dgm:pt modelId="{8B3072B9-E75B-4452-8F20-AD1AFD46441E}" type="sibTrans" cxnId="{B1884667-7D86-4872-91F9-3653E5213AB2}">
      <dgm:prSet/>
      <dgm:spPr/>
      <dgm:t>
        <a:bodyPr/>
        <a:lstStyle/>
        <a:p>
          <a:endParaRPr lang="es-ES">
            <a:solidFill>
              <a:schemeClr val="bg1"/>
            </a:solidFill>
          </a:endParaRPr>
        </a:p>
      </dgm:t>
    </dgm:pt>
    <dgm:pt modelId="{5DC55330-45FA-489A-9F43-1BBED47A242B}">
      <dgm:prSet phldrT="[Texto]"/>
      <dgm:spPr>
        <a:solidFill>
          <a:srgbClr val="3A7673"/>
        </a:solidFill>
      </dgm:spPr>
      <dgm:t>
        <a:bodyPr/>
        <a:lstStyle/>
        <a:p>
          <a:r>
            <a:rPr lang="es-ES" dirty="0" smtClean="0">
              <a:solidFill>
                <a:schemeClr val="bg1"/>
              </a:solidFill>
            </a:rPr>
            <a:t>Riesgo Familiar, y clasificación de la visita.</a:t>
          </a:r>
          <a:endParaRPr lang="es-ES" dirty="0">
            <a:solidFill>
              <a:schemeClr val="bg1"/>
            </a:solidFill>
          </a:endParaRPr>
        </a:p>
      </dgm:t>
    </dgm:pt>
    <dgm:pt modelId="{9D2FAFCC-C3D8-4272-B5C1-55F9C85390C6}" type="parTrans" cxnId="{CB820A66-E4BB-455A-9B3F-985C2399010D}">
      <dgm:prSet/>
      <dgm:spPr/>
      <dgm:t>
        <a:bodyPr/>
        <a:lstStyle/>
        <a:p>
          <a:endParaRPr lang="es-ES">
            <a:solidFill>
              <a:schemeClr val="bg1"/>
            </a:solidFill>
          </a:endParaRPr>
        </a:p>
      </dgm:t>
    </dgm:pt>
    <dgm:pt modelId="{96FCFEDE-4D9D-417A-BF5B-1E962A96B887}" type="sibTrans" cxnId="{CB820A66-E4BB-455A-9B3F-985C2399010D}">
      <dgm:prSet/>
      <dgm:spPr/>
      <dgm:t>
        <a:bodyPr/>
        <a:lstStyle/>
        <a:p>
          <a:endParaRPr lang="es-ES">
            <a:solidFill>
              <a:schemeClr val="bg1"/>
            </a:solidFill>
          </a:endParaRPr>
        </a:p>
      </dgm:t>
    </dgm:pt>
    <dgm:pt modelId="{1CFBD7AC-3C26-4264-AA9E-4DE6D55F4EC5}" type="pres">
      <dgm:prSet presAssocID="{1515845B-1D54-46FB-9F5E-90E9A67F6851}" presName="linearFlow" presStyleCnt="0">
        <dgm:presLayoutVars>
          <dgm:dir/>
          <dgm:resizeHandles val="exact"/>
        </dgm:presLayoutVars>
      </dgm:prSet>
      <dgm:spPr/>
    </dgm:pt>
    <dgm:pt modelId="{C300AE58-63EF-40FE-B332-6F8D18375157}" type="pres">
      <dgm:prSet presAssocID="{2EFE2A96-F726-41C6-90D9-37DBAD3B3A21}" presName="composite" presStyleCnt="0"/>
      <dgm:spPr/>
    </dgm:pt>
    <dgm:pt modelId="{835F00C2-A875-40E1-AE16-9E7201C4AFDE}" type="pres">
      <dgm:prSet presAssocID="{2EFE2A96-F726-41C6-90D9-37DBAD3B3A21}" presName="imgShp" presStyleLbl="fgImgPlace1" presStyleIdx="0" presStyleCnt="4"/>
      <dgm:spPr>
        <a:solidFill>
          <a:srgbClr val="BBBB09"/>
        </a:solidFill>
      </dgm:spPr>
    </dgm:pt>
    <dgm:pt modelId="{4846B9E9-BA85-494D-9456-92E49D88D56E}" type="pres">
      <dgm:prSet presAssocID="{2EFE2A96-F726-41C6-90D9-37DBAD3B3A21}" presName="txShp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356A8C19-DFBA-4A45-A1B3-FCFD56B215AA}" type="pres">
      <dgm:prSet presAssocID="{B2A6A9E7-FF64-4FED-BF88-F482CD842BB7}" presName="spacing" presStyleCnt="0"/>
      <dgm:spPr/>
    </dgm:pt>
    <dgm:pt modelId="{E2132627-EB6D-4ACF-B0D3-48A71A99B845}" type="pres">
      <dgm:prSet presAssocID="{7E5A3750-4258-4930-83F9-3FEA6179F3F6}" presName="composite" presStyleCnt="0"/>
      <dgm:spPr/>
    </dgm:pt>
    <dgm:pt modelId="{B603E1B1-CCAB-4C55-8958-77C9C539D05D}" type="pres">
      <dgm:prSet presAssocID="{7E5A3750-4258-4930-83F9-3FEA6179F3F6}" presName="imgShp" presStyleLbl="fgImgPlace1" presStyleIdx="1" presStyleCnt="4"/>
      <dgm:spPr>
        <a:solidFill>
          <a:srgbClr val="BBBB09"/>
        </a:solidFill>
      </dgm:spPr>
    </dgm:pt>
    <dgm:pt modelId="{5406EE00-6538-4654-AC95-0232FCFB53CB}" type="pres">
      <dgm:prSet presAssocID="{7E5A3750-4258-4930-83F9-3FEA6179F3F6}" presName="txShp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E5B436FE-C9DB-4387-A982-5DF5E32EEC6D}" type="pres">
      <dgm:prSet presAssocID="{3654F7CE-4AD1-43ED-9C67-50E21F2EB0FD}" presName="spacing" presStyleCnt="0"/>
      <dgm:spPr/>
    </dgm:pt>
    <dgm:pt modelId="{836BD1D4-7FBF-448C-B273-AD326DDB5AD2}" type="pres">
      <dgm:prSet presAssocID="{E5A59CEB-050B-4771-BFCA-B4F145186568}" presName="composite" presStyleCnt="0"/>
      <dgm:spPr/>
    </dgm:pt>
    <dgm:pt modelId="{8C511129-DE6F-4D19-AEC3-E449BD047A5F}" type="pres">
      <dgm:prSet presAssocID="{E5A59CEB-050B-4771-BFCA-B4F145186568}" presName="imgShp" presStyleLbl="fgImgPlace1" presStyleIdx="2" presStyleCnt="4"/>
      <dgm:spPr>
        <a:solidFill>
          <a:srgbClr val="BBBB09"/>
        </a:solidFill>
      </dgm:spPr>
    </dgm:pt>
    <dgm:pt modelId="{3065279B-150A-49BD-AB09-F123EBBE845B}" type="pres">
      <dgm:prSet presAssocID="{E5A59CEB-050B-4771-BFCA-B4F145186568}" presName="txShp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07C44B30-888F-4D46-B799-C6478DE1AB61}" type="pres">
      <dgm:prSet presAssocID="{8B3072B9-E75B-4452-8F20-AD1AFD46441E}" presName="spacing" presStyleCnt="0"/>
      <dgm:spPr/>
    </dgm:pt>
    <dgm:pt modelId="{A0D11B60-BA47-47E1-A3CB-5224C014577E}" type="pres">
      <dgm:prSet presAssocID="{5DC55330-45FA-489A-9F43-1BBED47A242B}" presName="composite" presStyleCnt="0"/>
      <dgm:spPr/>
    </dgm:pt>
    <dgm:pt modelId="{C4AF5B1E-0A3D-4ECC-9F18-0F19A8C405B9}" type="pres">
      <dgm:prSet presAssocID="{5DC55330-45FA-489A-9F43-1BBED47A242B}" presName="imgShp" presStyleLbl="fgImgPlace1" presStyleIdx="3" presStyleCnt="4"/>
      <dgm:spPr>
        <a:solidFill>
          <a:srgbClr val="BBBB09"/>
        </a:solidFill>
      </dgm:spPr>
    </dgm:pt>
    <dgm:pt modelId="{89F3F21B-6094-49FD-94B8-1306032CCD12}" type="pres">
      <dgm:prSet presAssocID="{5DC55330-45FA-489A-9F43-1BBED47A242B}" presName="txShp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168BA831-779B-42F4-B766-3AE38EABE761}" srcId="{1515845B-1D54-46FB-9F5E-90E9A67F6851}" destId="{2EFE2A96-F726-41C6-90D9-37DBAD3B3A21}" srcOrd="0" destOrd="0" parTransId="{B93B37B2-B810-4EFC-8FD2-DD0FFD32BDFD}" sibTransId="{B2A6A9E7-FF64-4FED-BF88-F482CD842BB7}"/>
    <dgm:cxn modelId="{CB820A66-E4BB-455A-9B3F-985C2399010D}" srcId="{1515845B-1D54-46FB-9F5E-90E9A67F6851}" destId="{5DC55330-45FA-489A-9F43-1BBED47A242B}" srcOrd="3" destOrd="0" parTransId="{9D2FAFCC-C3D8-4272-B5C1-55F9C85390C6}" sibTransId="{96FCFEDE-4D9D-417A-BF5B-1E962A96B887}"/>
    <dgm:cxn modelId="{4A610DF2-3CF2-4585-B4F5-9CDD747AC83A}" type="presOf" srcId="{1515845B-1D54-46FB-9F5E-90E9A67F6851}" destId="{1CFBD7AC-3C26-4264-AA9E-4DE6D55F4EC5}" srcOrd="0" destOrd="0" presId="urn:microsoft.com/office/officeart/2005/8/layout/vList3"/>
    <dgm:cxn modelId="{78565C52-0143-4894-980F-EDE8852ABE10}" type="presOf" srcId="{7E5A3750-4258-4930-83F9-3FEA6179F3F6}" destId="{5406EE00-6538-4654-AC95-0232FCFB53CB}" srcOrd="0" destOrd="0" presId="urn:microsoft.com/office/officeart/2005/8/layout/vList3"/>
    <dgm:cxn modelId="{70AE0866-8AAF-4C1F-BD43-D201993569B7}" srcId="{1515845B-1D54-46FB-9F5E-90E9A67F6851}" destId="{7E5A3750-4258-4930-83F9-3FEA6179F3F6}" srcOrd="1" destOrd="0" parTransId="{CD99463C-1FF3-4289-B139-7DB47780867B}" sibTransId="{3654F7CE-4AD1-43ED-9C67-50E21F2EB0FD}"/>
    <dgm:cxn modelId="{EB39A61A-980D-433B-927B-6A264584FA90}" type="presOf" srcId="{E5A59CEB-050B-4771-BFCA-B4F145186568}" destId="{3065279B-150A-49BD-AB09-F123EBBE845B}" srcOrd="0" destOrd="0" presId="urn:microsoft.com/office/officeart/2005/8/layout/vList3"/>
    <dgm:cxn modelId="{9FC3501F-E11C-473A-BD85-C76A87F82157}" type="presOf" srcId="{5DC55330-45FA-489A-9F43-1BBED47A242B}" destId="{89F3F21B-6094-49FD-94B8-1306032CCD12}" srcOrd="0" destOrd="0" presId="urn:microsoft.com/office/officeart/2005/8/layout/vList3"/>
    <dgm:cxn modelId="{B1884667-7D86-4872-91F9-3653E5213AB2}" srcId="{1515845B-1D54-46FB-9F5E-90E9A67F6851}" destId="{E5A59CEB-050B-4771-BFCA-B4F145186568}" srcOrd="2" destOrd="0" parTransId="{B1A8EB1A-9FC8-4920-9F2E-E172449DB7A0}" sibTransId="{8B3072B9-E75B-4452-8F20-AD1AFD46441E}"/>
    <dgm:cxn modelId="{AC83E7EC-7371-4091-9571-75D1CF252B2B}" type="presOf" srcId="{2EFE2A96-F726-41C6-90D9-37DBAD3B3A21}" destId="{4846B9E9-BA85-494D-9456-92E49D88D56E}" srcOrd="0" destOrd="0" presId="urn:microsoft.com/office/officeart/2005/8/layout/vList3"/>
    <dgm:cxn modelId="{771E508D-EB1C-46DF-8F52-314B664A153A}" type="presParOf" srcId="{1CFBD7AC-3C26-4264-AA9E-4DE6D55F4EC5}" destId="{C300AE58-63EF-40FE-B332-6F8D18375157}" srcOrd="0" destOrd="0" presId="urn:microsoft.com/office/officeart/2005/8/layout/vList3"/>
    <dgm:cxn modelId="{913B8C82-3526-4B03-A0B1-56BBB09B3636}" type="presParOf" srcId="{C300AE58-63EF-40FE-B332-6F8D18375157}" destId="{835F00C2-A875-40E1-AE16-9E7201C4AFDE}" srcOrd="0" destOrd="0" presId="urn:microsoft.com/office/officeart/2005/8/layout/vList3"/>
    <dgm:cxn modelId="{AD09919E-A433-4DF4-AC9F-D96C03CFB018}" type="presParOf" srcId="{C300AE58-63EF-40FE-B332-6F8D18375157}" destId="{4846B9E9-BA85-494D-9456-92E49D88D56E}" srcOrd="1" destOrd="0" presId="urn:microsoft.com/office/officeart/2005/8/layout/vList3"/>
    <dgm:cxn modelId="{4747D43A-F491-4D47-BA03-FA896EA03B34}" type="presParOf" srcId="{1CFBD7AC-3C26-4264-AA9E-4DE6D55F4EC5}" destId="{356A8C19-DFBA-4A45-A1B3-FCFD56B215AA}" srcOrd="1" destOrd="0" presId="urn:microsoft.com/office/officeart/2005/8/layout/vList3"/>
    <dgm:cxn modelId="{01DF51F0-F91B-4816-A3E1-BD07B283CB29}" type="presParOf" srcId="{1CFBD7AC-3C26-4264-AA9E-4DE6D55F4EC5}" destId="{E2132627-EB6D-4ACF-B0D3-48A71A99B845}" srcOrd="2" destOrd="0" presId="urn:microsoft.com/office/officeart/2005/8/layout/vList3"/>
    <dgm:cxn modelId="{70ED355B-F89D-43E3-ADC7-0BF29667161D}" type="presParOf" srcId="{E2132627-EB6D-4ACF-B0D3-48A71A99B845}" destId="{B603E1B1-CCAB-4C55-8958-77C9C539D05D}" srcOrd="0" destOrd="0" presId="urn:microsoft.com/office/officeart/2005/8/layout/vList3"/>
    <dgm:cxn modelId="{39132D34-3671-41F2-A2B2-54E22304B69F}" type="presParOf" srcId="{E2132627-EB6D-4ACF-B0D3-48A71A99B845}" destId="{5406EE00-6538-4654-AC95-0232FCFB53CB}" srcOrd="1" destOrd="0" presId="urn:microsoft.com/office/officeart/2005/8/layout/vList3"/>
    <dgm:cxn modelId="{DC395A08-CB55-47DC-9C50-EB1A337FB5D9}" type="presParOf" srcId="{1CFBD7AC-3C26-4264-AA9E-4DE6D55F4EC5}" destId="{E5B436FE-C9DB-4387-A982-5DF5E32EEC6D}" srcOrd="3" destOrd="0" presId="urn:microsoft.com/office/officeart/2005/8/layout/vList3"/>
    <dgm:cxn modelId="{1BB65CFE-5F94-44E7-841A-A87F8925CFDA}" type="presParOf" srcId="{1CFBD7AC-3C26-4264-AA9E-4DE6D55F4EC5}" destId="{836BD1D4-7FBF-448C-B273-AD326DDB5AD2}" srcOrd="4" destOrd="0" presId="urn:microsoft.com/office/officeart/2005/8/layout/vList3"/>
    <dgm:cxn modelId="{142BC01C-3752-4246-B7D6-A461DCB8B8B1}" type="presParOf" srcId="{836BD1D4-7FBF-448C-B273-AD326DDB5AD2}" destId="{8C511129-DE6F-4D19-AEC3-E449BD047A5F}" srcOrd="0" destOrd="0" presId="urn:microsoft.com/office/officeart/2005/8/layout/vList3"/>
    <dgm:cxn modelId="{4808E919-2838-4309-9FDF-005A3545DB92}" type="presParOf" srcId="{836BD1D4-7FBF-448C-B273-AD326DDB5AD2}" destId="{3065279B-150A-49BD-AB09-F123EBBE845B}" srcOrd="1" destOrd="0" presId="urn:microsoft.com/office/officeart/2005/8/layout/vList3"/>
    <dgm:cxn modelId="{309F729D-C5C8-4AE5-A96E-E9D67DEFB9C9}" type="presParOf" srcId="{1CFBD7AC-3C26-4264-AA9E-4DE6D55F4EC5}" destId="{07C44B30-888F-4D46-B799-C6478DE1AB61}" srcOrd="5" destOrd="0" presId="urn:microsoft.com/office/officeart/2005/8/layout/vList3"/>
    <dgm:cxn modelId="{56822908-8E66-44CE-9138-BD87A2E626F4}" type="presParOf" srcId="{1CFBD7AC-3C26-4264-AA9E-4DE6D55F4EC5}" destId="{A0D11B60-BA47-47E1-A3CB-5224C014577E}" srcOrd="6" destOrd="0" presId="urn:microsoft.com/office/officeart/2005/8/layout/vList3"/>
    <dgm:cxn modelId="{22EC7B46-FCEF-4CFB-B84C-5A63FF4DAB47}" type="presParOf" srcId="{A0D11B60-BA47-47E1-A3CB-5224C014577E}" destId="{C4AF5B1E-0A3D-4ECC-9F18-0F19A8C405B9}" srcOrd="0" destOrd="0" presId="urn:microsoft.com/office/officeart/2005/8/layout/vList3"/>
    <dgm:cxn modelId="{0220E877-28FE-4AD6-9D2E-00377329C82C}" type="presParOf" srcId="{A0D11B60-BA47-47E1-A3CB-5224C014577E}" destId="{89F3F21B-6094-49FD-94B8-1306032CCD12}" srcOrd="1" destOrd="0" presId="urn:microsoft.com/office/officeart/2005/8/layout/vList3"/>
  </dgm:cxnLst>
  <dgm:bg>
    <a:noFill/>
  </dgm:bg>
  <dgm:whole>
    <a:ln>
      <a:noFill/>
    </a:ln>
  </dgm:whole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66184D79-199E-46C5-A7BF-EE1DC1ADA555}" type="doc">
      <dgm:prSet loTypeId="urn:microsoft.com/office/officeart/2005/8/layout/cycle7" loCatId="cycle" qsTypeId="urn:microsoft.com/office/officeart/2005/8/quickstyle/simple1" qsCatId="simple" csTypeId="urn:microsoft.com/office/officeart/2005/8/colors/accent2_1" csCatId="accent2" phldr="1"/>
      <dgm:spPr/>
    </dgm:pt>
    <dgm:pt modelId="{C4EE21C7-C27A-4058-980A-87926CD3EB58}">
      <dgm:prSet phldrT="[Texto]" custT="1"/>
      <dgm:spPr>
        <a:ln>
          <a:solidFill>
            <a:srgbClr val="3A7673"/>
          </a:solidFill>
        </a:ln>
      </dgm:spPr>
      <dgm:t>
        <a:bodyPr/>
        <a:lstStyle/>
        <a:p>
          <a:r>
            <a:rPr lang="es-CR" sz="2500" dirty="0" smtClean="0"/>
            <a:t>Vivienda se describen las características de la vivienda de manera amplia y detallada.</a:t>
          </a:r>
          <a:endParaRPr lang="es-ES" sz="2500" dirty="0"/>
        </a:p>
      </dgm:t>
    </dgm:pt>
    <dgm:pt modelId="{ACC8956F-4324-4997-B014-D3202CC8E1E5}" type="parTrans" cxnId="{D04684D0-FD2C-4700-97A6-79B45F55A15B}">
      <dgm:prSet/>
      <dgm:spPr/>
      <dgm:t>
        <a:bodyPr/>
        <a:lstStyle/>
        <a:p>
          <a:endParaRPr lang="es-ES" sz="2500"/>
        </a:p>
      </dgm:t>
    </dgm:pt>
    <dgm:pt modelId="{444A6D4B-4F04-4C73-B99C-C3CEA2CED270}" type="sibTrans" cxnId="{D04684D0-FD2C-4700-97A6-79B45F55A15B}">
      <dgm:prSet/>
      <dgm:spPr>
        <a:solidFill>
          <a:srgbClr val="BBBB09"/>
        </a:solidFill>
      </dgm:spPr>
      <dgm:t>
        <a:bodyPr/>
        <a:lstStyle/>
        <a:p>
          <a:endParaRPr lang="es-ES" sz="2500"/>
        </a:p>
      </dgm:t>
    </dgm:pt>
    <dgm:pt modelId="{67382DCC-80C5-4EFD-BF87-5974BC42171D}">
      <dgm:prSet phldrT="[Texto]" custT="1"/>
      <dgm:spPr>
        <a:ln>
          <a:solidFill>
            <a:srgbClr val="3A7673"/>
          </a:solidFill>
        </a:ln>
      </dgm:spPr>
      <dgm:t>
        <a:bodyPr/>
        <a:lstStyle/>
        <a:p>
          <a:pPr marL="0" marR="0" indent="0" algn="ctr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s-CR" sz="2500" dirty="0" smtClean="0"/>
            <a:t>Persona se describe al individuo como persona individual del núcleo familiar, ejemplo grado académico, condición laboral entre muchas otras características propias de cada ser humano. </a:t>
          </a:r>
        </a:p>
      </dgm:t>
    </dgm:pt>
    <dgm:pt modelId="{23D3AC31-168F-41CE-8BB3-4D9250F32C4D}" type="parTrans" cxnId="{F38DA1CB-F33F-44B1-9A23-4A731C7BCD1B}">
      <dgm:prSet/>
      <dgm:spPr/>
      <dgm:t>
        <a:bodyPr/>
        <a:lstStyle/>
        <a:p>
          <a:endParaRPr lang="es-ES" sz="2500"/>
        </a:p>
      </dgm:t>
    </dgm:pt>
    <dgm:pt modelId="{4A4427D0-CEDB-460B-B3E9-C6882AB2BB74}" type="sibTrans" cxnId="{F38DA1CB-F33F-44B1-9A23-4A731C7BCD1B}">
      <dgm:prSet/>
      <dgm:spPr>
        <a:solidFill>
          <a:srgbClr val="BBBB09"/>
        </a:solidFill>
      </dgm:spPr>
      <dgm:t>
        <a:bodyPr/>
        <a:lstStyle/>
        <a:p>
          <a:endParaRPr lang="es-ES" sz="2500"/>
        </a:p>
      </dgm:t>
    </dgm:pt>
    <dgm:pt modelId="{4733083C-E02B-4DF0-9D1E-AFA63271E5EF}">
      <dgm:prSet phldrT="[Texto]" custT="1"/>
      <dgm:spPr>
        <a:ln>
          <a:solidFill>
            <a:srgbClr val="3A7673"/>
          </a:solidFill>
        </a:ln>
      </dgm:spPr>
      <dgm:t>
        <a:bodyPr/>
        <a:lstStyle/>
        <a:p>
          <a:pPr marL="0" marR="0" indent="0" algn="ctr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s-CR" sz="2500" dirty="0" smtClean="0"/>
            <a:t>Familia-Persona, la clasificación de la familia se realiza de acuerdo a la información recolectada en cada miembro. </a:t>
          </a:r>
          <a:endParaRPr lang="es-ES" sz="2500" dirty="0"/>
        </a:p>
      </dgm:t>
    </dgm:pt>
    <dgm:pt modelId="{C4A8A5AA-97CE-43DA-BCF4-9EC38262D4A5}" type="parTrans" cxnId="{13EE5EAB-5667-4522-B2CD-64E8327837E1}">
      <dgm:prSet/>
      <dgm:spPr/>
      <dgm:t>
        <a:bodyPr/>
        <a:lstStyle/>
        <a:p>
          <a:endParaRPr lang="es-ES" sz="2500"/>
        </a:p>
      </dgm:t>
    </dgm:pt>
    <dgm:pt modelId="{9627B76B-3FDF-46A7-A214-188FADE4D3CE}" type="sibTrans" cxnId="{13EE5EAB-5667-4522-B2CD-64E8327837E1}">
      <dgm:prSet/>
      <dgm:spPr>
        <a:solidFill>
          <a:srgbClr val="BBBB09"/>
        </a:solidFill>
      </dgm:spPr>
      <dgm:t>
        <a:bodyPr/>
        <a:lstStyle/>
        <a:p>
          <a:endParaRPr lang="es-ES" sz="2500"/>
        </a:p>
      </dgm:t>
    </dgm:pt>
    <dgm:pt modelId="{3A7AC47F-2F6A-4A08-97FA-5D595DBC5241}">
      <dgm:prSet custT="1"/>
      <dgm:spPr>
        <a:ln>
          <a:solidFill>
            <a:srgbClr val="3A7673"/>
          </a:solidFill>
        </a:ln>
      </dgm:spPr>
      <dgm:t>
        <a:bodyPr/>
        <a:lstStyle/>
        <a:p>
          <a:pPr marL="0" marR="0" indent="0" algn="ctr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s-CR" sz="2500" dirty="0" smtClean="0"/>
            <a:t>Familia se valora lo común en la familia ejemplo electrodomésticos, automóviles, internet etc.</a:t>
          </a:r>
          <a:endParaRPr lang="es-ES" sz="2500" dirty="0"/>
        </a:p>
      </dgm:t>
    </dgm:pt>
    <dgm:pt modelId="{7C1AE85E-1F4A-45BE-A3CD-9FD8116C56BF}" type="parTrans" cxnId="{4E210A85-DA4A-4FE5-8BEF-C2025DCF1D91}">
      <dgm:prSet/>
      <dgm:spPr/>
      <dgm:t>
        <a:bodyPr/>
        <a:lstStyle/>
        <a:p>
          <a:endParaRPr lang="es-ES" sz="2500"/>
        </a:p>
      </dgm:t>
    </dgm:pt>
    <dgm:pt modelId="{5FB5B10E-B2DC-407F-8328-AD5E47BF6E70}" type="sibTrans" cxnId="{4E210A85-DA4A-4FE5-8BEF-C2025DCF1D91}">
      <dgm:prSet/>
      <dgm:spPr>
        <a:solidFill>
          <a:srgbClr val="BBBB09"/>
        </a:solidFill>
      </dgm:spPr>
      <dgm:t>
        <a:bodyPr/>
        <a:lstStyle/>
        <a:p>
          <a:endParaRPr lang="es-ES" sz="2500"/>
        </a:p>
      </dgm:t>
    </dgm:pt>
    <dgm:pt modelId="{85BCAC3D-DCC8-4EFA-BF5D-8F6CB544701D}" type="pres">
      <dgm:prSet presAssocID="{66184D79-199E-46C5-A7BF-EE1DC1ADA555}" presName="Name0" presStyleCnt="0">
        <dgm:presLayoutVars>
          <dgm:dir/>
          <dgm:resizeHandles val="exact"/>
        </dgm:presLayoutVars>
      </dgm:prSet>
      <dgm:spPr/>
    </dgm:pt>
    <dgm:pt modelId="{C50DB9B0-94CB-442D-A88C-AC7A232D685B}" type="pres">
      <dgm:prSet presAssocID="{C4EE21C7-C27A-4058-980A-87926CD3EB58}" presName="node" presStyleLbl="node1" presStyleIdx="0" presStyleCnt="4" custScaleX="262205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15E5BB71-7414-48FD-978D-36C8129158BB}" type="pres">
      <dgm:prSet presAssocID="{444A6D4B-4F04-4C73-B99C-C3CEA2CED270}" presName="sibTrans" presStyleLbl="sibTrans2D1" presStyleIdx="0" presStyleCnt="4"/>
      <dgm:spPr/>
      <dgm:t>
        <a:bodyPr/>
        <a:lstStyle/>
        <a:p>
          <a:endParaRPr lang="es-ES"/>
        </a:p>
      </dgm:t>
    </dgm:pt>
    <dgm:pt modelId="{E1D61659-5EF8-4240-BF08-4579A7C0083E}" type="pres">
      <dgm:prSet presAssocID="{444A6D4B-4F04-4C73-B99C-C3CEA2CED270}" presName="connectorText" presStyleLbl="sibTrans2D1" presStyleIdx="0" presStyleCnt="4"/>
      <dgm:spPr/>
      <dgm:t>
        <a:bodyPr/>
        <a:lstStyle/>
        <a:p>
          <a:endParaRPr lang="es-ES"/>
        </a:p>
      </dgm:t>
    </dgm:pt>
    <dgm:pt modelId="{B2ADD829-437C-48E4-81CC-C28B430FCF44}" type="pres">
      <dgm:prSet presAssocID="{3A7AC47F-2F6A-4A08-97FA-5D595DBC5241}" presName="node" presStyleLbl="node1" presStyleIdx="1" presStyleCnt="4" custScaleX="203111" custRadScaleRad="210626" custRadScaleInc="-1351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765299BC-6669-4782-AB9A-B011890732E7}" type="pres">
      <dgm:prSet presAssocID="{5FB5B10E-B2DC-407F-8328-AD5E47BF6E70}" presName="sibTrans" presStyleLbl="sibTrans2D1" presStyleIdx="1" presStyleCnt="4"/>
      <dgm:spPr/>
      <dgm:t>
        <a:bodyPr/>
        <a:lstStyle/>
        <a:p>
          <a:endParaRPr lang="es-ES"/>
        </a:p>
      </dgm:t>
    </dgm:pt>
    <dgm:pt modelId="{6133CC19-09FD-45A7-9D8F-2AE963644E2E}" type="pres">
      <dgm:prSet presAssocID="{5FB5B10E-B2DC-407F-8328-AD5E47BF6E70}" presName="connectorText" presStyleLbl="sibTrans2D1" presStyleIdx="1" presStyleCnt="4"/>
      <dgm:spPr/>
      <dgm:t>
        <a:bodyPr/>
        <a:lstStyle/>
        <a:p>
          <a:endParaRPr lang="es-ES"/>
        </a:p>
      </dgm:t>
    </dgm:pt>
    <dgm:pt modelId="{708CB07B-4F01-475F-B474-31F989683D4C}" type="pres">
      <dgm:prSet presAssocID="{67382DCC-80C5-4EFD-BF87-5974BC42171D}" presName="node" presStyleLbl="node1" presStyleIdx="2" presStyleCnt="4" custScaleX="268649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00409F47-8BC4-421A-99EF-D5DEC97298C6}" type="pres">
      <dgm:prSet presAssocID="{4A4427D0-CEDB-460B-B3E9-C6882AB2BB74}" presName="sibTrans" presStyleLbl="sibTrans2D1" presStyleIdx="2" presStyleCnt="4"/>
      <dgm:spPr/>
      <dgm:t>
        <a:bodyPr/>
        <a:lstStyle/>
        <a:p>
          <a:endParaRPr lang="es-ES"/>
        </a:p>
      </dgm:t>
    </dgm:pt>
    <dgm:pt modelId="{3E0ABF46-FFFA-47C9-86D9-6AD9F3A8A9AA}" type="pres">
      <dgm:prSet presAssocID="{4A4427D0-CEDB-460B-B3E9-C6882AB2BB74}" presName="connectorText" presStyleLbl="sibTrans2D1" presStyleIdx="2" presStyleCnt="4"/>
      <dgm:spPr/>
      <dgm:t>
        <a:bodyPr/>
        <a:lstStyle/>
        <a:p>
          <a:endParaRPr lang="es-ES"/>
        </a:p>
      </dgm:t>
    </dgm:pt>
    <dgm:pt modelId="{21E82A93-481C-4DD7-9679-9197F49FBAEC}" type="pres">
      <dgm:prSet presAssocID="{4733083C-E02B-4DF0-9D1E-AFA63271E5EF}" presName="node" presStyleLbl="node1" presStyleIdx="3" presStyleCnt="4" custScaleX="219424" custRadScaleRad="227126" custRadScaleInc="3132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5027E5B8-105F-4E73-BAF1-6DEC7D67CAC8}" type="pres">
      <dgm:prSet presAssocID="{9627B76B-3FDF-46A7-A214-188FADE4D3CE}" presName="sibTrans" presStyleLbl="sibTrans2D1" presStyleIdx="3" presStyleCnt="4"/>
      <dgm:spPr/>
      <dgm:t>
        <a:bodyPr/>
        <a:lstStyle/>
        <a:p>
          <a:endParaRPr lang="es-ES"/>
        </a:p>
      </dgm:t>
    </dgm:pt>
    <dgm:pt modelId="{7360A5A1-07A5-4CDA-9941-B74FA5F7C1E8}" type="pres">
      <dgm:prSet presAssocID="{9627B76B-3FDF-46A7-A214-188FADE4D3CE}" presName="connectorText" presStyleLbl="sibTrans2D1" presStyleIdx="3" presStyleCnt="4"/>
      <dgm:spPr/>
      <dgm:t>
        <a:bodyPr/>
        <a:lstStyle/>
        <a:p>
          <a:endParaRPr lang="es-ES"/>
        </a:p>
      </dgm:t>
    </dgm:pt>
  </dgm:ptLst>
  <dgm:cxnLst>
    <dgm:cxn modelId="{D5A20A9A-7FE4-431E-AACB-1CB7B8B2028A}" type="presOf" srcId="{5FB5B10E-B2DC-407F-8328-AD5E47BF6E70}" destId="{765299BC-6669-4782-AB9A-B011890732E7}" srcOrd="0" destOrd="0" presId="urn:microsoft.com/office/officeart/2005/8/layout/cycle7"/>
    <dgm:cxn modelId="{4734DD9D-F131-4C44-AE80-D68548538131}" type="presOf" srcId="{444A6D4B-4F04-4C73-B99C-C3CEA2CED270}" destId="{15E5BB71-7414-48FD-978D-36C8129158BB}" srcOrd="0" destOrd="0" presId="urn:microsoft.com/office/officeart/2005/8/layout/cycle7"/>
    <dgm:cxn modelId="{76313D63-A454-49EC-BC9F-E9F6E373E30E}" type="presOf" srcId="{9627B76B-3FDF-46A7-A214-188FADE4D3CE}" destId="{7360A5A1-07A5-4CDA-9941-B74FA5F7C1E8}" srcOrd="1" destOrd="0" presId="urn:microsoft.com/office/officeart/2005/8/layout/cycle7"/>
    <dgm:cxn modelId="{4E210A85-DA4A-4FE5-8BEF-C2025DCF1D91}" srcId="{66184D79-199E-46C5-A7BF-EE1DC1ADA555}" destId="{3A7AC47F-2F6A-4A08-97FA-5D595DBC5241}" srcOrd="1" destOrd="0" parTransId="{7C1AE85E-1F4A-45BE-A3CD-9FD8116C56BF}" sibTransId="{5FB5B10E-B2DC-407F-8328-AD5E47BF6E70}"/>
    <dgm:cxn modelId="{3060DFFF-7584-464F-99EE-D157F6601393}" type="presOf" srcId="{5FB5B10E-B2DC-407F-8328-AD5E47BF6E70}" destId="{6133CC19-09FD-45A7-9D8F-2AE963644E2E}" srcOrd="1" destOrd="0" presId="urn:microsoft.com/office/officeart/2005/8/layout/cycle7"/>
    <dgm:cxn modelId="{D04684D0-FD2C-4700-97A6-79B45F55A15B}" srcId="{66184D79-199E-46C5-A7BF-EE1DC1ADA555}" destId="{C4EE21C7-C27A-4058-980A-87926CD3EB58}" srcOrd="0" destOrd="0" parTransId="{ACC8956F-4324-4997-B014-D3202CC8E1E5}" sibTransId="{444A6D4B-4F04-4C73-B99C-C3CEA2CED270}"/>
    <dgm:cxn modelId="{C1AF104F-304A-4124-9921-C468CD2A04E7}" type="presOf" srcId="{3A7AC47F-2F6A-4A08-97FA-5D595DBC5241}" destId="{B2ADD829-437C-48E4-81CC-C28B430FCF44}" srcOrd="0" destOrd="0" presId="urn:microsoft.com/office/officeart/2005/8/layout/cycle7"/>
    <dgm:cxn modelId="{F38DA1CB-F33F-44B1-9A23-4A731C7BCD1B}" srcId="{66184D79-199E-46C5-A7BF-EE1DC1ADA555}" destId="{67382DCC-80C5-4EFD-BF87-5974BC42171D}" srcOrd="2" destOrd="0" parTransId="{23D3AC31-168F-41CE-8BB3-4D9250F32C4D}" sibTransId="{4A4427D0-CEDB-460B-B3E9-C6882AB2BB74}"/>
    <dgm:cxn modelId="{E859FE2A-B248-41FC-A0FA-BB67C336EDB3}" type="presOf" srcId="{66184D79-199E-46C5-A7BF-EE1DC1ADA555}" destId="{85BCAC3D-DCC8-4EFA-BF5D-8F6CB544701D}" srcOrd="0" destOrd="0" presId="urn:microsoft.com/office/officeart/2005/8/layout/cycle7"/>
    <dgm:cxn modelId="{EBED2DEB-2612-44F9-AA0D-D237816B0E8F}" type="presOf" srcId="{4A4427D0-CEDB-460B-B3E9-C6882AB2BB74}" destId="{3E0ABF46-FFFA-47C9-86D9-6AD9F3A8A9AA}" srcOrd="1" destOrd="0" presId="urn:microsoft.com/office/officeart/2005/8/layout/cycle7"/>
    <dgm:cxn modelId="{13EE5EAB-5667-4522-B2CD-64E8327837E1}" srcId="{66184D79-199E-46C5-A7BF-EE1DC1ADA555}" destId="{4733083C-E02B-4DF0-9D1E-AFA63271E5EF}" srcOrd="3" destOrd="0" parTransId="{C4A8A5AA-97CE-43DA-BCF4-9EC38262D4A5}" sibTransId="{9627B76B-3FDF-46A7-A214-188FADE4D3CE}"/>
    <dgm:cxn modelId="{26CD551B-CF2D-41B9-81DC-4144FE305D8A}" type="presOf" srcId="{4A4427D0-CEDB-460B-B3E9-C6882AB2BB74}" destId="{00409F47-8BC4-421A-99EF-D5DEC97298C6}" srcOrd="0" destOrd="0" presId="urn:microsoft.com/office/officeart/2005/8/layout/cycle7"/>
    <dgm:cxn modelId="{82644526-0FB5-4BED-929D-6166CA2059E6}" type="presOf" srcId="{4733083C-E02B-4DF0-9D1E-AFA63271E5EF}" destId="{21E82A93-481C-4DD7-9679-9197F49FBAEC}" srcOrd="0" destOrd="0" presId="urn:microsoft.com/office/officeart/2005/8/layout/cycle7"/>
    <dgm:cxn modelId="{EF3A4786-273C-43D9-AB49-5889AB609788}" type="presOf" srcId="{67382DCC-80C5-4EFD-BF87-5974BC42171D}" destId="{708CB07B-4F01-475F-B474-31F989683D4C}" srcOrd="0" destOrd="0" presId="urn:microsoft.com/office/officeart/2005/8/layout/cycle7"/>
    <dgm:cxn modelId="{2821153D-2A36-4177-AE35-5735158FBA98}" type="presOf" srcId="{9627B76B-3FDF-46A7-A214-188FADE4D3CE}" destId="{5027E5B8-105F-4E73-BAF1-6DEC7D67CAC8}" srcOrd="0" destOrd="0" presId="urn:microsoft.com/office/officeart/2005/8/layout/cycle7"/>
    <dgm:cxn modelId="{F25A080F-5BAF-48C8-BACB-ED9F13BC364C}" type="presOf" srcId="{444A6D4B-4F04-4C73-B99C-C3CEA2CED270}" destId="{E1D61659-5EF8-4240-BF08-4579A7C0083E}" srcOrd="1" destOrd="0" presId="urn:microsoft.com/office/officeart/2005/8/layout/cycle7"/>
    <dgm:cxn modelId="{CAC9E59E-6D54-4659-899E-44AFBD2D7661}" type="presOf" srcId="{C4EE21C7-C27A-4058-980A-87926CD3EB58}" destId="{C50DB9B0-94CB-442D-A88C-AC7A232D685B}" srcOrd="0" destOrd="0" presId="urn:microsoft.com/office/officeart/2005/8/layout/cycle7"/>
    <dgm:cxn modelId="{36C7B819-86C7-46DF-8729-D0677A054CB8}" type="presParOf" srcId="{85BCAC3D-DCC8-4EFA-BF5D-8F6CB544701D}" destId="{C50DB9B0-94CB-442D-A88C-AC7A232D685B}" srcOrd="0" destOrd="0" presId="urn:microsoft.com/office/officeart/2005/8/layout/cycle7"/>
    <dgm:cxn modelId="{5D683AC6-A1EC-4C38-974C-150F5107E30A}" type="presParOf" srcId="{85BCAC3D-DCC8-4EFA-BF5D-8F6CB544701D}" destId="{15E5BB71-7414-48FD-978D-36C8129158BB}" srcOrd="1" destOrd="0" presId="urn:microsoft.com/office/officeart/2005/8/layout/cycle7"/>
    <dgm:cxn modelId="{EAB534F5-9676-40A2-A117-9BBF81BE1128}" type="presParOf" srcId="{15E5BB71-7414-48FD-978D-36C8129158BB}" destId="{E1D61659-5EF8-4240-BF08-4579A7C0083E}" srcOrd="0" destOrd="0" presId="urn:microsoft.com/office/officeart/2005/8/layout/cycle7"/>
    <dgm:cxn modelId="{7AA0AD30-94D3-4E2E-870B-4BD04092A150}" type="presParOf" srcId="{85BCAC3D-DCC8-4EFA-BF5D-8F6CB544701D}" destId="{B2ADD829-437C-48E4-81CC-C28B430FCF44}" srcOrd="2" destOrd="0" presId="urn:microsoft.com/office/officeart/2005/8/layout/cycle7"/>
    <dgm:cxn modelId="{9B818378-BBBB-42AC-B7F3-892B8ED9B051}" type="presParOf" srcId="{85BCAC3D-DCC8-4EFA-BF5D-8F6CB544701D}" destId="{765299BC-6669-4782-AB9A-B011890732E7}" srcOrd="3" destOrd="0" presId="urn:microsoft.com/office/officeart/2005/8/layout/cycle7"/>
    <dgm:cxn modelId="{3D889F49-6A9C-4D58-93DB-D235FD76FFC6}" type="presParOf" srcId="{765299BC-6669-4782-AB9A-B011890732E7}" destId="{6133CC19-09FD-45A7-9D8F-2AE963644E2E}" srcOrd="0" destOrd="0" presId="urn:microsoft.com/office/officeart/2005/8/layout/cycle7"/>
    <dgm:cxn modelId="{A16DBF5D-2915-4D66-AFA8-FAFF13CF11E9}" type="presParOf" srcId="{85BCAC3D-DCC8-4EFA-BF5D-8F6CB544701D}" destId="{708CB07B-4F01-475F-B474-31F989683D4C}" srcOrd="4" destOrd="0" presId="urn:microsoft.com/office/officeart/2005/8/layout/cycle7"/>
    <dgm:cxn modelId="{33C4FB37-FF06-4499-96FA-C3E46B27B775}" type="presParOf" srcId="{85BCAC3D-DCC8-4EFA-BF5D-8F6CB544701D}" destId="{00409F47-8BC4-421A-99EF-D5DEC97298C6}" srcOrd="5" destOrd="0" presId="urn:microsoft.com/office/officeart/2005/8/layout/cycle7"/>
    <dgm:cxn modelId="{3A094D0A-0C95-46E3-B2E6-EDAFCF5D4903}" type="presParOf" srcId="{00409F47-8BC4-421A-99EF-D5DEC97298C6}" destId="{3E0ABF46-FFFA-47C9-86D9-6AD9F3A8A9AA}" srcOrd="0" destOrd="0" presId="urn:microsoft.com/office/officeart/2005/8/layout/cycle7"/>
    <dgm:cxn modelId="{7CC6171E-9BB5-4EC2-8194-FF2A2ECA94B8}" type="presParOf" srcId="{85BCAC3D-DCC8-4EFA-BF5D-8F6CB544701D}" destId="{21E82A93-481C-4DD7-9679-9197F49FBAEC}" srcOrd="6" destOrd="0" presId="urn:microsoft.com/office/officeart/2005/8/layout/cycle7"/>
    <dgm:cxn modelId="{C29B2EA2-ED6B-47CB-A5FA-00F6388FBE1D}" type="presParOf" srcId="{85BCAC3D-DCC8-4EFA-BF5D-8F6CB544701D}" destId="{5027E5B8-105F-4E73-BAF1-6DEC7D67CAC8}" srcOrd="7" destOrd="0" presId="urn:microsoft.com/office/officeart/2005/8/layout/cycle7"/>
    <dgm:cxn modelId="{64F67942-5503-4288-A7B5-D1DC5D62CA5E}" type="presParOf" srcId="{5027E5B8-105F-4E73-BAF1-6DEC7D67CAC8}" destId="{7360A5A1-07A5-4CDA-9941-B74FA5F7C1E8}" srcOrd="0" destOrd="0" presId="urn:microsoft.com/office/officeart/2005/8/layout/cycle7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E34A78FA-8EEF-4D47-9391-A36A016B2311}" type="doc">
      <dgm:prSet loTypeId="urn:microsoft.com/office/officeart/2005/8/layout/hProcess4" loCatId="process" qsTypeId="urn:microsoft.com/office/officeart/2005/8/quickstyle/simple1" qsCatId="simple" csTypeId="urn:microsoft.com/office/officeart/2005/8/colors/accent2_1" csCatId="accent2" phldr="1"/>
      <dgm:spPr/>
      <dgm:t>
        <a:bodyPr/>
        <a:lstStyle/>
        <a:p>
          <a:endParaRPr lang="es-ES"/>
        </a:p>
      </dgm:t>
    </dgm:pt>
    <dgm:pt modelId="{0932C630-C03C-4205-91D4-E3178AB669F0}">
      <dgm:prSet phldrT="[Texto]" phldr="1"/>
      <dgm:spPr>
        <a:ln>
          <a:solidFill>
            <a:srgbClr val="3A7673"/>
          </a:solidFill>
        </a:ln>
      </dgm:spPr>
      <dgm:t>
        <a:bodyPr/>
        <a:lstStyle/>
        <a:p>
          <a:endParaRPr lang="es-ES" dirty="0"/>
        </a:p>
      </dgm:t>
    </dgm:pt>
    <dgm:pt modelId="{DB3597CB-5E1C-421D-9E2E-7BE654C34EB9}" type="parTrans" cxnId="{82BF33AD-E637-4E5B-B750-3BCB37CA100E}">
      <dgm:prSet/>
      <dgm:spPr/>
      <dgm:t>
        <a:bodyPr/>
        <a:lstStyle/>
        <a:p>
          <a:endParaRPr lang="es-ES"/>
        </a:p>
      </dgm:t>
    </dgm:pt>
    <dgm:pt modelId="{F5913413-B332-4679-8C67-706180118CFA}" type="sibTrans" cxnId="{82BF33AD-E637-4E5B-B750-3BCB37CA100E}">
      <dgm:prSet/>
      <dgm:spPr>
        <a:solidFill>
          <a:srgbClr val="BBBB09"/>
        </a:solidFill>
      </dgm:spPr>
      <dgm:t>
        <a:bodyPr/>
        <a:lstStyle/>
        <a:p>
          <a:endParaRPr lang="es-ES"/>
        </a:p>
      </dgm:t>
    </dgm:pt>
    <dgm:pt modelId="{D332750A-1F29-4387-B4F7-E118C309BE1C}">
      <dgm:prSet phldrT="[Texto]"/>
      <dgm:spPr>
        <a:solidFill>
          <a:srgbClr val="3A7673">
            <a:alpha val="52000"/>
          </a:srgbClr>
        </a:solidFill>
        <a:ln>
          <a:noFill/>
        </a:ln>
      </dgm:spPr>
      <dgm:t>
        <a:bodyPr/>
        <a:lstStyle/>
        <a:p>
          <a:pPr marL="0" marR="0" indent="0" algn="just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s-CR" dirty="0" smtClean="0">
              <a:solidFill>
                <a:schemeClr val="tx1">
                  <a:lumMod val="50000"/>
                </a:schemeClr>
              </a:solidFill>
            </a:rPr>
            <a:t>Cambio de horarios para captar las familias que tienen jornadas igual a los ATAP.</a:t>
          </a:r>
        </a:p>
      </dgm:t>
    </dgm:pt>
    <dgm:pt modelId="{ECFC9B21-97E9-4041-B70D-B8C2F846468D}" type="parTrans" cxnId="{D5C3CC64-323C-4C8A-9A1F-EB55F37D1BA3}">
      <dgm:prSet/>
      <dgm:spPr/>
      <dgm:t>
        <a:bodyPr/>
        <a:lstStyle/>
        <a:p>
          <a:endParaRPr lang="es-ES"/>
        </a:p>
      </dgm:t>
    </dgm:pt>
    <dgm:pt modelId="{319CD1F9-396B-4008-80F4-D25A5D17DEB1}" type="sibTrans" cxnId="{D5C3CC64-323C-4C8A-9A1F-EB55F37D1BA3}">
      <dgm:prSet/>
      <dgm:spPr/>
      <dgm:t>
        <a:bodyPr/>
        <a:lstStyle/>
        <a:p>
          <a:endParaRPr lang="es-ES"/>
        </a:p>
      </dgm:t>
    </dgm:pt>
    <dgm:pt modelId="{0AC0CB16-D503-4B76-9F69-4AE7223A0F33}">
      <dgm:prSet phldrT="[Texto]" custT="1"/>
      <dgm:spPr>
        <a:ln>
          <a:solidFill>
            <a:srgbClr val="3A7673"/>
          </a:solidFill>
        </a:ln>
      </dgm:spPr>
      <dgm:t>
        <a:bodyPr/>
        <a:lstStyle/>
        <a:p>
          <a:pPr marL="0" marR="0" indent="0" algn="just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s-CR" sz="3000" dirty="0" smtClean="0"/>
            <a:t>Entrega de mensajes escritos con el nombre del ATAP numero de teléfono para coordinar la visita a la familia.</a:t>
          </a:r>
          <a:endParaRPr lang="es-ES" sz="3000" dirty="0"/>
        </a:p>
      </dgm:t>
    </dgm:pt>
    <dgm:pt modelId="{EAC81D87-AD9F-45FC-B458-52B928E1C841}" type="parTrans" cxnId="{6971185E-882F-40BA-A710-0C5935EDCA8F}">
      <dgm:prSet/>
      <dgm:spPr/>
      <dgm:t>
        <a:bodyPr/>
        <a:lstStyle/>
        <a:p>
          <a:endParaRPr lang="es-ES"/>
        </a:p>
      </dgm:t>
    </dgm:pt>
    <dgm:pt modelId="{49DED40F-FDF3-4C64-830D-DE785719CD9F}" type="sibTrans" cxnId="{6971185E-882F-40BA-A710-0C5935EDCA8F}">
      <dgm:prSet/>
      <dgm:spPr>
        <a:solidFill>
          <a:srgbClr val="BBBB09"/>
        </a:solidFill>
      </dgm:spPr>
      <dgm:t>
        <a:bodyPr/>
        <a:lstStyle/>
        <a:p>
          <a:endParaRPr lang="es-ES"/>
        </a:p>
      </dgm:t>
    </dgm:pt>
    <dgm:pt modelId="{74338EB3-DB03-463B-84AC-2B1D86B90B01}">
      <dgm:prSet phldrT="[Texto]"/>
      <dgm:spPr>
        <a:solidFill>
          <a:srgbClr val="3A7673">
            <a:alpha val="52000"/>
          </a:srgbClr>
        </a:solidFill>
        <a:ln>
          <a:noFill/>
        </a:ln>
      </dgm:spPr>
      <dgm:t>
        <a:bodyPr/>
        <a:lstStyle/>
        <a:p>
          <a:pPr marL="0" marR="0" indent="0" algn="just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s-CR" dirty="0" smtClean="0">
              <a:solidFill>
                <a:schemeClr val="tx1">
                  <a:lumMod val="50000"/>
                </a:schemeClr>
              </a:solidFill>
            </a:rPr>
            <a:t>Reuniones con las comunidades en donde se presentan los objetivos de la Visita Domiciliar.</a:t>
          </a:r>
        </a:p>
      </dgm:t>
    </dgm:pt>
    <dgm:pt modelId="{129C1EEF-18E9-4BF1-989E-B0680127A80E}" type="parTrans" cxnId="{D056966D-56DE-43D5-AB99-101FB288677C}">
      <dgm:prSet/>
      <dgm:spPr/>
      <dgm:t>
        <a:bodyPr/>
        <a:lstStyle/>
        <a:p>
          <a:endParaRPr lang="es-ES"/>
        </a:p>
      </dgm:t>
    </dgm:pt>
    <dgm:pt modelId="{8A10BF13-815D-4A5E-ADD6-45439C83426F}" type="sibTrans" cxnId="{D056966D-56DE-43D5-AB99-101FB288677C}">
      <dgm:prSet/>
      <dgm:spPr/>
      <dgm:t>
        <a:bodyPr/>
        <a:lstStyle/>
        <a:p>
          <a:endParaRPr lang="es-ES"/>
        </a:p>
      </dgm:t>
    </dgm:pt>
    <dgm:pt modelId="{0317FB20-C713-4CEB-986B-01B356A8256D}">
      <dgm:prSet phldrT="[Texto]" custT="1"/>
      <dgm:spPr>
        <a:ln>
          <a:solidFill>
            <a:srgbClr val="3A7673"/>
          </a:solidFill>
        </a:ln>
      </dgm:spPr>
      <dgm:t>
        <a:bodyPr/>
        <a:lstStyle/>
        <a:p>
          <a:pPr marL="0" marR="0" indent="0" algn="just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s-CR" sz="3000" dirty="0" smtClean="0"/>
            <a:t>Rótulos, banner informativo de la estrategia con la foto del funcionario que corresponde a cada comunidad, entre otras.</a:t>
          </a:r>
          <a:endParaRPr lang="es-ES" sz="3000" dirty="0"/>
        </a:p>
      </dgm:t>
    </dgm:pt>
    <dgm:pt modelId="{98ABB41B-43CE-480C-88A8-DADF401F522A}" type="parTrans" cxnId="{BF219699-B0B2-491E-8120-C4CDC9B311A9}">
      <dgm:prSet/>
      <dgm:spPr/>
      <dgm:t>
        <a:bodyPr/>
        <a:lstStyle/>
        <a:p>
          <a:endParaRPr lang="es-ES"/>
        </a:p>
      </dgm:t>
    </dgm:pt>
    <dgm:pt modelId="{A92052A5-836A-4BD0-9183-E3B2F10695C4}" type="sibTrans" cxnId="{BF219699-B0B2-491E-8120-C4CDC9B311A9}">
      <dgm:prSet/>
      <dgm:spPr/>
      <dgm:t>
        <a:bodyPr/>
        <a:lstStyle/>
        <a:p>
          <a:endParaRPr lang="es-ES"/>
        </a:p>
      </dgm:t>
    </dgm:pt>
    <dgm:pt modelId="{B1E8408A-2699-49F1-A393-15D8626FB693}">
      <dgm:prSet phldrT="[Texto]"/>
      <dgm:spPr>
        <a:solidFill>
          <a:srgbClr val="3A7673">
            <a:alpha val="52000"/>
          </a:srgbClr>
        </a:solidFill>
        <a:ln>
          <a:noFill/>
        </a:ln>
      </dgm:spPr>
      <dgm:t>
        <a:bodyPr/>
        <a:lstStyle/>
        <a:p>
          <a:pPr marL="0" marR="0" indent="0" algn="just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s-CR" dirty="0" smtClean="0">
              <a:solidFill>
                <a:schemeClr val="tx1">
                  <a:lumMod val="50000"/>
                </a:schemeClr>
              </a:solidFill>
            </a:rPr>
            <a:t>Reunión con los administradores de condominios para que permita el ingreso de los funcionarios.</a:t>
          </a:r>
          <a:endParaRPr lang="es-ES" dirty="0">
            <a:solidFill>
              <a:schemeClr val="tx1">
                <a:lumMod val="50000"/>
              </a:schemeClr>
            </a:solidFill>
          </a:endParaRPr>
        </a:p>
      </dgm:t>
    </dgm:pt>
    <dgm:pt modelId="{E69C30E9-614B-4C05-964C-3593021AD9A0}" type="parTrans" cxnId="{C1EB845A-3E7C-4C02-891B-67EB754DA4CD}">
      <dgm:prSet/>
      <dgm:spPr/>
      <dgm:t>
        <a:bodyPr/>
        <a:lstStyle/>
        <a:p>
          <a:endParaRPr lang="es-ES"/>
        </a:p>
      </dgm:t>
    </dgm:pt>
    <dgm:pt modelId="{EB629A5C-BF88-4805-96D8-67F3E21C1819}" type="sibTrans" cxnId="{C1EB845A-3E7C-4C02-891B-67EB754DA4CD}">
      <dgm:prSet/>
      <dgm:spPr/>
      <dgm:t>
        <a:bodyPr/>
        <a:lstStyle/>
        <a:p>
          <a:endParaRPr lang="es-ES"/>
        </a:p>
      </dgm:t>
    </dgm:pt>
    <dgm:pt modelId="{58B1CF7A-7CBB-494D-B248-AD4BD9ADAEE6}" type="pres">
      <dgm:prSet presAssocID="{E34A78FA-8EEF-4D47-9391-A36A016B2311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0823568D-F660-408F-93A4-DFD24149EB5E}" type="pres">
      <dgm:prSet presAssocID="{E34A78FA-8EEF-4D47-9391-A36A016B2311}" presName="tSp" presStyleCnt="0"/>
      <dgm:spPr/>
    </dgm:pt>
    <dgm:pt modelId="{BA7A8F3F-C0A7-4141-AC9C-6FE026C8D674}" type="pres">
      <dgm:prSet presAssocID="{E34A78FA-8EEF-4D47-9391-A36A016B2311}" presName="bSp" presStyleCnt="0"/>
      <dgm:spPr/>
    </dgm:pt>
    <dgm:pt modelId="{F0BC8323-1DA8-4C2B-8C53-235141127D39}" type="pres">
      <dgm:prSet presAssocID="{E34A78FA-8EEF-4D47-9391-A36A016B2311}" presName="process" presStyleCnt="0"/>
      <dgm:spPr/>
    </dgm:pt>
    <dgm:pt modelId="{7DA9DA27-5273-42D9-9382-EB08CDB6A96F}" type="pres">
      <dgm:prSet presAssocID="{0932C630-C03C-4205-91D4-E3178AB669F0}" presName="composite1" presStyleCnt="0"/>
      <dgm:spPr/>
    </dgm:pt>
    <dgm:pt modelId="{69C61BC0-AF66-431F-942C-B662909C31F9}" type="pres">
      <dgm:prSet presAssocID="{0932C630-C03C-4205-91D4-E3178AB669F0}" presName="dummyNode1" presStyleLbl="node1" presStyleIdx="0" presStyleCnt="3"/>
      <dgm:spPr/>
    </dgm:pt>
    <dgm:pt modelId="{88DC65F8-9A2B-44D8-ADC7-338EC0B49CA9}" type="pres">
      <dgm:prSet presAssocID="{0932C630-C03C-4205-91D4-E3178AB669F0}" presName="childNode1" presStyleLbl="bgAcc1" presStyleIdx="0" presStyleCnt="3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92DFC148-D4AB-41D8-800A-C53ACC8363B8}" type="pres">
      <dgm:prSet presAssocID="{0932C630-C03C-4205-91D4-E3178AB669F0}" presName="childNode1tx" presStyleLbl="bgAcc1" presStyleIdx="0" presStyleCnt="3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E982775C-5041-43F2-BD4A-80487938DA0B}" type="pres">
      <dgm:prSet presAssocID="{0932C630-C03C-4205-91D4-E3178AB669F0}" presName="parentNode1" presStyleLbl="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DABE6555-A6D8-465B-93D8-B5AB134A9F32}" type="pres">
      <dgm:prSet presAssocID="{0932C630-C03C-4205-91D4-E3178AB669F0}" presName="connSite1" presStyleCnt="0"/>
      <dgm:spPr/>
    </dgm:pt>
    <dgm:pt modelId="{52E4003B-58BA-4667-AFF1-198993C07E9D}" type="pres">
      <dgm:prSet presAssocID="{F5913413-B332-4679-8C67-706180118CFA}" presName="Name9" presStyleLbl="sibTrans2D1" presStyleIdx="0" presStyleCnt="2"/>
      <dgm:spPr/>
      <dgm:t>
        <a:bodyPr/>
        <a:lstStyle/>
        <a:p>
          <a:endParaRPr lang="es-ES"/>
        </a:p>
      </dgm:t>
    </dgm:pt>
    <dgm:pt modelId="{19B461C3-BF89-429B-80BD-9E7F7C1574EE}" type="pres">
      <dgm:prSet presAssocID="{0AC0CB16-D503-4B76-9F69-4AE7223A0F33}" presName="composite2" presStyleCnt="0"/>
      <dgm:spPr/>
    </dgm:pt>
    <dgm:pt modelId="{8D9B3FB5-F5E0-445D-B9C8-4C048878D178}" type="pres">
      <dgm:prSet presAssocID="{0AC0CB16-D503-4B76-9F69-4AE7223A0F33}" presName="dummyNode2" presStyleLbl="node1" presStyleIdx="0" presStyleCnt="3"/>
      <dgm:spPr/>
    </dgm:pt>
    <dgm:pt modelId="{E94E22F5-F937-4132-9C3B-D4E52E54C24C}" type="pres">
      <dgm:prSet presAssocID="{0AC0CB16-D503-4B76-9F69-4AE7223A0F33}" presName="childNode2" presStyleLbl="bgAcc1" presStyleIdx="1" presStyleCnt="3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2D71A9A2-3918-4212-A50B-D80F804AAAA6}" type="pres">
      <dgm:prSet presAssocID="{0AC0CB16-D503-4B76-9F69-4AE7223A0F33}" presName="childNode2tx" presStyleLbl="bgAcc1" presStyleIdx="1" presStyleCnt="3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163B18E3-4915-491C-B9D6-02FE010330D8}" type="pres">
      <dgm:prSet presAssocID="{0AC0CB16-D503-4B76-9F69-4AE7223A0F33}" presName="parentNode2" presStyleLbl="node1" presStyleIdx="1" presStyleCnt="3" custScaleX="147042" custScaleY="153972" custLinFactNeighborX="16890" custLinFactNeighborY="-25714">
        <dgm:presLayoutVars>
          <dgm:chMax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9B5A7B01-F5D6-4CD9-AF64-B985C73241F2}" type="pres">
      <dgm:prSet presAssocID="{0AC0CB16-D503-4B76-9F69-4AE7223A0F33}" presName="connSite2" presStyleCnt="0"/>
      <dgm:spPr/>
    </dgm:pt>
    <dgm:pt modelId="{1825749D-9865-456C-B9E1-BEFDCC766D14}" type="pres">
      <dgm:prSet presAssocID="{49DED40F-FDF3-4C64-830D-DE785719CD9F}" presName="Name18" presStyleLbl="sibTrans2D1" presStyleIdx="1" presStyleCnt="2"/>
      <dgm:spPr/>
      <dgm:t>
        <a:bodyPr/>
        <a:lstStyle/>
        <a:p>
          <a:endParaRPr lang="es-ES"/>
        </a:p>
      </dgm:t>
    </dgm:pt>
    <dgm:pt modelId="{9874F417-F981-4EAB-84DD-1BC6F47229CB}" type="pres">
      <dgm:prSet presAssocID="{0317FB20-C713-4CEB-986B-01B356A8256D}" presName="composite1" presStyleCnt="0"/>
      <dgm:spPr/>
    </dgm:pt>
    <dgm:pt modelId="{DC5EDB19-C267-4EC9-A074-3258D610C51F}" type="pres">
      <dgm:prSet presAssocID="{0317FB20-C713-4CEB-986B-01B356A8256D}" presName="dummyNode1" presStyleLbl="node1" presStyleIdx="1" presStyleCnt="3"/>
      <dgm:spPr/>
    </dgm:pt>
    <dgm:pt modelId="{76FACE48-B6E7-4B34-893D-50FB32AF75B3}" type="pres">
      <dgm:prSet presAssocID="{0317FB20-C713-4CEB-986B-01B356A8256D}" presName="childNode1" presStyleLbl="bgAcc1" presStyleIdx="2" presStyleCnt="3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86C525D9-641D-4C2D-9E7C-AAE20159C7A3}" type="pres">
      <dgm:prSet presAssocID="{0317FB20-C713-4CEB-986B-01B356A8256D}" presName="childNode1tx" presStyleLbl="bgAcc1" presStyleIdx="2" presStyleCnt="3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FA1E67A3-71E8-47DC-8844-87E4B623D3D7}" type="pres">
      <dgm:prSet presAssocID="{0317FB20-C713-4CEB-986B-01B356A8256D}" presName="parentNode1" presStyleLbl="node1" presStyleIdx="2" presStyleCnt="3" custScaleX="167335" custScaleY="153972" custLinFactNeighborX="14338" custLinFactNeighborY="13521">
        <dgm:presLayoutVars>
          <dgm:chMax val="1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7347945C-E5E4-46E7-93B7-07F9BEE39A3B}" type="pres">
      <dgm:prSet presAssocID="{0317FB20-C713-4CEB-986B-01B356A8256D}" presName="connSite1" presStyleCnt="0"/>
      <dgm:spPr/>
    </dgm:pt>
  </dgm:ptLst>
  <dgm:cxnLst>
    <dgm:cxn modelId="{6971185E-882F-40BA-A710-0C5935EDCA8F}" srcId="{E34A78FA-8EEF-4D47-9391-A36A016B2311}" destId="{0AC0CB16-D503-4B76-9F69-4AE7223A0F33}" srcOrd="1" destOrd="0" parTransId="{EAC81D87-AD9F-45FC-B458-52B928E1C841}" sibTransId="{49DED40F-FDF3-4C64-830D-DE785719CD9F}"/>
    <dgm:cxn modelId="{C12BA41B-D93A-43E5-92BB-DA9E9F29F673}" type="presOf" srcId="{B1E8408A-2699-49F1-A393-15D8626FB693}" destId="{86C525D9-641D-4C2D-9E7C-AAE20159C7A3}" srcOrd="1" destOrd="0" presId="urn:microsoft.com/office/officeart/2005/8/layout/hProcess4"/>
    <dgm:cxn modelId="{BF219699-B0B2-491E-8120-C4CDC9B311A9}" srcId="{E34A78FA-8EEF-4D47-9391-A36A016B2311}" destId="{0317FB20-C713-4CEB-986B-01B356A8256D}" srcOrd="2" destOrd="0" parTransId="{98ABB41B-43CE-480C-88A8-DADF401F522A}" sibTransId="{A92052A5-836A-4BD0-9183-E3B2F10695C4}"/>
    <dgm:cxn modelId="{7479258A-E31E-430B-9D17-9BF0A893A50A}" type="presOf" srcId="{0AC0CB16-D503-4B76-9F69-4AE7223A0F33}" destId="{163B18E3-4915-491C-B9D6-02FE010330D8}" srcOrd="0" destOrd="0" presId="urn:microsoft.com/office/officeart/2005/8/layout/hProcess4"/>
    <dgm:cxn modelId="{82BF33AD-E637-4E5B-B750-3BCB37CA100E}" srcId="{E34A78FA-8EEF-4D47-9391-A36A016B2311}" destId="{0932C630-C03C-4205-91D4-E3178AB669F0}" srcOrd="0" destOrd="0" parTransId="{DB3597CB-5E1C-421D-9E2E-7BE654C34EB9}" sibTransId="{F5913413-B332-4679-8C67-706180118CFA}"/>
    <dgm:cxn modelId="{1D73733A-31F4-4152-A1B9-4E88C81C2319}" type="presOf" srcId="{74338EB3-DB03-463B-84AC-2B1D86B90B01}" destId="{2D71A9A2-3918-4212-A50B-D80F804AAAA6}" srcOrd="1" destOrd="0" presId="urn:microsoft.com/office/officeart/2005/8/layout/hProcess4"/>
    <dgm:cxn modelId="{983A4EFB-25CA-4F2A-BF1C-B8DFB94E4402}" type="presOf" srcId="{74338EB3-DB03-463B-84AC-2B1D86B90B01}" destId="{E94E22F5-F937-4132-9C3B-D4E52E54C24C}" srcOrd="0" destOrd="0" presId="urn:microsoft.com/office/officeart/2005/8/layout/hProcess4"/>
    <dgm:cxn modelId="{D5C3CC64-323C-4C8A-9A1F-EB55F37D1BA3}" srcId="{0932C630-C03C-4205-91D4-E3178AB669F0}" destId="{D332750A-1F29-4387-B4F7-E118C309BE1C}" srcOrd="0" destOrd="0" parTransId="{ECFC9B21-97E9-4041-B70D-B8C2F846468D}" sibTransId="{319CD1F9-396B-4008-80F4-D25A5D17DEB1}"/>
    <dgm:cxn modelId="{4E2668E3-5BFD-4130-8C2E-56807ABE983B}" type="presOf" srcId="{E34A78FA-8EEF-4D47-9391-A36A016B2311}" destId="{58B1CF7A-7CBB-494D-B248-AD4BD9ADAEE6}" srcOrd="0" destOrd="0" presId="urn:microsoft.com/office/officeart/2005/8/layout/hProcess4"/>
    <dgm:cxn modelId="{36DEAF81-EB1D-4F00-9FB8-82E768CCFFD7}" type="presOf" srcId="{0317FB20-C713-4CEB-986B-01B356A8256D}" destId="{FA1E67A3-71E8-47DC-8844-87E4B623D3D7}" srcOrd="0" destOrd="0" presId="urn:microsoft.com/office/officeart/2005/8/layout/hProcess4"/>
    <dgm:cxn modelId="{853245FA-6296-4E76-B927-36D7F2A636B0}" type="presOf" srcId="{F5913413-B332-4679-8C67-706180118CFA}" destId="{52E4003B-58BA-4667-AFF1-198993C07E9D}" srcOrd="0" destOrd="0" presId="urn:microsoft.com/office/officeart/2005/8/layout/hProcess4"/>
    <dgm:cxn modelId="{16BC2A04-35C5-4747-9DDC-E94C0C9FAB62}" type="presOf" srcId="{0932C630-C03C-4205-91D4-E3178AB669F0}" destId="{E982775C-5041-43F2-BD4A-80487938DA0B}" srcOrd="0" destOrd="0" presId="urn:microsoft.com/office/officeart/2005/8/layout/hProcess4"/>
    <dgm:cxn modelId="{43F7B034-3D7C-4EAA-8F78-337106A7564A}" type="presOf" srcId="{D332750A-1F29-4387-B4F7-E118C309BE1C}" destId="{92DFC148-D4AB-41D8-800A-C53ACC8363B8}" srcOrd="1" destOrd="0" presId="urn:microsoft.com/office/officeart/2005/8/layout/hProcess4"/>
    <dgm:cxn modelId="{51EC9D57-2DBB-41AA-A083-F1FAB46C4661}" type="presOf" srcId="{D332750A-1F29-4387-B4F7-E118C309BE1C}" destId="{88DC65F8-9A2B-44D8-ADC7-338EC0B49CA9}" srcOrd="0" destOrd="0" presId="urn:microsoft.com/office/officeart/2005/8/layout/hProcess4"/>
    <dgm:cxn modelId="{B94CFEF8-A234-42B0-8B94-057E5E70F4AA}" type="presOf" srcId="{49DED40F-FDF3-4C64-830D-DE785719CD9F}" destId="{1825749D-9865-456C-B9E1-BEFDCC766D14}" srcOrd="0" destOrd="0" presId="urn:microsoft.com/office/officeart/2005/8/layout/hProcess4"/>
    <dgm:cxn modelId="{D056966D-56DE-43D5-AB99-101FB288677C}" srcId="{0AC0CB16-D503-4B76-9F69-4AE7223A0F33}" destId="{74338EB3-DB03-463B-84AC-2B1D86B90B01}" srcOrd="0" destOrd="0" parTransId="{129C1EEF-18E9-4BF1-989E-B0680127A80E}" sibTransId="{8A10BF13-815D-4A5E-ADD6-45439C83426F}"/>
    <dgm:cxn modelId="{14C2CE05-81F1-4E87-BB9C-2A86649DB381}" type="presOf" srcId="{B1E8408A-2699-49F1-A393-15D8626FB693}" destId="{76FACE48-B6E7-4B34-893D-50FB32AF75B3}" srcOrd="0" destOrd="0" presId="urn:microsoft.com/office/officeart/2005/8/layout/hProcess4"/>
    <dgm:cxn modelId="{C1EB845A-3E7C-4C02-891B-67EB754DA4CD}" srcId="{0317FB20-C713-4CEB-986B-01B356A8256D}" destId="{B1E8408A-2699-49F1-A393-15D8626FB693}" srcOrd="0" destOrd="0" parTransId="{E69C30E9-614B-4C05-964C-3593021AD9A0}" sibTransId="{EB629A5C-BF88-4805-96D8-67F3E21C1819}"/>
    <dgm:cxn modelId="{27F91030-0185-4728-BCAE-D5C448DA8FE9}" type="presParOf" srcId="{58B1CF7A-7CBB-494D-B248-AD4BD9ADAEE6}" destId="{0823568D-F660-408F-93A4-DFD24149EB5E}" srcOrd="0" destOrd="0" presId="urn:microsoft.com/office/officeart/2005/8/layout/hProcess4"/>
    <dgm:cxn modelId="{6E123A81-1DB7-4478-B8A8-773883AE72FE}" type="presParOf" srcId="{58B1CF7A-7CBB-494D-B248-AD4BD9ADAEE6}" destId="{BA7A8F3F-C0A7-4141-AC9C-6FE026C8D674}" srcOrd="1" destOrd="0" presId="urn:microsoft.com/office/officeart/2005/8/layout/hProcess4"/>
    <dgm:cxn modelId="{1D6F9674-A8C5-4821-9461-E2618DFFDE95}" type="presParOf" srcId="{58B1CF7A-7CBB-494D-B248-AD4BD9ADAEE6}" destId="{F0BC8323-1DA8-4C2B-8C53-235141127D39}" srcOrd="2" destOrd="0" presId="urn:microsoft.com/office/officeart/2005/8/layout/hProcess4"/>
    <dgm:cxn modelId="{8F3DD94C-4D0B-4E60-A7C5-B8391750C63C}" type="presParOf" srcId="{F0BC8323-1DA8-4C2B-8C53-235141127D39}" destId="{7DA9DA27-5273-42D9-9382-EB08CDB6A96F}" srcOrd="0" destOrd="0" presId="urn:microsoft.com/office/officeart/2005/8/layout/hProcess4"/>
    <dgm:cxn modelId="{6BAC5AC5-643C-421B-8FAA-5D9C443AFE40}" type="presParOf" srcId="{7DA9DA27-5273-42D9-9382-EB08CDB6A96F}" destId="{69C61BC0-AF66-431F-942C-B662909C31F9}" srcOrd="0" destOrd="0" presId="urn:microsoft.com/office/officeart/2005/8/layout/hProcess4"/>
    <dgm:cxn modelId="{7E167F23-FF7E-4C27-9C0E-118CC88A1AA2}" type="presParOf" srcId="{7DA9DA27-5273-42D9-9382-EB08CDB6A96F}" destId="{88DC65F8-9A2B-44D8-ADC7-338EC0B49CA9}" srcOrd="1" destOrd="0" presId="urn:microsoft.com/office/officeart/2005/8/layout/hProcess4"/>
    <dgm:cxn modelId="{4E1BB623-67EF-4BE0-958B-69E35E62196F}" type="presParOf" srcId="{7DA9DA27-5273-42D9-9382-EB08CDB6A96F}" destId="{92DFC148-D4AB-41D8-800A-C53ACC8363B8}" srcOrd="2" destOrd="0" presId="urn:microsoft.com/office/officeart/2005/8/layout/hProcess4"/>
    <dgm:cxn modelId="{606CFD40-1F00-4AEF-B8D4-CEE7CC70BE74}" type="presParOf" srcId="{7DA9DA27-5273-42D9-9382-EB08CDB6A96F}" destId="{E982775C-5041-43F2-BD4A-80487938DA0B}" srcOrd="3" destOrd="0" presId="urn:microsoft.com/office/officeart/2005/8/layout/hProcess4"/>
    <dgm:cxn modelId="{A875CA1A-A735-4C67-A4A8-8898053FD39B}" type="presParOf" srcId="{7DA9DA27-5273-42D9-9382-EB08CDB6A96F}" destId="{DABE6555-A6D8-465B-93D8-B5AB134A9F32}" srcOrd="4" destOrd="0" presId="urn:microsoft.com/office/officeart/2005/8/layout/hProcess4"/>
    <dgm:cxn modelId="{233C8451-9774-4365-9EF3-43F358F322E4}" type="presParOf" srcId="{F0BC8323-1DA8-4C2B-8C53-235141127D39}" destId="{52E4003B-58BA-4667-AFF1-198993C07E9D}" srcOrd="1" destOrd="0" presId="urn:microsoft.com/office/officeart/2005/8/layout/hProcess4"/>
    <dgm:cxn modelId="{2E6126A0-8694-4858-9E80-45903F59CEC8}" type="presParOf" srcId="{F0BC8323-1DA8-4C2B-8C53-235141127D39}" destId="{19B461C3-BF89-429B-80BD-9E7F7C1574EE}" srcOrd="2" destOrd="0" presId="urn:microsoft.com/office/officeart/2005/8/layout/hProcess4"/>
    <dgm:cxn modelId="{DC9ABAEB-8B24-4D39-A147-BF704A2D8954}" type="presParOf" srcId="{19B461C3-BF89-429B-80BD-9E7F7C1574EE}" destId="{8D9B3FB5-F5E0-445D-B9C8-4C048878D178}" srcOrd="0" destOrd="0" presId="urn:microsoft.com/office/officeart/2005/8/layout/hProcess4"/>
    <dgm:cxn modelId="{4910D0D3-0665-42A4-AF44-9A9521312B81}" type="presParOf" srcId="{19B461C3-BF89-429B-80BD-9E7F7C1574EE}" destId="{E94E22F5-F937-4132-9C3B-D4E52E54C24C}" srcOrd="1" destOrd="0" presId="urn:microsoft.com/office/officeart/2005/8/layout/hProcess4"/>
    <dgm:cxn modelId="{FD64FEDA-B0F8-4A7A-8233-D0289A8469C3}" type="presParOf" srcId="{19B461C3-BF89-429B-80BD-9E7F7C1574EE}" destId="{2D71A9A2-3918-4212-A50B-D80F804AAAA6}" srcOrd="2" destOrd="0" presId="urn:microsoft.com/office/officeart/2005/8/layout/hProcess4"/>
    <dgm:cxn modelId="{047ABD1A-704D-450E-BA32-677131B8D8FE}" type="presParOf" srcId="{19B461C3-BF89-429B-80BD-9E7F7C1574EE}" destId="{163B18E3-4915-491C-B9D6-02FE010330D8}" srcOrd="3" destOrd="0" presId="urn:microsoft.com/office/officeart/2005/8/layout/hProcess4"/>
    <dgm:cxn modelId="{BE340B50-4082-4650-B6C2-48AB7214F502}" type="presParOf" srcId="{19B461C3-BF89-429B-80BD-9E7F7C1574EE}" destId="{9B5A7B01-F5D6-4CD9-AF64-B985C73241F2}" srcOrd="4" destOrd="0" presId="urn:microsoft.com/office/officeart/2005/8/layout/hProcess4"/>
    <dgm:cxn modelId="{3BB1497D-5CFB-4248-99F6-4AA2582C0738}" type="presParOf" srcId="{F0BC8323-1DA8-4C2B-8C53-235141127D39}" destId="{1825749D-9865-456C-B9E1-BEFDCC766D14}" srcOrd="3" destOrd="0" presId="urn:microsoft.com/office/officeart/2005/8/layout/hProcess4"/>
    <dgm:cxn modelId="{857EA765-9845-456D-9A86-AA7EE9663E07}" type="presParOf" srcId="{F0BC8323-1DA8-4C2B-8C53-235141127D39}" destId="{9874F417-F981-4EAB-84DD-1BC6F47229CB}" srcOrd="4" destOrd="0" presId="urn:microsoft.com/office/officeart/2005/8/layout/hProcess4"/>
    <dgm:cxn modelId="{BBABD2F8-FBDF-4CEC-AACC-BE19877F52D3}" type="presParOf" srcId="{9874F417-F981-4EAB-84DD-1BC6F47229CB}" destId="{DC5EDB19-C267-4EC9-A074-3258D610C51F}" srcOrd="0" destOrd="0" presId="urn:microsoft.com/office/officeart/2005/8/layout/hProcess4"/>
    <dgm:cxn modelId="{E9B3D56F-6AB1-4A53-938B-B93826FE9211}" type="presParOf" srcId="{9874F417-F981-4EAB-84DD-1BC6F47229CB}" destId="{76FACE48-B6E7-4B34-893D-50FB32AF75B3}" srcOrd="1" destOrd="0" presId="urn:microsoft.com/office/officeart/2005/8/layout/hProcess4"/>
    <dgm:cxn modelId="{71BD045F-4EFD-4864-846C-036BECE593BC}" type="presParOf" srcId="{9874F417-F981-4EAB-84DD-1BC6F47229CB}" destId="{86C525D9-641D-4C2D-9E7C-AAE20159C7A3}" srcOrd="2" destOrd="0" presId="urn:microsoft.com/office/officeart/2005/8/layout/hProcess4"/>
    <dgm:cxn modelId="{376F8236-A861-45A6-81A0-9A5EA1192603}" type="presParOf" srcId="{9874F417-F981-4EAB-84DD-1BC6F47229CB}" destId="{FA1E67A3-71E8-47DC-8844-87E4B623D3D7}" srcOrd="3" destOrd="0" presId="urn:microsoft.com/office/officeart/2005/8/layout/hProcess4"/>
    <dgm:cxn modelId="{956D354B-6CBC-47D9-A768-5FC5BD4409D7}" type="presParOf" srcId="{9874F417-F981-4EAB-84DD-1BC6F47229CB}" destId="{7347945C-E5E4-46E7-93B7-07F9BEE39A3B}" srcOrd="4" destOrd="0" presId="urn:microsoft.com/office/officeart/2005/8/layout/hProcess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66B9B9C-732B-433A-8E89-3B7D823332AA}">
      <dsp:nvSpPr>
        <dsp:cNvPr id="0" name=""/>
        <dsp:cNvSpPr/>
      </dsp:nvSpPr>
      <dsp:spPr>
        <a:xfrm>
          <a:off x="3903942" y="15450"/>
          <a:ext cx="5196307" cy="5196307"/>
        </a:xfrm>
        <a:prstGeom prst="ellipse">
          <a:avLst/>
        </a:prstGeom>
        <a:solidFill>
          <a:srgbClr val="3A7673">
            <a:alpha val="50000"/>
          </a:srgb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R" sz="3000" b="1" kern="1200" dirty="0" smtClean="0"/>
            <a:t>Bachiller en Educación Media</a:t>
          </a:r>
          <a:endParaRPr lang="es-ES" sz="3000" b="1" kern="1200" dirty="0"/>
        </a:p>
      </dsp:txBody>
      <dsp:txXfrm>
        <a:off x="4596783" y="924804"/>
        <a:ext cx="3810625" cy="2338338"/>
      </dsp:txXfrm>
    </dsp:sp>
    <dsp:sp modelId="{A19CC0AD-7734-4755-BEBA-EA3E5FC4607C}">
      <dsp:nvSpPr>
        <dsp:cNvPr id="0" name=""/>
        <dsp:cNvSpPr/>
      </dsp:nvSpPr>
      <dsp:spPr>
        <a:xfrm>
          <a:off x="5789335" y="2930215"/>
          <a:ext cx="6948814" cy="5917555"/>
        </a:xfrm>
        <a:prstGeom prst="ellipse">
          <a:avLst/>
        </a:prstGeom>
        <a:solidFill>
          <a:srgbClr val="BBBB09">
            <a:alpha val="50000"/>
          </a:srgb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33350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s-CR" sz="3000" b="1" kern="1200" dirty="0" smtClean="0"/>
            <a:t>Certificado  de  aprobación  del  curso que  lo  acredita  como  Asistente  Técnico en Atención Primaria (ATAP), extendido por el CENDEISSS o una Institución de Educación Superior.</a:t>
          </a:r>
          <a:endParaRPr lang="es-ES" sz="3000" b="1" kern="1200" dirty="0"/>
        </a:p>
      </dsp:txBody>
      <dsp:txXfrm>
        <a:off x="7914515" y="4458917"/>
        <a:ext cx="4169288" cy="3254655"/>
      </dsp:txXfrm>
    </dsp:sp>
    <dsp:sp modelId="{82B714FD-79F8-4E5B-BC84-E0E223460C62}">
      <dsp:nvSpPr>
        <dsp:cNvPr id="0" name=""/>
        <dsp:cNvSpPr/>
      </dsp:nvSpPr>
      <dsp:spPr>
        <a:xfrm>
          <a:off x="1557843" y="3290839"/>
          <a:ext cx="5196307" cy="5196307"/>
        </a:xfrm>
        <a:prstGeom prst="ellipse">
          <a:avLst/>
        </a:prstGeom>
        <a:solidFill>
          <a:schemeClr val="tx1">
            <a:lumMod val="20000"/>
            <a:lumOff val="80000"/>
            <a:alpha val="5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R" sz="3000" b="1" kern="1200" dirty="0" smtClean="0"/>
            <a:t>Su formación tarda 6 meses</a:t>
          </a:r>
          <a:endParaRPr lang="es-ES" sz="3000" b="1" kern="1200" dirty="0"/>
        </a:p>
      </dsp:txBody>
      <dsp:txXfrm>
        <a:off x="2047162" y="4633218"/>
        <a:ext cx="3117784" cy="2857969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41CA020-0BD7-44AB-8033-8FADBC3DB1D4}">
      <dsp:nvSpPr>
        <dsp:cNvPr id="0" name=""/>
        <dsp:cNvSpPr/>
      </dsp:nvSpPr>
      <dsp:spPr>
        <a:xfrm>
          <a:off x="0" y="1105210"/>
          <a:ext cx="20320000" cy="8128000"/>
        </a:xfrm>
        <a:prstGeom prst="leftRightRibbon">
          <a:avLst/>
        </a:prstGeom>
        <a:solidFill>
          <a:srgbClr val="BBBB09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B623266-FD8C-45EE-8DEF-4DFA43F08F8F}">
      <dsp:nvSpPr>
        <dsp:cNvPr id="0" name=""/>
        <dsp:cNvSpPr/>
      </dsp:nvSpPr>
      <dsp:spPr>
        <a:xfrm>
          <a:off x="2438400" y="2527610"/>
          <a:ext cx="6705599" cy="3982720"/>
        </a:xfrm>
        <a:prstGeom prst="rect">
          <a:avLst/>
        </a:prstGeom>
        <a:noFill/>
        <a:ln w="25400" cap="flat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128016" rIns="0" bIns="137160" numCol="1" spcCol="1270" anchor="ctr" anchorCtr="0">
          <a:noAutofit/>
        </a:bodyPr>
        <a:lstStyle/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s-CR" sz="3600" kern="1200" dirty="0" smtClean="0"/>
            <a:t>Se programan en equipo para ingresar y minimizar los riesgos. </a:t>
          </a:r>
        </a:p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endParaRPr lang="es-CR" sz="3600" kern="1200" dirty="0" smtClean="0"/>
        </a:p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s-CR" sz="3600" kern="1200" dirty="0" smtClean="0"/>
            <a:t>Depende de la complejidad se ingresa todo el equipo o se forman parejas cumpliendo cada uno con las visitas programadas. </a:t>
          </a:r>
          <a:endParaRPr lang="es-ES" sz="3600" kern="1200" dirty="0"/>
        </a:p>
      </dsp:txBody>
      <dsp:txXfrm>
        <a:off x="2438400" y="2527610"/>
        <a:ext cx="6705599" cy="3982720"/>
      </dsp:txXfrm>
    </dsp:sp>
    <dsp:sp modelId="{CE50404A-4183-45A3-9771-4924ECC26E86}">
      <dsp:nvSpPr>
        <dsp:cNvPr id="0" name=""/>
        <dsp:cNvSpPr/>
      </dsp:nvSpPr>
      <dsp:spPr>
        <a:xfrm>
          <a:off x="10160000" y="3828090"/>
          <a:ext cx="7924800" cy="3982720"/>
        </a:xfrm>
        <a:prstGeom prst="rect">
          <a:avLst/>
        </a:prstGeom>
        <a:noFill/>
        <a:ln w="25400" cap="flat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128016" rIns="0" bIns="13716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R" sz="3600" kern="1200" dirty="0" smtClean="0"/>
            <a:t>Se programa realización de barridos de vacunación y búsquedas de casos de vigilancia Epidemiológica para lograr  mayor cobertura en la  detección, captación abordaje seguimiento y referencia de casos según corresponda. </a:t>
          </a:r>
          <a:endParaRPr lang="es-ES" sz="3600" kern="1200" dirty="0"/>
        </a:p>
      </dsp:txBody>
      <dsp:txXfrm>
        <a:off x="10160000" y="3828090"/>
        <a:ext cx="7924800" cy="398272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693CC05-545B-4E5A-8DA3-98632B8F38E5}">
      <dsp:nvSpPr>
        <dsp:cNvPr id="0" name=""/>
        <dsp:cNvSpPr/>
      </dsp:nvSpPr>
      <dsp:spPr>
        <a:xfrm>
          <a:off x="5650806" y="18263"/>
          <a:ext cx="8011905" cy="3532769"/>
        </a:xfrm>
        <a:prstGeom prst="ellipse">
          <a:avLst/>
        </a:prstGeom>
        <a:solidFill>
          <a:srgbClr val="BBBB09">
            <a:alpha val="52000"/>
          </a:srgb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R" sz="3000" kern="1200" dirty="0" smtClean="0"/>
            <a:t>La institución, facilita todos los insumos y equipo  necesarios para cumplir con la visita Domiciliar:</a:t>
          </a:r>
          <a:endParaRPr lang="es-ES" sz="3000" kern="1200" dirty="0"/>
        </a:p>
      </dsp:txBody>
      <dsp:txXfrm>
        <a:off x="6824122" y="535625"/>
        <a:ext cx="5665273" cy="2498045"/>
      </dsp:txXfrm>
    </dsp:sp>
    <dsp:sp modelId="{EE9643F3-C208-422B-BE8C-A87B842D5EEE}">
      <dsp:nvSpPr>
        <dsp:cNvPr id="0" name=""/>
        <dsp:cNvSpPr/>
      </dsp:nvSpPr>
      <dsp:spPr>
        <a:xfrm>
          <a:off x="6265247" y="6458557"/>
          <a:ext cx="7632301" cy="2825598"/>
        </a:xfrm>
        <a:prstGeom prst="ellipse">
          <a:avLst/>
        </a:prstGeom>
        <a:solidFill>
          <a:srgbClr val="BBBB09">
            <a:alpha val="52000"/>
          </a:srgb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R" sz="3000" kern="1200" dirty="0" smtClean="0"/>
            <a:t>Maletín adecuado que cumpla con los criterios para trasporte de los insumos según su clasificación, ergonómico para proteger su espalda y sus hombros </a:t>
          </a:r>
          <a:endParaRPr lang="es-ES" sz="3000" kern="1200" dirty="0"/>
        </a:p>
      </dsp:txBody>
      <dsp:txXfrm>
        <a:off x="7382972" y="6872356"/>
        <a:ext cx="5396851" cy="1998000"/>
      </dsp:txXfrm>
    </dsp:sp>
    <dsp:sp modelId="{C52A71EC-13D2-4072-BA38-F32A8EABFCE1}">
      <dsp:nvSpPr>
        <dsp:cNvPr id="0" name=""/>
        <dsp:cNvSpPr/>
      </dsp:nvSpPr>
      <dsp:spPr>
        <a:xfrm>
          <a:off x="12685815" y="3081315"/>
          <a:ext cx="5464119" cy="4005952"/>
        </a:xfrm>
        <a:prstGeom prst="ellipse">
          <a:avLst/>
        </a:prstGeom>
        <a:solidFill>
          <a:srgbClr val="BBBB09">
            <a:alpha val="52000"/>
          </a:srgb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R" sz="3000" kern="1200" dirty="0" smtClean="0"/>
            <a:t>Esfigmomanómetro, Estetoscopio, glucómetro.</a:t>
          </a:r>
          <a:endParaRPr lang="es-ES" sz="3000" kern="1200" dirty="0"/>
        </a:p>
      </dsp:txBody>
      <dsp:txXfrm>
        <a:off x="13486017" y="3667973"/>
        <a:ext cx="3863715" cy="2832636"/>
      </dsp:txXfrm>
    </dsp:sp>
    <dsp:sp modelId="{2E908E52-AE77-49A0-9D6A-252E1706FBF8}">
      <dsp:nvSpPr>
        <dsp:cNvPr id="0" name=""/>
        <dsp:cNvSpPr/>
      </dsp:nvSpPr>
      <dsp:spPr>
        <a:xfrm>
          <a:off x="193595" y="3439802"/>
          <a:ext cx="6483594" cy="4005952"/>
        </a:xfrm>
        <a:prstGeom prst="ellipse">
          <a:avLst/>
        </a:prstGeom>
        <a:solidFill>
          <a:srgbClr val="BBBB09">
            <a:alpha val="52000"/>
          </a:srgb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R" sz="3000" kern="1200" dirty="0" smtClean="0"/>
            <a:t>Instrumentos y documentos requeridos según el manual técnico de Visita Domiciliar (en proceso de hacer cambios ante la implementación de SIFF móvil) ficha digitalizada. </a:t>
          </a:r>
          <a:endParaRPr lang="es-ES" sz="3000" kern="1200" dirty="0"/>
        </a:p>
      </dsp:txBody>
      <dsp:txXfrm>
        <a:off x="1143095" y="4026460"/>
        <a:ext cx="4584594" cy="2832636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FA1D80F-BC67-42F8-8D2E-FC69D3CD0ECB}">
      <dsp:nvSpPr>
        <dsp:cNvPr id="0" name=""/>
        <dsp:cNvSpPr/>
      </dsp:nvSpPr>
      <dsp:spPr>
        <a:xfrm>
          <a:off x="4167053" y="5362638"/>
          <a:ext cx="3806325" cy="3267291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rgbClr val="3A7673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31750" rIns="0" bIns="31750" numCol="1" spcCol="1270" anchor="ctr" anchorCtr="0">
          <a:noAutofit/>
        </a:bodyPr>
        <a:lstStyle/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s-CR" sz="2500" kern="1200" dirty="0" smtClean="0"/>
            <a:t>Carretillas para trasporte de la carga, entre otros de acuerdo a las necesidades identificadas. </a:t>
          </a:r>
        </a:p>
        <a:p>
          <a:pPr lvl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2500" kern="1200" dirty="0"/>
        </a:p>
      </dsp:txBody>
      <dsp:txXfrm>
        <a:off x="4756521" y="5868628"/>
        <a:ext cx="2627389" cy="2255311"/>
      </dsp:txXfrm>
    </dsp:sp>
    <dsp:sp modelId="{FC151636-4FE6-4832-A34D-DF8137ADDC2B}">
      <dsp:nvSpPr>
        <dsp:cNvPr id="0" name=""/>
        <dsp:cNvSpPr/>
      </dsp:nvSpPr>
      <dsp:spPr>
        <a:xfrm>
          <a:off x="4286106" y="6806425"/>
          <a:ext cx="444350" cy="383168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rgbClr val="FF660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9B71152-07D7-49B1-83FA-0FC30D2FA3AE}">
      <dsp:nvSpPr>
        <dsp:cNvPr id="0" name=""/>
        <dsp:cNvSpPr/>
      </dsp:nvSpPr>
      <dsp:spPr>
        <a:xfrm>
          <a:off x="619334" y="3867945"/>
          <a:ext cx="3806325" cy="3267291"/>
        </a:xfrm>
        <a:prstGeom prst="hexagon">
          <a:avLst>
            <a:gd name="adj" fmla="val 25000"/>
            <a:gd name="vf" fmla="val 115470"/>
          </a:avLst>
        </a:prstGeom>
        <a:solidFill>
          <a:schemeClr val="bg1">
            <a:alpha val="90000"/>
          </a:schemeClr>
        </a:solidFill>
        <a:ln w="25400" cap="flat" cmpd="sng" algn="ctr">
          <a:solidFill>
            <a:schemeClr val="bg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3BF0822-6B61-47EE-9881-397D1E868F69}">
      <dsp:nvSpPr>
        <dsp:cNvPr id="0" name=""/>
        <dsp:cNvSpPr/>
      </dsp:nvSpPr>
      <dsp:spPr>
        <a:xfrm>
          <a:off x="3794457" y="4712695"/>
          <a:ext cx="444350" cy="383168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rgbClr val="FF660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139D2FF-3D9A-4A66-8970-B4CE590C9051}">
      <dsp:nvSpPr>
        <dsp:cNvPr id="0" name=""/>
        <dsp:cNvSpPr/>
      </dsp:nvSpPr>
      <dsp:spPr>
        <a:xfrm>
          <a:off x="7394884" y="3561572"/>
          <a:ext cx="3806325" cy="3267291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rgbClr val="3A7673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31750" rIns="0" bIns="3175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R" sz="2500" kern="1200" dirty="0" smtClean="0"/>
            <a:t>Sombrillas, gorras, bloqueadores solares, mangas de protección solar</a:t>
          </a:r>
          <a:endParaRPr lang="es-ES" sz="2500" kern="1200" dirty="0"/>
        </a:p>
      </dsp:txBody>
      <dsp:txXfrm>
        <a:off x="7984352" y="4067562"/>
        <a:ext cx="2627389" cy="2255311"/>
      </dsp:txXfrm>
    </dsp:sp>
    <dsp:sp modelId="{7811AB36-27E6-41C4-8480-50AAE3BD8C6C}">
      <dsp:nvSpPr>
        <dsp:cNvPr id="0" name=""/>
        <dsp:cNvSpPr/>
      </dsp:nvSpPr>
      <dsp:spPr>
        <a:xfrm>
          <a:off x="10002301" y="6372340"/>
          <a:ext cx="444350" cy="383168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rgbClr val="FF660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58EDA94-7A0D-41B8-B350-A954B60D013E}">
      <dsp:nvSpPr>
        <dsp:cNvPr id="0" name=""/>
        <dsp:cNvSpPr/>
      </dsp:nvSpPr>
      <dsp:spPr>
        <a:xfrm>
          <a:off x="10639483" y="5357460"/>
          <a:ext cx="3806325" cy="3267291"/>
        </a:xfrm>
        <a:prstGeom prst="hexagon">
          <a:avLst>
            <a:gd name="adj" fmla="val 25000"/>
            <a:gd name="vf" fmla="val 115470"/>
          </a:avLst>
        </a:prstGeom>
        <a:solidFill>
          <a:srgbClr val="BBBB09">
            <a:alpha val="90000"/>
          </a:srgbClr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8F7EC15-61C4-456F-92D4-F9CE80CBD649}">
      <dsp:nvSpPr>
        <dsp:cNvPr id="0" name=""/>
        <dsp:cNvSpPr/>
      </dsp:nvSpPr>
      <dsp:spPr>
        <a:xfrm>
          <a:off x="10726677" y="6821096"/>
          <a:ext cx="444350" cy="383168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rgbClr val="FF660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550FA80-7622-48E9-B4A7-86DD94147280}">
      <dsp:nvSpPr>
        <dsp:cNvPr id="0" name=""/>
        <dsp:cNvSpPr/>
      </dsp:nvSpPr>
      <dsp:spPr>
        <a:xfrm>
          <a:off x="3679577" y="1440520"/>
          <a:ext cx="4148209" cy="3707003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rgbClr val="3A7673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31750" rIns="0" bIns="3175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R" sz="2500" b="1" kern="1200" dirty="0" smtClean="0"/>
            <a:t>  </a:t>
          </a:r>
        </a:p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R" sz="2500" b="1" kern="1200" dirty="0" smtClean="0"/>
            <a:t>Termo</a:t>
          </a:r>
          <a:r>
            <a:rPr lang="es-CR" sz="2500" kern="1200" dirty="0" smtClean="0"/>
            <a:t> de acuerdo a lo estipulado por la OPS para traslado de vacunas y manejo de cadena de frio garantizando la inmunización de la población</a:t>
          </a:r>
          <a:endParaRPr lang="es-ES" sz="2500" kern="1200" dirty="0"/>
        </a:p>
      </dsp:txBody>
      <dsp:txXfrm>
        <a:off x="4334178" y="2025497"/>
        <a:ext cx="2839007" cy="2537049"/>
      </dsp:txXfrm>
    </dsp:sp>
    <dsp:sp modelId="{989432C2-5F0F-4AC7-8785-70AF959F1B36}">
      <dsp:nvSpPr>
        <dsp:cNvPr id="0" name=""/>
        <dsp:cNvSpPr/>
      </dsp:nvSpPr>
      <dsp:spPr>
        <a:xfrm>
          <a:off x="6757702" y="1340840"/>
          <a:ext cx="444350" cy="383168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rgbClr val="FF660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3C6717B-0149-42A6-83E2-3B66E9B39826}">
      <dsp:nvSpPr>
        <dsp:cNvPr id="0" name=""/>
        <dsp:cNvSpPr/>
      </dsp:nvSpPr>
      <dsp:spPr>
        <a:xfrm>
          <a:off x="7394884" y="0"/>
          <a:ext cx="3806325" cy="3267291"/>
        </a:xfrm>
        <a:prstGeom prst="hexagon">
          <a:avLst>
            <a:gd name="adj" fmla="val 25000"/>
            <a:gd name="vf" fmla="val 115470"/>
          </a:avLst>
        </a:prstGeom>
        <a:solidFill>
          <a:srgbClr val="BBBB09">
            <a:alpha val="90000"/>
          </a:srgbClr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50CE573-9ACC-4E89-B731-6C2E86BA46B8}">
      <dsp:nvSpPr>
        <dsp:cNvPr id="0" name=""/>
        <dsp:cNvSpPr/>
      </dsp:nvSpPr>
      <dsp:spPr>
        <a:xfrm>
          <a:off x="7482078" y="1448102"/>
          <a:ext cx="444350" cy="383168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rgbClr val="FF660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A1CC083-2A81-4ACB-A05D-743C5528037D}">
      <dsp:nvSpPr>
        <dsp:cNvPr id="0" name=""/>
        <dsp:cNvSpPr/>
      </dsp:nvSpPr>
      <dsp:spPr>
        <a:xfrm>
          <a:off x="10639483" y="1795888"/>
          <a:ext cx="3806325" cy="3267291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rgbClr val="3A7673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31750" rIns="0" bIns="3175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R" sz="2500" kern="1200" dirty="0" smtClean="0"/>
            <a:t>Capas, botas de hule en lugares que ameriten, </a:t>
          </a:r>
          <a:endParaRPr lang="es-ES" sz="2500" kern="1200" dirty="0"/>
        </a:p>
      </dsp:txBody>
      <dsp:txXfrm>
        <a:off x="11228951" y="2301878"/>
        <a:ext cx="2627389" cy="2255311"/>
      </dsp:txXfrm>
    </dsp:sp>
    <dsp:sp modelId="{EA7137A6-6BC3-4C4F-BD47-73C395A1A53E}">
      <dsp:nvSpPr>
        <dsp:cNvPr id="0" name=""/>
        <dsp:cNvSpPr/>
      </dsp:nvSpPr>
      <dsp:spPr>
        <a:xfrm>
          <a:off x="13912588" y="3237949"/>
          <a:ext cx="444350" cy="383168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rgbClr val="FF660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28AB1C3-60DB-4CA9-BDEA-D2A3A3C17192}">
      <dsp:nvSpPr>
        <dsp:cNvPr id="0" name=""/>
        <dsp:cNvSpPr/>
      </dsp:nvSpPr>
      <dsp:spPr>
        <a:xfrm>
          <a:off x="13897497" y="3591776"/>
          <a:ext cx="3806325" cy="3267291"/>
        </a:xfrm>
        <a:prstGeom prst="hexagon">
          <a:avLst>
            <a:gd name="adj" fmla="val 25000"/>
            <a:gd name="vf" fmla="val 115470"/>
          </a:avLst>
        </a:prstGeom>
        <a:solidFill>
          <a:srgbClr val="BBBB09">
            <a:alpha val="90000"/>
          </a:srgbClr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C1E5F8A-CBA8-4C0F-9F5C-FFC107C4F82B}">
      <dsp:nvSpPr>
        <dsp:cNvPr id="0" name=""/>
        <dsp:cNvSpPr/>
      </dsp:nvSpPr>
      <dsp:spPr>
        <a:xfrm>
          <a:off x="14665469" y="3649597"/>
          <a:ext cx="444350" cy="383168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rgbClr val="FF660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19191C9-BD09-45CC-85E9-2D87D3640A54}">
      <dsp:nvSpPr>
        <dsp:cNvPr id="0" name=""/>
        <dsp:cNvSpPr/>
      </dsp:nvSpPr>
      <dsp:spPr>
        <a:xfrm>
          <a:off x="20539" y="980340"/>
          <a:ext cx="6139167" cy="368350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2400" tIns="152400" rIns="152400" bIns="152400" numCol="1" spcCol="1270" anchor="ctr" anchorCtr="0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R" sz="4000" kern="1200" smtClean="0">
              <a:effectLst/>
            </a:rPr>
            <a:t>El Asistente Técnico de Atención Primaria de las zonas mas alejadas cuenta con medios institucionales de transporte entre ellos: </a:t>
          </a:r>
          <a:endParaRPr lang="es-ES" sz="4000" kern="1200" dirty="0">
            <a:effectLst/>
          </a:endParaRPr>
        </a:p>
      </dsp:txBody>
      <dsp:txXfrm>
        <a:off x="128425" y="1088226"/>
        <a:ext cx="5923395" cy="3467728"/>
      </dsp:txXfrm>
    </dsp:sp>
    <dsp:sp modelId="{1D3F8A9A-8A42-421F-B3E2-9DEB7C35D6C2}">
      <dsp:nvSpPr>
        <dsp:cNvPr id="0" name=""/>
        <dsp:cNvSpPr/>
      </dsp:nvSpPr>
      <dsp:spPr>
        <a:xfrm>
          <a:off x="6773624" y="2060833"/>
          <a:ext cx="1301503" cy="1522513"/>
        </a:xfrm>
        <a:prstGeom prst="rightArrow">
          <a:avLst>
            <a:gd name="adj1" fmla="val 60000"/>
            <a:gd name="adj2" fmla="val 50000"/>
          </a:avLst>
        </a:prstGeom>
        <a:solidFill>
          <a:srgbClr val="BBBB09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3200" kern="1200">
            <a:solidFill>
              <a:schemeClr val="tx1">
                <a:lumMod val="50000"/>
              </a:schemeClr>
            </a:solidFill>
            <a:effectLst/>
          </a:endParaRPr>
        </a:p>
      </dsp:txBody>
      <dsp:txXfrm>
        <a:off x="6773624" y="2365336"/>
        <a:ext cx="911052" cy="913507"/>
      </dsp:txXfrm>
    </dsp:sp>
    <dsp:sp modelId="{ACF7AED6-ED27-43F2-A440-4AF5A678825C}">
      <dsp:nvSpPr>
        <dsp:cNvPr id="0" name=""/>
        <dsp:cNvSpPr/>
      </dsp:nvSpPr>
      <dsp:spPr>
        <a:xfrm>
          <a:off x="8615374" y="980340"/>
          <a:ext cx="6139167" cy="368350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2400" tIns="152400" rIns="152400" bIns="152400" numCol="1" spcCol="1270" anchor="ctr" anchorCtr="0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R" sz="4000" kern="1200" smtClean="0">
              <a:effectLst/>
            </a:rPr>
            <a:t>Motocicletas, cuadraciclos y en zonas montañosas de difícil acceso utilizan caballos y servicios de trasporte acuático.</a:t>
          </a:r>
          <a:endParaRPr lang="es-ES" sz="4000" kern="1200" dirty="0">
            <a:effectLst/>
          </a:endParaRPr>
        </a:p>
      </dsp:txBody>
      <dsp:txXfrm>
        <a:off x="8723260" y="1088226"/>
        <a:ext cx="5923395" cy="3467728"/>
      </dsp:txXfrm>
    </dsp:sp>
    <dsp:sp modelId="{C67F2F9B-EE6B-4A9E-B282-D9552F3DB233}">
      <dsp:nvSpPr>
        <dsp:cNvPr id="0" name=""/>
        <dsp:cNvSpPr/>
      </dsp:nvSpPr>
      <dsp:spPr>
        <a:xfrm>
          <a:off x="15368459" y="2060833"/>
          <a:ext cx="1301503" cy="1522513"/>
        </a:xfrm>
        <a:prstGeom prst="rightArrow">
          <a:avLst>
            <a:gd name="adj1" fmla="val 60000"/>
            <a:gd name="adj2" fmla="val 50000"/>
          </a:avLst>
        </a:prstGeom>
        <a:solidFill>
          <a:srgbClr val="BBBB09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3200" kern="1200" dirty="0">
            <a:solidFill>
              <a:schemeClr val="tx1">
                <a:lumMod val="50000"/>
              </a:schemeClr>
            </a:solidFill>
            <a:effectLst/>
          </a:endParaRPr>
        </a:p>
      </dsp:txBody>
      <dsp:txXfrm>
        <a:off x="15368459" y="2365336"/>
        <a:ext cx="911052" cy="913507"/>
      </dsp:txXfrm>
    </dsp:sp>
    <dsp:sp modelId="{153FFEEC-DF9D-4BB8-AD58-AC24D678E78E}">
      <dsp:nvSpPr>
        <dsp:cNvPr id="0" name=""/>
        <dsp:cNvSpPr/>
      </dsp:nvSpPr>
      <dsp:spPr>
        <a:xfrm>
          <a:off x="17210209" y="980340"/>
          <a:ext cx="6139167" cy="368350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2400" tIns="152400" rIns="152400" bIns="152400" numCol="1" spcCol="1270" anchor="ctr" anchorCtr="0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R" sz="4000" kern="1200" smtClean="0">
              <a:effectLst/>
            </a:rPr>
            <a:t>En casos de utilización de autobuses se les cancela como viático el monto utilizado en pasajes.</a:t>
          </a:r>
          <a:endParaRPr lang="es-ES" sz="4000" kern="1200" dirty="0">
            <a:effectLst/>
          </a:endParaRPr>
        </a:p>
      </dsp:txBody>
      <dsp:txXfrm>
        <a:off x="17318095" y="1088226"/>
        <a:ext cx="5923395" cy="3467728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EE63972-6A1B-4129-BAD6-D1CAD9ACEE30}">
      <dsp:nvSpPr>
        <dsp:cNvPr id="0" name=""/>
        <dsp:cNvSpPr/>
      </dsp:nvSpPr>
      <dsp:spPr>
        <a:xfrm>
          <a:off x="14875" y="1679952"/>
          <a:ext cx="6424971" cy="4796105"/>
        </a:xfrm>
        <a:prstGeom prst="round2SameRect">
          <a:avLst>
            <a:gd name="adj1" fmla="val 8000"/>
            <a:gd name="adj2" fmla="val 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rgbClr val="3A7673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8BCF235-DEF3-4063-9A6C-ECB0FAB7EAF4}">
      <dsp:nvSpPr>
        <dsp:cNvPr id="0" name=""/>
        <dsp:cNvSpPr/>
      </dsp:nvSpPr>
      <dsp:spPr>
        <a:xfrm>
          <a:off x="14875" y="5857061"/>
          <a:ext cx="6424971" cy="3300318"/>
        </a:xfrm>
        <a:prstGeom prst="rect">
          <a:avLst/>
        </a:prstGeom>
        <a:solidFill>
          <a:srgbClr val="3A7673"/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8110" tIns="0" rIns="39370" bIns="0" numCol="1" spcCol="1270" anchor="ctr" anchorCtr="0">
          <a:noAutofit/>
        </a:bodyPr>
        <a:lstStyle/>
        <a:p>
          <a:pPr lvl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R" sz="3100" kern="1200" dirty="0" smtClean="0">
              <a:solidFill>
                <a:schemeClr val="bg1"/>
              </a:solidFill>
              <a:effectLst/>
            </a:rPr>
            <a:t>Supervisión directa de la ficha familiar, permite visualmente valorar la calidad de la visita Domiciliar in situ. </a:t>
          </a:r>
          <a:endParaRPr lang="es-ES" sz="3100" kern="1200" dirty="0">
            <a:solidFill>
              <a:schemeClr val="bg1"/>
            </a:solidFill>
            <a:effectLst/>
          </a:endParaRPr>
        </a:p>
      </dsp:txBody>
      <dsp:txXfrm>
        <a:off x="14875" y="5857061"/>
        <a:ext cx="4524627" cy="3300318"/>
      </dsp:txXfrm>
    </dsp:sp>
    <dsp:sp modelId="{8123A460-C22A-4BF3-8CAE-DD213C11EE88}">
      <dsp:nvSpPr>
        <dsp:cNvPr id="0" name=""/>
        <dsp:cNvSpPr/>
      </dsp:nvSpPr>
      <dsp:spPr>
        <a:xfrm>
          <a:off x="4721255" y="6803639"/>
          <a:ext cx="2248739" cy="2248739"/>
        </a:xfrm>
        <a:prstGeom prst="ellipse">
          <a:avLst/>
        </a:prstGeom>
        <a:solidFill>
          <a:srgbClr val="BBBB09">
            <a:alpha val="90000"/>
          </a:srgbClr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07D2C3F-1145-45F5-A518-18544644A8B4}">
      <dsp:nvSpPr>
        <dsp:cNvPr id="0" name=""/>
        <dsp:cNvSpPr/>
      </dsp:nvSpPr>
      <dsp:spPr>
        <a:xfrm>
          <a:off x="7527106" y="1679952"/>
          <a:ext cx="6424971" cy="4796105"/>
        </a:xfrm>
        <a:prstGeom prst="round2SameRect">
          <a:avLst>
            <a:gd name="adj1" fmla="val 8000"/>
            <a:gd name="adj2" fmla="val 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rgbClr val="3A7673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4A33248-6F89-49D9-B650-A277B55B63BA}">
      <dsp:nvSpPr>
        <dsp:cNvPr id="0" name=""/>
        <dsp:cNvSpPr/>
      </dsp:nvSpPr>
      <dsp:spPr>
        <a:xfrm>
          <a:off x="7527106" y="5857061"/>
          <a:ext cx="6424971" cy="3300318"/>
        </a:xfrm>
        <a:prstGeom prst="rect">
          <a:avLst/>
        </a:prstGeom>
        <a:solidFill>
          <a:srgbClr val="3A7673"/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8110" tIns="0" rIns="39370" bIns="0" numCol="1" spcCol="1270" anchor="ctr" anchorCtr="0">
          <a:noAutofit/>
        </a:bodyPr>
        <a:lstStyle/>
        <a:p>
          <a:pPr lvl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R" sz="3100" kern="1200" dirty="0" smtClean="0">
              <a:solidFill>
                <a:schemeClr val="bg1"/>
              </a:solidFill>
              <a:effectLst/>
            </a:rPr>
            <a:t>Supervisión indirecta que permite cotejar ítem de cumplimiento en el manual con lo realizado en el campo.</a:t>
          </a:r>
          <a:endParaRPr lang="es-ES" sz="3100" kern="1200" dirty="0">
            <a:solidFill>
              <a:schemeClr val="bg1"/>
            </a:solidFill>
            <a:effectLst/>
          </a:endParaRPr>
        </a:p>
      </dsp:txBody>
      <dsp:txXfrm>
        <a:off x="7527106" y="5857061"/>
        <a:ext cx="4524627" cy="3300318"/>
      </dsp:txXfrm>
    </dsp:sp>
    <dsp:sp modelId="{386F8534-88B5-4B3F-97C4-DC388D4638E2}">
      <dsp:nvSpPr>
        <dsp:cNvPr id="0" name=""/>
        <dsp:cNvSpPr/>
      </dsp:nvSpPr>
      <dsp:spPr>
        <a:xfrm>
          <a:off x="12233486" y="6803639"/>
          <a:ext cx="2248739" cy="2248739"/>
        </a:xfrm>
        <a:prstGeom prst="ellipse">
          <a:avLst/>
        </a:prstGeom>
        <a:solidFill>
          <a:srgbClr val="BBBB09">
            <a:alpha val="90000"/>
          </a:srgbClr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994C834-1707-4FDD-8709-B40D0ED37C0F}">
      <dsp:nvSpPr>
        <dsp:cNvPr id="0" name=""/>
        <dsp:cNvSpPr/>
      </dsp:nvSpPr>
      <dsp:spPr>
        <a:xfrm>
          <a:off x="15039337" y="1679952"/>
          <a:ext cx="6424971" cy="4796105"/>
        </a:xfrm>
        <a:prstGeom prst="round2SameRect">
          <a:avLst>
            <a:gd name="adj1" fmla="val 8000"/>
            <a:gd name="adj2" fmla="val 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rgbClr val="3A7673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7411E93-3B40-4A7D-B95B-4D3754CB46A0}">
      <dsp:nvSpPr>
        <dsp:cNvPr id="0" name=""/>
        <dsp:cNvSpPr/>
      </dsp:nvSpPr>
      <dsp:spPr>
        <a:xfrm>
          <a:off x="15039337" y="5857061"/>
          <a:ext cx="6424971" cy="3300318"/>
        </a:xfrm>
        <a:prstGeom prst="rect">
          <a:avLst/>
        </a:prstGeom>
        <a:solidFill>
          <a:srgbClr val="3A7673"/>
        </a:solidFill>
        <a:ln w="25400" cap="flat" cmpd="sng" algn="ctr">
          <a:solidFill>
            <a:srgbClr val="3A7673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8110" tIns="0" rIns="39370" bIns="0" numCol="1" spcCol="1270" anchor="ctr" anchorCtr="0">
          <a:noAutofit/>
        </a:bodyPr>
        <a:lstStyle/>
        <a:p>
          <a:pPr lvl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R" sz="3100" kern="1200" dirty="0" smtClean="0">
              <a:solidFill>
                <a:schemeClr val="bg1"/>
              </a:solidFill>
              <a:effectLst/>
            </a:rPr>
            <a:t>Comprobación de la visita realizada, permite hacer una verificación con los miembros de la familia  del registro de la ficha familiar realizada  por el funcionario. </a:t>
          </a:r>
        </a:p>
      </dsp:txBody>
      <dsp:txXfrm>
        <a:off x="15039337" y="5857061"/>
        <a:ext cx="4524627" cy="3300318"/>
      </dsp:txXfrm>
    </dsp:sp>
    <dsp:sp modelId="{88789A31-6509-402C-A101-A8E1289B20C6}">
      <dsp:nvSpPr>
        <dsp:cNvPr id="0" name=""/>
        <dsp:cNvSpPr/>
      </dsp:nvSpPr>
      <dsp:spPr>
        <a:xfrm>
          <a:off x="19745717" y="6803639"/>
          <a:ext cx="2248739" cy="2248739"/>
        </a:xfrm>
        <a:prstGeom prst="ellipse">
          <a:avLst/>
        </a:prstGeom>
        <a:solidFill>
          <a:srgbClr val="BBBB09">
            <a:alpha val="90000"/>
          </a:srgbClr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F28654A-5D32-493F-8FAE-E2A27B862B0D}">
      <dsp:nvSpPr>
        <dsp:cNvPr id="0" name=""/>
        <dsp:cNvSpPr/>
      </dsp:nvSpPr>
      <dsp:spPr>
        <a:xfrm>
          <a:off x="9941543" y="3315307"/>
          <a:ext cx="3195000" cy="319500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rgbClr val="BBBB09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3600" kern="1200" dirty="0"/>
        </a:p>
      </dsp:txBody>
      <dsp:txXfrm>
        <a:off x="10097510" y="3471274"/>
        <a:ext cx="2883066" cy="2883066"/>
      </dsp:txXfrm>
    </dsp:sp>
    <dsp:sp modelId="{943BD26D-D01D-420D-8775-55DBD0D08595}">
      <dsp:nvSpPr>
        <dsp:cNvPr id="0" name=""/>
        <dsp:cNvSpPr/>
      </dsp:nvSpPr>
      <dsp:spPr>
        <a:xfrm rot="16248169">
          <a:off x="11345988" y="3096826"/>
          <a:ext cx="437004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437004" y="0"/>
              </a:lnTo>
            </a:path>
          </a:pathLst>
        </a:custGeom>
        <a:noFill/>
        <a:ln w="25400" cap="flat" cmpd="sng" algn="ctr">
          <a:solidFill>
            <a:schemeClr val="accent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1DD7A76-C412-45AE-A2EE-6B0084519805}">
      <dsp:nvSpPr>
        <dsp:cNvPr id="0" name=""/>
        <dsp:cNvSpPr/>
      </dsp:nvSpPr>
      <dsp:spPr>
        <a:xfrm>
          <a:off x="10512225" y="737695"/>
          <a:ext cx="2140650" cy="214065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rgbClr val="BBBB09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3600" kern="1200" dirty="0"/>
        </a:p>
      </dsp:txBody>
      <dsp:txXfrm>
        <a:off x="10616723" y="842193"/>
        <a:ext cx="1931654" cy="1931654"/>
      </dsp:txXfrm>
    </dsp:sp>
    <dsp:sp modelId="{60C407C9-46C2-401E-B451-312E2DAB7650}">
      <dsp:nvSpPr>
        <dsp:cNvPr id="0" name=""/>
        <dsp:cNvSpPr/>
      </dsp:nvSpPr>
      <dsp:spPr>
        <a:xfrm rot="97631">
          <a:off x="13135560" y="5027482"/>
          <a:ext cx="4880577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4880577" y="0"/>
              </a:lnTo>
            </a:path>
          </a:pathLst>
        </a:custGeom>
        <a:noFill/>
        <a:ln w="25400" cap="flat" cmpd="sng" algn="ctr">
          <a:solidFill>
            <a:srgbClr val="3A7673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463D39D-1515-4A03-914D-AEE73E5722EF}">
      <dsp:nvSpPr>
        <dsp:cNvPr id="0" name=""/>
        <dsp:cNvSpPr/>
      </dsp:nvSpPr>
      <dsp:spPr>
        <a:xfrm>
          <a:off x="18015154" y="4094832"/>
          <a:ext cx="4814279" cy="214065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rgbClr val="3A7673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3600" kern="1200" dirty="0"/>
        </a:p>
      </dsp:txBody>
      <dsp:txXfrm>
        <a:off x="18119652" y="4199330"/>
        <a:ext cx="4605283" cy="1931654"/>
      </dsp:txXfrm>
    </dsp:sp>
    <dsp:sp modelId="{7BD81823-039F-4025-A964-1DE1B4187840}">
      <dsp:nvSpPr>
        <dsp:cNvPr id="0" name=""/>
        <dsp:cNvSpPr/>
      </dsp:nvSpPr>
      <dsp:spPr>
        <a:xfrm rot="2009626">
          <a:off x="12988437" y="6462124"/>
          <a:ext cx="1783844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1783844" y="0"/>
              </a:lnTo>
            </a:path>
          </a:pathLst>
        </a:custGeom>
        <a:noFill/>
        <a:ln w="25400" cap="flat" cmpd="sng" algn="ctr">
          <a:solidFill>
            <a:srgbClr val="3A7673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51BDB37-7C8A-47DD-A697-2E9FFE6977AB}">
      <dsp:nvSpPr>
        <dsp:cNvPr id="0" name=""/>
        <dsp:cNvSpPr/>
      </dsp:nvSpPr>
      <dsp:spPr>
        <a:xfrm>
          <a:off x="14100541" y="6954328"/>
          <a:ext cx="4282199" cy="214065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rgbClr val="3A7673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3600" kern="1200" dirty="0"/>
        </a:p>
      </dsp:txBody>
      <dsp:txXfrm>
        <a:off x="14205039" y="7058826"/>
        <a:ext cx="4073203" cy="1931654"/>
      </dsp:txXfrm>
    </dsp:sp>
    <dsp:sp modelId="{AA1065EE-AA08-4C58-A854-1E48E4A12A2B}">
      <dsp:nvSpPr>
        <dsp:cNvPr id="0" name=""/>
        <dsp:cNvSpPr/>
      </dsp:nvSpPr>
      <dsp:spPr>
        <a:xfrm rot="8660639">
          <a:off x="8754626" y="6440587"/>
          <a:ext cx="1309679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1309679" y="0"/>
              </a:lnTo>
            </a:path>
          </a:pathLst>
        </a:custGeom>
        <a:noFill/>
        <a:ln w="25400" cap="flat" cmpd="sng" algn="ctr">
          <a:solidFill>
            <a:srgbClr val="3A7673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8E58AE3-B917-47E9-98A7-7BCD20BB8C27}">
      <dsp:nvSpPr>
        <dsp:cNvPr id="0" name=""/>
        <dsp:cNvSpPr/>
      </dsp:nvSpPr>
      <dsp:spPr>
        <a:xfrm>
          <a:off x="5124448" y="6822304"/>
          <a:ext cx="4522016" cy="214065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rgbClr val="3A7673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3600" kern="1200"/>
        </a:p>
      </dsp:txBody>
      <dsp:txXfrm>
        <a:off x="5228946" y="6926802"/>
        <a:ext cx="4313020" cy="1931654"/>
      </dsp:txXfrm>
    </dsp:sp>
    <dsp:sp modelId="{38BF68AA-DCA1-443B-AF33-0B5E176B6EA7}">
      <dsp:nvSpPr>
        <dsp:cNvPr id="0" name=""/>
        <dsp:cNvSpPr/>
      </dsp:nvSpPr>
      <dsp:spPr>
        <a:xfrm rot="10704989">
          <a:off x="4940578" y="5026081"/>
          <a:ext cx="5001920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5001920" y="0"/>
              </a:lnTo>
            </a:path>
          </a:pathLst>
        </a:custGeom>
        <a:noFill/>
        <a:ln w="25400" cap="flat" cmpd="sng" algn="ctr">
          <a:solidFill>
            <a:srgbClr val="3A7673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3FB2C89-39A4-4B96-AA46-7DB551FB92E2}">
      <dsp:nvSpPr>
        <dsp:cNvPr id="0" name=""/>
        <dsp:cNvSpPr/>
      </dsp:nvSpPr>
      <dsp:spPr>
        <a:xfrm>
          <a:off x="782271" y="4134516"/>
          <a:ext cx="4159262" cy="2036336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rgbClr val="3A7673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3600" kern="1200"/>
        </a:p>
      </dsp:txBody>
      <dsp:txXfrm>
        <a:off x="881677" y="4233922"/>
        <a:ext cx="3960450" cy="1837524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846B9E9-BA85-494D-9456-92E49D88D56E}">
      <dsp:nvSpPr>
        <dsp:cNvPr id="0" name=""/>
        <dsp:cNvSpPr/>
      </dsp:nvSpPr>
      <dsp:spPr>
        <a:xfrm rot="10800000">
          <a:off x="2226705" y="695"/>
          <a:ext cx="6915601" cy="1939224"/>
        </a:xfrm>
        <a:prstGeom prst="homePlate">
          <a:avLst/>
        </a:prstGeom>
        <a:solidFill>
          <a:srgbClr val="3A7673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55144" tIns="121920" rIns="227584" bIns="1219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3200" kern="1200" dirty="0" smtClean="0">
              <a:solidFill>
                <a:schemeClr val="bg1"/>
              </a:solidFill>
            </a:rPr>
            <a:t>Ubicación y características de la vivienda</a:t>
          </a:r>
          <a:endParaRPr lang="es-ES" sz="3200" kern="1200" dirty="0">
            <a:solidFill>
              <a:schemeClr val="bg1"/>
            </a:solidFill>
          </a:endParaRPr>
        </a:p>
      </dsp:txBody>
      <dsp:txXfrm rot="10800000">
        <a:off x="2711511" y="695"/>
        <a:ext cx="6430795" cy="1939224"/>
      </dsp:txXfrm>
    </dsp:sp>
    <dsp:sp modelId="{835F00C2-A875-40E1-AE16-9E7201C4AFDE}">
      <dsp:nvSpPr>
        <dsp:cNvPr id="0" name=""/>
        <dsp:cNvSpPr/>
      </dsp:nvSpPr>
      <dsp:spPr>
        <a:xfrm>
          <a:off x="1257093" y="695"/>
          <a:ext cx="1939224" cy="1939224"/>
        </a:xfrm>
        <a:prstGeom prst="ellipse">
          <a:avLst/>
        </a:prstGeom>
        <a:solidFill>
          <a:srgbClr val="BBBB09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406EE00-6538-4654-AC95-0232FCFB53CB}">
      <dsp:nvSpPr>
        <dsp:cNvPr id="0" name=""/>
        <dsp:cNvSpPr/>
      </dsp:nvSpPr>
      <dsp:spPr>
        <a:xfrm rot="10800000">
          <a:off x="2226705" y="2518792"/>
          <a:ext cx="6915601" cy="1939224"/>
        </a:xfrm>
        <a:prstGeom prst="homePlate">
          <a:avLst/>
        </a:prstGeom>
        <a:solidFill>
          <a:srgbClr val="3A7673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55144" tIns="121920" rIns="227584" bIns="1219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3200" kern="1200" dirty="0" smtClean="0">
              <a:solidFill>
                <a:schemeClr val="bg1"/>
              </a:solidFill>
            </a:rPr>
            <a:t>Características de los miembros de la familia: hechos vitales, laboral, educativo</a:t>
          </a:r>
          <a:endParaRPr lang="es-ES" sz="3200" kern="1200" dirty="0">
            <a:solidFill>
              <a:schemeClr val="bg1"/>
            </a:solidFill>
          </a:endParaRPr>
        </a:p>
      </dsp:txBody>
      <dsp:txXfrm rot="10800000">
        <a:off x="2711511" y="2518792"/>
        <a:ext cx="6430795" cy="1939224"/>
      </dsp:txXfrm>
    </dsp:sp>
    <dsp:sp modelId="{B603E1B1-CCAB-4C55-8958-77C9C539D05D}">
      <dsp:nvSpPr>
        <dsp:cNvPr id="0" name=""/>
        <dsp:cNvSpPr/>
      </dsp:nvSpPr>
      <dsp:spPr>
        <a:xfrm>
          <a:off x="1257093" y="2518792"/>
          <a:ext cx="1939224" cy="1939224"/>
        </a:xfrm>
        <a:prstGeom prst="ellipse">
          <a:avLst/>
        </a:prstGeom>
        <a:solidFill>
          <a:srgbClr val="BBBB09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065279B-150A-49BD-AB09-F123EBBE845B}">
      <dsp:nvSpPr>
        <dsp:cNvPr id="0" name=""/>
        <dsp:cNvSpPr/>
      </dsp:nvSpPr>
      <dsp:spPr>
        <a:xfrm rot="10800000">
          <a:off x="2226705" y="5036889"/>
          <a:ext cx="6915601" cy="1939224"/>
        </a:xfrm>
        <a:prstGeom prst="homePlate">
          <a:avLst/>
        </a:prstGeom>
        <a:solidFill>
          <a:srgbClr val="3A7673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55144" tIns="121920" rIns="227584" bIns="1219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3200" kern="1200" dirty="0" smtClean="0">
              <a:solidFill>
                <a:schemeClr val="bg1"/>
              </a:solidFill>
            </a:rPr>
            <a:t>Ficha individual: condición de salud, atenciones, inmunizaciones, referencias</a:t>
          </a:r>
          <a:endParaRPr lang="es-ES" sz="3200" kern="1200" dirty="0">
            <a:solidFill>
              <a:schemeClr val="bg1"/>
            </a:solidFill>
          </a:endParaRPr>
        </a:p>
      </dsp:txBody>
      <dsp:txXfrm rot="10800000">
        <a:off x="2711511" y="5036889"/>
        <a:ext cx="6430795" cy="1939224"/>
      </dsp:txXfrm>
    </dsp:sp>
    <dsp:sp modelId="{8C511129-DE6F-4D19-AEC3-E449BD047A5F}">
      <dsp:nvSpPr>
        <dsp:cNvPr id="0" name=""/>
        <dsp:cNvSpPr/>
      </dsp:nvSpPr>
      <dsp:spPr>
        <a:xfrm>
          <a:off x="1257093" y="5036889"/>
          <a:ext cx="1939224" cy="1939224"/>
        </a:xfrm>
        <a:prstGeom prst="ellipse">
          <a:avLst/>
        </a:prstGeom>
        <a:solidFill>
          <a:srgbClr val="BBBB09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9F3F21B-6094-49FD-94B8-1306032CCD12}">
      <dsp:nvSpPr>
        <dsp:cNvPr id="0" name=""/>
        <dsp:cNvSpPr/>
      </dsp:nvSpPr>
      <dsp:spPr>
        <a:xfrm rot="10800000">
          <a:off x="2226705" y="7554986"/>
          <a:ext cx="6915601" cy="1939224"/>
        </a:xfrm>
        <a:prstGeom prst="homePlate">
          <a:avLst/>
        </a:prstGeom>
        <a:solidFill>
          <a:srgbClr val="3A7673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55144" tIns="121920" rIns="227584" bIns="1219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3200" kern="1200" dirty="0" smtClean="0">
              <a:solidFill>
                <a:schemeClr val="bg1"/>
              </a:solidFill>
            </a:rPr>
            <a:t>Riesgo Familiar, y clasificación de la visita.</a:t>
          </a:r>
          <a:endParaRPr lang="es-ES" sz="3200" kern="1200" dirty="0">
            <a:solidFill>
              <a:schemeClr val="bg1"/>
            </a:solidFill>
          </a:endParaRPr>
        </a:p>
      </dsp:txBody>
      <dsp:txXfrm rot="10800000">
        <a:off x="2711511" y="7554986"/>
        <a:ext cx="6430795" cy="1939224"/>
      </dsp:txXfrm>
    </dsp:sp>
    <dsp:sp modelId="{C4AF5B1E-0A3D-4ECC-9F18-0F19A8C405B9}">
      <dsp:nvSpPr>
        <dsp:cNvPr id="0" name=""/>
        <dsp:cNvSpPr/>
      </dsp:nvSpPr>
      <dsp:spPr>
        <a:xfrm>
          <a:off x="1257093" y="7554986"/>
          <a:ext cx="1939224" cy="1939224"/>
        </a:xfrm>
        <a:prstGeom prst="ellipse">
          <a:avLst/>
        </a:prstGeom>
        <a:solidFill>
          <a:srgbClr val="BBBB09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50DB9B0-94CB-442D-A88C-AC7A232D685B}">
      <dsp:nvSpPr>
        <dsp:cNvPr id="0" name=""/>
        <dsp:cNvSpPr/>
      </dsp:nvSpPr>
      <dsp:spPr>
        <a:xfrm>
          <a:off x="6626473" y="1637"/>
          <a:ext cx="10078802" cy="1921931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rgbClr val="3A7673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R" sz="2500" kern="1200" dirty="0" smtClean="0"/>
            <a:t>Vivienda se describen las características de la vivienda de manera amplia y detallada.</a:t>
          </a:r>
          <a:endParaRPr lang="es-ES" sz="2500" kern="1200" dirty="0"/>
        </a:p>
      </dsp:txBody>
      <dsp:txXfrm>
        <a:off x="6682764" y="57928"/>
        <a:ext cx="9966220" cy="1809349"/>
      </dsp:txXfrm>
    </dsp:sp>
    <dsp:sp modelId="{15E5BB71-7414-48FD-978D-36C8129158BB}">
      <dsp:nvSpPr>
        <dsp:cNvPr id="0" name=""/>
        <dsp:cNvSpPr/>
      </dsp:nvSpPr>
      <dsp:spPr>
        <a:xfrm rot="1553240">
          <a:off x="13911323" y="2433693"/>
          <a:ext cx="2957798" cy="672676"/>
        </a:xfrm>
        <a:prstGeom prst="leftRightArrow">
          <a:avLst>
            <a:gd name="adj1" fmla="val 60000"/>
            <a:gd name="adj2" fmla="val 50000"/>
          </a:avLst>
        </a:prstGeom>
        <a:solidFill>
          <a:srgbClr val="BBBB09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3000" kern="1200"/>
        </a:p>
      </dsp:txBody>
      <dsp:txXfrm>
        <a:off x="14113126" y="2568228"/>
        <a:ext cx="2554192" cy="403606"/>
      </dsp:txXfrm>
    </dsp:sp>
    <dsp:sp modelId="{B2ADD829-437C-48E4-81CC-C28B430FCF44}">
      <dsp:nvSpPr>
        <dsp:cNvPr id="0" name=""/>
        <dsp:cNvSpPr/>
      </dsp:nvSpPr>
      <dsp:spPr>
        <a:xfrm>
          <a:off x="15210914" y="3616494"/>
          <a:ext cx="7807310" cy="1921931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rgbClr val="3A7673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s-CR" sz="2500" kern="1200" dirty="0" smtClean="0"/>
            <a:t>Familia se valora lo común en la familia ejemplo electrodomésticos, automóviles, internet etc.</a:t>
          </a:r>
          <a:endParaRPr lang="es-ES" sz="2500" kern="1200" dirty="0"/>
        </a:p>
      </dsp:txBody>
      <dsp:txXfrm>
        <a:off x="15267205" y="3672785"/>
        <a:ext cx="7694728" cy="1809349"/>
      </dsp:txXfrm>
    </dsp:sp>
    <dsp:sp modelId="{765299BC-6669-4782-AB9A-B011890732E7}">
      <dsp:nvSpPr>
        <dsp:cNvPr id="0" name=""/>
        <dsp:cNvSpPr/>
      </dsp:nvSpPr>
      <dsp:spPr>
        <a:xfrm rot="9185565">
          <a:off x="13911323" y="6131183"/>
          <a:ext cx="2957798" cy="672676"/>
        </a:xfrm>
        <a:prstGeom prst="leftRightArrow">
          <a:avLst>
            <a:gd name="adj1" fmla="val 60000"/>
            <a:gd name="adj2" fmla="val 50000"/>
          </a:avLst>
        </a:prstGeom>
        <a:solidFill>
          <a:srgbClr val="BBBB09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3000" kern="1200"/>
        </a:p>
      </dsp:txBody>
      <dsp:txXfrm rot="10800000">
        <a:off x="14113126" y="6265718"/>
        <a:ext cx="2554192" cy="403606"/>
      </dsp:txXfrm>
    </dsp:sp>
    <dsp:sp modelId="{708CB07B-4F01-475F-B474-31F989683D4C}">
      <dsp:nvSpPr>
        <dsp:cNvPr id="0" name=""/>
        <dsp:cNvSpPr/>
      </dsp:nvSpPr>
      <dsp:spPr>
        <a:xfrm>
          <a:off x="6502624" y="7396617"/>
          <a:ext cx="10326501" cy="1921931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rgbClr val="3A7673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s-CR" sz="2500" kern="1200" dirty="0" smtClean="0"/>
            <a:t>Persona se describe al individuo como persona individual del núcleo familiar, ejemplo grado académico, condición laboral entre muchas otras características propias de cada ser humano. </a:t>
          </a:r>
        </a:p>
      </dsp:txBody>
      <dsp:txXfrm>
        <a:off x="6558915" y="7452908"/>
        <a:ext cx="10213919" cy="1809349"/>
      </dsp:txXfrm>
    </dsp:sp>
    <dsp:sp modelId="{00409F47-8BC4-421A-99EF-D5DEC97298C6}">
      <dsp:nvSpPr>
        <dsp:cNvPr id="0" name=""/>
        <dsp:cNvSpPr/>
      </dsp:nvSpPr>
      <dsp:spPr>
        <a:xfrm rot="12459609">
          <a:off x="6462628" y="6069221"/>
          <a:ext cx="2957798" cy="672676"/>
        </a:xfrm>
        <a:prstGeom prst="leftRightArrow">
          <a:avLst>
            <a:gd name="adj1" fmla="val 60000"/>
            <a:gd name="adj2" fmla="val 50000"/>
          </a:avLst>
        </a:prstGeom>
        <a:solidFill>
          <a:srgbClr val="BBBB09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3000" kern="1200"/>
        </a:p>
      </dsp:txBody>
      <dsp:txXfrm rot="10800000">
        <a:off x="6664431" y="6203756"/>
        <a:ext cx="2554192" cy="403606"/>
      </dsp:txXfrm>
    </dsp:sp>
    <dsp:sp modelId="{21E82A93-481C-4DD7-9679-9197F49FBAEC}">
      <dsp:nvSpPr>
        <dsp:cNvPr id="0" name=""/>
        <dsp:cNvSpPr/>
      </dsp:nvSpPr>
      <dsp:spPr>
        <a:xfrm>
          <a:off x="0" y="3492569"/>
          <a:ext cx="8434359" cy="1921931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rgbClr val="3A7673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s-CR" sz="2500" kern="1200" dirty="0" smtClean="0"/>
            <a:t>Familia-Persona, la clasificación de la familia se realiza de acuerdo a la información recolectada en cada miembro. </a:t>
          </a:r>
          <a:endParaRPr lang="es-ES" sz="2500" kern="1200" dirty="0"/>
        </a:p>
      </dsp:txBody>
      <dsp:txXfrm>
        <a:off x="56291" y="3548860"/>
        <a:ext cx="8321777" cy="1809349"/>
      </dsp:txXfrm>
    </dsp:sp>
    <dsp:sp modelId="{5027E5B8-105F-4E73-BAF1-6DEC7D67CAC8}">
      <dsp:nvSpPr>
        <dsp:cNvPr id="0" name=""/>
        <dsp:cNvSpPr/>
      </dsp:nvSpPr>
      <dsp:spPr>
        <a:xfrm rot="20093354">
          <a:off x="6462628" y="2371731"/>
          <a:ext cx="2957798" cy="672676"/>
        </a:xfrm>
        <a:prstGeom prst="leftRightArrow">
          <a:avLst>
            <a:gd name="adj1" fmla="val 60000"/>
            <a:gd name="adj2" fmla="val 50000"/>
          </a:avLst>
        </a:prstGeom>
        <a:solidFill>
          <a:srgbClr val="BBBB09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3000" kern="1200"/>
        </a:p>
      </dsp:txBody>
      <dsp:txXfrm>
        <a:off x="6664431" y="2506266"/>
        <a:ext cx="2554192" cy="403606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8DC65F8-9A2B-44D8-ADC7-338EC0B49CA9}">
      <dsp:nvSpPr>
        <dsp:cNvPr id="0" name=""/>
        <dsp:cNvSpPr/>
      </dsp:nvSpPr>
      <dsp:spPr>
        <a:xfrm>
          <a:off x="2713695" y="1802599"/>
          <a:ext cx="4199631" cy="3463817"/>
        </a:xfrm>
        <a:prstGeom prst="roundRect">
          <a:avLst>
            <a:gd name="adj" fmla="val 10000"/>
          </a:avLst>
        </a:prstGeom>
        <a:solidFill>
          <a:srgbClr val="3A7673">
            <a:alpha val="52000"/>
          </a:srgbClr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9055" tIns="59055" rIns="59055" bIns="59055" numCol="1" spcCol="1270" anchor="t" anchorCtr="0">
          <a:noAutofit/>
        </a:bodyPr>
        <a:lstStyle/>
        <a:p>
          <a:pPr marL="0" marR="0" lvl="1" indent="0" algn="just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Char char="••"/>
            <a:tabLst/>
            <a:defRPr/>
          </a:pPr>
          <a:r>
            <a:rPr lang="es-CR" sz="3100" kern="1200" dirty="0" smtClean="0">
              <a:solidFill>
                <a:schemeClr val="tx1">
                  <a:lumMod val="50000"/>
                </a:schemeClr>
              </a:solidFill>
            </a:rPr>
            <a:t>Cambio de horarios para captar las familias que tienen jornadas igual a los ATAP.</a:t>
          </a:r>
        </a:p>
      </dsp:txBody>
      <dsp:txXfrm>
        <a:off x="2793407" y="1882311"/>
        <a:ext cx="4040207" cy="2562147"/>
      </dsp:txXfrm>
    </dsp:sp>
    <dsp:sp modelId="{52E4003B-58BA-4667-AFF1-198993C07E9D}">
      <dsp:nvSpPr>
        <dsp:cNvPr id="0" name=""/>
        <dsp:cNvSpPr/>
      </dsp:nvSpPr>
      <dsp:spPr>
        <a:xfrm>
          <a:off x="4970614" y="2159926"/>
          <a:ext cx="5471629" cy="5471629"/>
        </a:xfrm>
        <a:prstGeom prst="leftCircularArrow">
          <a:avLst>
            <a:gd name="adj1" fmla="val 4666"/>
            <a:gd name="adj2" fmla="val 595599"/>
            <a:gd name="adj3" fmla="val 2532170"/>
            <a:gd name="adj4" fmla="val 9185550"/>
            <a:gd name="adj5" fmla="val 5444"/>
          </a:avLst>
        </a:prstGeom>
        <a:solidFill>
          <a:srgbClr val="BBBB09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982775C-5041-43F2-BD4A-80487938DA0B}">
      <dsp:nvSpPr>
        <dsp:cNvPr id="0" name=""/>
        <dsp:cNvSpPr/>
      </dsp:nvSpPr>
      <dsp:spPr>
        <a:xfrm>
          <a:off x="3646947" y="4524170"/>
          <a:ext cx="3733005" cy="1484493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rgbClr val="3A7673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3825" tIns="82550" rIns="123825" bIns="82550" numCol="1" spcCol="1270" anchor="ctr" anchorCtr="0">
          <a:noAutofit/>
        </a:bodyPr>
        <a:lstStyle/>
        <a:p>
          <a:pPr lvl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6500" kern="1200" dirty="0"/>
        </a:p>
      </dsp:txBody>
      <dsp:txXfrm>
        <a:off x="3690426" y="4567649"/>
        <a:ext cx="3646047" cy="1397535"/>
      </dsp:txXfrm>
    </dsp:sp>
    <dsp:sp modelId="{E94E22F5-F937-4132-9C3B-D4E52E54C24C}">
      <dsp:nvSpPr>
        <dsp:cNvPr id="0" name=""/>
        <dsp:cNvSpPr/>
      </dsp:nvSpPr>
      <dsp:spPr>
        <a:xfrm>
          <a:off x="8595762" y="2002901"/>
          <a:ext cx="4199631" cy="3463817"/>
        </a:xfrm>
        <a:prstGeom prst="roundRect">
          <a:avLst>
            <a:gd name="adj" fmla="val 10000"/>
          </a:avLst>
        </a:prstGeom>
        <a:solidFill>
          <a:srgbClr val="3A7673">
            <a:alpha val="52000"/>
          </a:srgbClr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9055" tIns="59055" rIns="59055" bIns="59055" numCol="1" spcCol="1270" anchor="t" anchorCtr="0">
          <a:noAutofit/>
        </a:bodyPr>
        <a:lstStyle/>
        <a:p>
          <a:pPr marL="0" marR="0" lvl="1" indent="0" algn="just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Char char="••"/>
            <a:tabLst/>
            <a:defRPr/>
          </a:pPr>
          <a:r>
            <a:rPr lang="es-CR" sz="3100" kern="1200" dirty="0" smtClean="0">
              <a:solidFill>
                <a:schemeClr val="tx1">
                  <a:lumMod val="50000"/>
                </a:schemeClr>
              </a:solidFill>
            </a:rPr>
            <a:t>Reuniones con las comunidades en donde se presentan los objetivos de la Visita Domiciliar.</a:t>
          </a:r>
        </a:p>
      </dsp:txBody>
      <dsp:txXfrm>
        <a:off x="8675474" y="2824860"/>
        <a:ext cx="4040207" cy="2562147"/>
      </dsp:txXfrm>
    </dsp:sp>
    <dsp:sp modelId="{1825749D-9865-456C-B9E1-BEFDCC766D14}">
      <dsp:nvSpPr>
        <dsp:cNvPr id="0" name=""/>
        <dsp:cNvSpPr/>
      </dsp:nvSpPr>
      <dsp:spPr>
        <a:xfrm>
          <a:off x="11234912" y="-1160766"/>
          <a:ext cx="6675368" cy="6675368"/>
        </a:xfrm>
        <a:prstGeom prst="circularArrow">
          <a:avLst>
            <a:gd name="adj1" fmla="val 3825"/>
            <a:gd name="adj2" fmla="val 478280"/>
            <a:gd name="adj3" fmla="val 19592919"/>
            <a:gd name="adj4" fmla="val 12822221"/>
            <a:gd name="adj5" fmla="val 4462"/>
          </a:avLst>
        </a:prstGeom>
        <a:solidFill>
          <a:srgbClr val="BBBB09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63B18E3-4915-491C-B9D6-02FE010330D8}">
      <dsp:nvSpPr>
        <dsp:cNvPr id="0" name=""/>
        <dsp:cNvSpPr/>
      </dsp:nvSpPr>
      <dsp:spPr>
        <a:xfrm>
          <a:off x="9281478" y="478327"/>
          <a:ext cx="5489086" cy="2285704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rgbClr val="3A7673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38100" rIns="57150" bIns="38100" numCol="1" spcCol="1270" anchor="ctr" anchorCtr="0">
          <a:noAutofit/>
        </a:bodyPr>
        <a:lstStyle/>
        <a:p>
          <a:pPr marL="0" marR="0" lvl="0" indent="0" algn="just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s-CR" sz="3000" kern="1200" dirty="0" smtClean="0"/>
            <a:t>Entrega de mensajes escritos con el nombre del ATAP numero de teléfono para coordinar la visita a la familia.</a:t>
          </a:r>
          <a:endParaRPr lang="es-ES" sz="3000" kern="1200" dirty="0"/>
        </a:p>
      </dsp:txBody>
      <dsp:txXfrm>
        <a:off x="9348424" y="545273"/>
        <a:ext cx="5355194" cy="2151812"/>
      </dsp:txXfrm>
    </dsp:sp>
    <dsp:sp modelId="{76FACE48-B6E7-4B34-893D-50FB32AF75B3}">
      <dsp:nvSpPr>
        <dsp:cNvPr id="0" name=""/>
        <dsp:cNvSpPr/>
      </dsp:nvSpPr>
      <dsp:spPr>
        <a:xfrm>
          <a:off x="15679428" y="1602296"/>
          <a:ext cx="4199631" cy="3463817"/>
        </a:xfrm>
        <a:prstGeom prst="roundRect">
          <a:avLst>
            <a:gd name="adj" fmla="val 10000"/>
          </a:avLst>
        </a:prstGeom>
        <a:solidFill>
          <a:srgbClr val="3A7673">
            <a:alpha val="52000"/>
          </a:srgbClr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9055" tIns="59055" rIns="59055" bIns="59055" numCol="1" spcCol="1270" anchor="t" anchorCtr="0">
          <a:noAutofit/>
        </a:bodyPr>
        <a:lstStyle/>
        <a:p>
          <a:pPr marL="0" marR="0" lvl="1" indent="0" algn="just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Char char="••"/>
            <a:tabLst/>
            <a:defRPr/>
          </a:pPr>
          <a:r>
            <a:rPr lang="es-CR" sz="3100" kern="1200" dirty="0" smtClean="0">
              <a:solidFill>
                <a:schemeClr val="tx1">
                  <a:lumMod val="50000"/>
                </a:schemeClr>
              </a:solidFill>
            </a:rPr>
            <a:t>Reunión con los administradores de condominios para que permita el ingreso de los funcionarios.</a:t>
          </a:r>
          <a:endParaRPr lang="es-ES" sz="3100" kern="1200" dirty="0">
            <a:solidFill>
              <a:schemeClr val="tx1">
                <a:lumMod val="50000"/>
              </a:schemeClr>
            </a:solidFill>
          </a:endParaRPr>
        </a:p>
      </dsp:txBody>
      <dsp:txXfrm>
        <a:off x="15759140" y="1682008"/>
        <a:ext cx="4040207" cy="2562147"/>
      </dsp:txXfrm>
    </dsp:sp>
    <dsp:sp modelId="{FA1E67A3-71E8-47DC-8844-87E4B623D3D7}">
      <dsp:nvSpPr>
        <dsp:cNvPr id="0" name=""/>
        <dsp:cNvSpPr/>
      </dsp:nvSpPr>
      <dsp:spPr>
        <a:xfrm>
          <a:off x="15891108" y="4123980"/>
          <a:ext cx="6246625" cy="2285704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rgbClr val="3A7673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38100" rIns="57150" bIns="38100" numCol="1" spcCol="1270" anchor="ctr" anchorCtr="0">
          <a:noAutofit/>
        </a:bodyPr>
        <a:lstStyle/>
        <a:p>
          <a:pPr marL="0" marR="0" lvl="0" indent="0" algn="just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s-CR" sz="3000" kern="1200" dirty="0" smtClean="0"/>
            <a:t>Rótulos, banner informativo de la estrategia con la foto del funcionario que corresponde a cada comunidad, entre otras.</a:t>
          </a:r>
          <a:endParaRPr lang="es-ES" sz="3000" kern="1200" dirty="0"/>
        </a:p>
      </dsp:txBody>
      <dsp:txXfrm>
        <a:off x="15958054" y="4190926"/>
        <a:ext cx="6112733" cy="215181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arrow6">
  <dgm:title val=""/>
  <dgm:desc val=""/>
  <dgm:catLst>
    <dgm:cat type="relationship" pri="4000"/>
    <dgm:cat type="process" pri="2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4" srcId="0" destId="1" srcOrd="0" destOrd="0"/>
        <dgm:cxn modelId="5" srcId="0" destId="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clrData>
  <dgm:layoutNode name="compositeShape">
    <dgm:varLst>
      <dgm:chMax val="2"/>
      <dgm:dir/>
      <dgm:resizeHandles val="exact"/>
    </dgm:varLst>
    <dgm:alg type="composite">
      <dgm:param type="horzAlign" val="ctr"/>
      <dgm:param type="vertAlign" val="mid"/>
      <dgm:param type="ar" val="2.5"/>
    </dgm:alg>
    <dgm:shape xmlns:r="http://schemas.openxmlformats.org/officeDocument/2006/relationships" r:blip="">
      <dgm:adjLst/>
    </dgm:shape>
    <dgm:presOf/>
    <dgm:constrLst>
      <dgm:constr type="primFontSz" for="des" ptType="node" op="equ"/>
      <dgm:constr type="w" for="ch" forName="ribbon" refType="h" refFor="ch" refForName="ribbon" fact="2.5"/>
      <dgm:constr type="h" for="ch" forName="leftArrowText" refType="h" fact="0.49"/>
      <dgm:constr type="ctrY" for="ch" forName="leftArrowText" refType="ctrY" refFor="ch" refForName="ribbon"/>
      <dgm:constr type="ctrYOff" for="ch" forName="leftArrowText" refType="h" refFor="ch" refForName="ribbon" fact="-0.08"/>
      <dgm:constr type="l" for="ch" forName="leftArrowText" refType="w" refFor="ch" refForName="ribbon" fact="0.12"/>
      <dgm:constr type="r" for="ch" forName="leftArrowText" refType="w" refFor="ch" refForName="ribbon" fact="0.45"/>
      <dgm:constr type="h" for="ch" forName="rightArrowText" refType="h" fact="0.49"/>
      <dgm:constr type="ctrY" for="ch" forName="rightArrowText" refType="ctrY" refFor="ch" refForName="ribbon"/>
      <dgm:constr type="ctrYOff" for="ch" forName="rightArrowText" refType="h" refFor="ch" refForName="ribbon" fact="0.08"/>
      <dgm:constr type="l" for="ch" forName="rightArrowText" refType="w" refFor="ch" refForName="ribbon" fact="0.5"/>
      <dgm:constr type="r" for="ch" forName="rightArrowText" refType="w" refFor="ch" refForName="ribbon" fact="0.89"/>
    </dgm:constrLst>
    <dgm:ruleLst/>
    <dgm:choose name="Name0">
      <dgm:if name="Name1" axis="ch" ptType="node" func="cnt" op="gte" val="1">
        <dgm:layoutNode name="ribbon" styleLbl="node1">
          <dgm:alg type="sp"/>
          <dgm:shape xmlns:r="http://schemas.openxmlformats.org/officeDocument/2006/relationships" type="leftRightRibbon" r:blip="">
            <dgm:adjLst/>
          </dgm:shape>
          <dgm:presOf/>
          <dgm:constrLst/>
          <dgm:ruleLst/>
        </dgm:layoutNode>
        <dgm:layoutNode name="leftArrowText" styleLbl="node1">
          <dgm:varLst>
            <dgm:chMax val="0"/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rect" r:blip="" hideGeom="1">
            <dgm:adjLst/>
          </dgm:shape>
          <dgm:choose name="Name2">
            <dgm:if name="Name3" func="var" arg="dir" op="equ" val="norm">
              <dgm:presOf axis="ch desOrSelf" ptType="node node" st="1 1" cnt="1 0"/>
            </dgm:if>
            <dgm:else name="Name4">
              <dgm:presOf axis="ch desOrSelf" ptType="node node" st="2 1" cnt="1 0"/>
            </dgm:else>
          </dgm:choose>
          <dgm:constrLst>
            <dgm:constr type="primFontSz" val="65"/>
            <dgm:constr type="tMarg" refType="primFontSz" fact="0.28"/>
            <dgm:constr type="lMarg"/>
            <dgm:constr type="bMarg" refType="primFontSz" fact="0.3"/>
            <dgm:constr type="rMarg"/>
          </dgm:constrLst>
          <dgm:ruleLst>
            <dgm:rule type="primFontSz" val="5" fact="NaN" max="NaN"/>
          </dgm:ruleLst>
        </dgm:layoutNode>
        <dgm:layoutNode name="rightArrowText" styleLbl="node1">
          <dgm:varLst>
            <dgm:chMax val="0"/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rect" r:blip="" hideGeom="1">
            <dgm:adjLst/>
          </dgm:shape>
          <dgm:choose name="Name5">
            <dgm:if name="Name6" func="var" arg="dir" op="equ" val="norm">
              <dgm:presOf axis="ch desOrSelf" ptType="node node" st="2 1" cnt="1 0"/>
            </dgm:if>
            <dgm:else name="Name7">
              <dgm:presOf axis="ch desOrSelf" ptType="node node" st="1 1" cnt="1 0"/>
            </dgm:else>
          </dgm:choose>
          <dgm:constrLst>
            <dgm:constr type="primFontSz" val="65"/>
            <dgm:constr type="tMarg" refType="primFontSz" fact="0.28"/>
            <dgm:constr type="lMarg"/>
            <dgm:constr type="bMarg" refType="primFontSz" fact="0.3"/>
            <dgm:constr type="rMarg"/>
          </dgm:constrLst>
          <dgm:ruleLst>
            <dgm:rule type="primFontSz" val="5" fact="NaN" max="NaN"/>
          </dgm:ruleLst>
        </dgm:layoutNode>
      </dgm:if>
      <dgm:else name="Name8"/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radial3">
  <dgm:title val=""/>
  <dgm:desc val=""/>
  <dgm:catLst>
    <dgm:cat type="relationship" pri="31000"/>
    <dgm:cat type="cycle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omposite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onstrLst/>
    <dgm:ruleLst/>
    <dgm:layoutNode name="radial">
      <dgm:varLst>
        <dgm:animLvl val="ctr"/>
      </dgm:varLst>
      <dgm:choose name="Name0">
        <dgm:if name="Name1" func="var" arg="dir" op="equ" val="norm">
          <dgm:choose name="Name2">
            <dgm:if name="Name3" axis="ch ch" ptType="node node" st="1 1" cnt="1 0" func="cnt" op="lte" val="1">
              <dgm:alg type="cycle">
                <dgm:param type="stAng" val="90"/>
                <dgm:param type="spanAng" val="360"/>
                <dgm:param type="ctrShpMap" val="fNode"/>
              </dgm:alg>
            </dgm:if>
            <dgm:else name="Name4">
              <dgm:alg type="cycle">
                <dgm:param type="stAng" val="0"/>
                <dgm:param type="spanAng" val="360"/>
                <dgm:param type="ctrShpMap" val="fNode"/>
              </dgm:alg>
            </dgm:else>
          </dgm:choose>
        </dgm:if>
        <dgm:else name="Name5">
          <dgm:alg type="cycle">
            <dgm:param type="stAng" val="0"/>
            <dgm:param type="spanAng" val="-360"/>
            <dgm:param type="ctrShpMap" val="fNode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enterShape" refType="w"/>
        <dgm:constr type="h" for="ch" forName="centerShape" refType="h"/>
        <dgm:constr type="w" for="ch" forName="node" refType="w" fact="0.5"/>
        <dgm:constr type="h" for="ch" forName="node" refType="h" fact="0.5"/>
        <dgm:constr type="sp" refType="w" refFor="ch" refForName="node" fact="-0.2"/>
        <dgm:constr type="sibSp" refType="w" refFor="ch" refForName="node" fact="-0.2"/>
        <dgm:constr type="primFontSz" for="ch" forName="centerShape" val="65"/>
        <dgm:constr type="primFontSz" for="des" forName="node" val="65"/>
        <dgm:constr type="primFontSz" for="ch" forName="node" refType="primFontSz" refFor="ch" refForName="centerShape" op="lte"/>
      </dgm:constrLst>
      <dgm:ruleLst/>
      <dgm:forEach name="Name6" axis="ch" ptType="node" cnt="1">
        <dgm:layoutNode name="centerShape" styleLbl="vennNode1">
          <dgm:alg type="tx"/>
          <dgm:shape xmlns:r="http://schemas.openxmlformats.org/officeDocument/2006/relationships" type="ellipse" r:blip="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forEach name="Name7" axis="ch" ptType="node">
          <dgm:layoutNode name="node" styleLbl="venn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</dgm:forEach>
    </dgm:layoutNod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8/layout/HexagonCluster">
  <dgm:title val=""/>
  <dgm:desc val=""/>
  <dgm:catLst>
    <dgm:cat type="picture" pri="21000"/>
    <dgm:cat type="relationship" pri="3200"/>
    <dgm:cat type="pictureconvert" pri="21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clrData>
  <dgm:layoutNode name="Name0">
    <dgm:varLst>
      <dgm:chMax val="21"/>
      <dgm:chPref val="21"/>
    </dgm:varLst>
    <dgm:shape xmlns:r="http://schemas.openxmlformats.org/officeDocument/2006/relationships" r:blip="">
      <dgm:adjLst/>
    </dgm:shape>
    <dgm:choose name="Name1">
      <dgm:if name="Name2" axis="ch" ptType="node" func="cnt" op="equ" val="1">
        <dgm:alg type="composite">
          <dgm:param type="ar" val="1.3871"/>
        </dgm:alg>
        <dgm:constrLst>
          <dgm:constr type="primFontSz" for="des" ptType="node" op="equ" val="65"/>
          <dgm:constr type="l" for="ch" forName="text1" refType="w" fact="0.4525"/>
          <dgm:constr type="t" for="ch" forName="text1" refType="h" fact="0.346"/>
          <dgm:constr type="w" for="ch" forName="text1" refType="w" fact="0.5475"/>
          <dgm:constr type="h" for="ch" forName="text1" refType="h" fact="0.654"/>
          <dgm:constr type="l" for="ch" forName="textaccent1" refType="w" fact="0.4652"/>
          <dgm:constr type="t" for="ch" forName="textaccent1" refType="h" fact="0.6348"/>
          <dgm:constr type="w" for="ch" forName="textaccent1" refType="w" fact="0.0639"/>
          <dgm:constr type="h" for="ch" forName="textaccent1" refType="h" fact="0.0765"/>
          <dgm:constr type="l" for="ch" forName="image1" refType="w" fact="0"/>
          <dgm:constr type="t" for="ch" forName="image1" refType="h" fact="0"/>
          <dgm:constr type="w" for="ch" forName="image1" refType="w" fact="0.5468"/>
          <dgm:constr type="h" for="ch" forName="image1" refType="h" fact="0.6538"/>
          <dgm:constr type="l" for="ch" forName="imageaccent1" refType="w" fact="0.3702"/>
          <dgm:constr type="t" for="ch" forName="imageaccent1" refType="h" fact="0.5633"/>
          <dgm:constr type="w" for="ch" forName="imageaccent1" refType="w" fact="0.0639"/>
          <dgm:constr type="h" for="ch" forName="imageaccent1" refType="h" fact="0.0765"/>
        </dgm:constrLst>
      </dgm:if>
      <dgm:if name="Name3" axis="ch" ptType="node" func="cnt" op="equ" val="2">
        <dgm:alg type="composite">
          <dgm:param type="ar" val="2.6443"/>
        </dgm:alg>
        <dgm:constrLst>
          <dgm:constr type="primFontSz" for="des" ptType="node" op="equ" val="65"/>
          <dgm:constr type="l" for="ch" forName="text1" refType="w" fact="0.2383"/>
          <dgm:constr type="t" for="ch" forName="text1" refType="h" fact="0.3501"/>
          <dgm:constr type="w" for="ch" forName="text1" refType="w" fact="0.285"/>
          <dgm:constr type="h" for="ch" forName="text1" refType="h" fact="0.6499"/>
          <dgm:constr type="l" for="ch" forName="textaccent1" refType="w" fact="0.2472"/>
          <dgm:constr type="t" for="ch" forName="textaccent1" refType="h" fact="0.6371"/>
          <dgm:constr type="w" for="ch" forName="textaccent1" refType="w" fact="0.0333"/>
          <dgm:constr type="h" for="ch" forName="textaccent1" refType="h" fact="0.076"/>
          <dgm:constr type="l" for="ch" forName="image1" refType="w" fact="0"/>
          <dgm:constr type="t" for="ch" forName="image1" refType="h" fact="0"/>
          <dgm:constr type="w" for="ch" forName="image1" refType="w" fact="0.285"/>
          <dgm:constr type="h" for="ch" forName="image1" refType="h" fact="0.6499"/>
          <dgm:constr type="l" for="ch" forName="imageaccent1" refType="w" fact="0.1942"/>
          <dgm:constr type="t" for="ch" forName="imageaccent1" refType="h" fact="0.5602"/>
          <dgm:constr type="w" for="ch" forName="imageaccent1" refType="w" fact="0.0333"/>
          <dgm:constr type="h" for="ch" forName="imageaccent1" refType="h" fact="0.076"/>
          <dgm:constr type="l" for="ch" forName="text2" refType="w" fact="0.4767"/>
          <dgm:constr type="t" for="ch" forName="text2" refType="h" fact="0"/>
          <dgm:constr type="w" for="ch" forName="text2" refType="w" fact="0.285"/>
          <dgm:constr type="h" for="ch" forName="text2" refType="h" fact="0.6499"/>
          <dgm:constr type="l" for="ch" forName="textaccent2" refType="w" fact="0.6709"/>
          <dgm:constr type="t" for="ch" forName="textaccent2" refType="h" fact="0.5602"/>
          <dgm:constr type="w" for="ch" forName="textaccent2" refType="w" fact="0.0333"/>
          <dgm:constr type="h" for="ch" forName="textaccent2" refType="h" fact="0.076"/>
          <dgm:constr type="l" for="ch" forName="image2" refType="w" fact="0.715"/>
          <dgm:constr type="t" for="ch" forName="image2" refType="h" fact="0.3501"/>
          <dgm:constr type="w" for="ch" forName="image2" refType="w" fact="0.285"/>
          <dgm:constr type="h" for="ch" forName="image2" refType="h" fact="0.6499"/>
          <dgm:constr type="l" for="ch" forName="imageaccent2" refType="w" fact="0.7239"/>
          <dgm:constr type="t" for="ch" forName="imageaccent2" refType="h" fact="0.6371"/>
          <dgm:constr type="w" for="ch" forName="imageaccent2" refType="w" fact="0.0333"/>
          <dgm:constr type="h" for="ch" forName="imageaccent2" refType="h" fact="0.076"/>
        </dgm:constrLst>
      </dgm:if>
      <dgm:if name="Name4" axis="ch" ptType="node" func="cnt" op="equ" val="3">
        <dgm:alg type="composite">
          <dgm:param type="ar" val="1.5623"/>
        </dgm:alg>
        <dgm:constrLst>
          <dgm:constr type="primFontSz" for="des" ptType="node" op="equ" val="65"/>
          <dgm:constr type="l" for="ch" forName="text1" refType="w" fact="0.2402"/>
          <dgm:constr type="t" for="ch" forName="text1" refType="h" fact="0.6215"/>
          <dgm:constr type="w" for="ch" forName="text1" refType="w" fact="0.281"/>
          <dgm:constr type="h" for="ch" forName="text1" refType="h" fact="0.3785"/>
          <dgm:constr type="l" for="ch" forName="textaccent1" refType="w" fact="0.2475"/>
          <dgm:constr type="t" for="ch" forName="textaccent1" refType="h" fact="0.7886"/>
          <dgm:constr type="w" for="ch" forName="textaccent1" refType="w" fact="0.0329"/>
          <dgm:constr type="h" for="ch" forName="textaccent1" refType="h" fact="0.0443"/>
          <dgm:constr type="l" for="ch" forName="image1" refType="w" fact="0"/>
          <dgm:constr type="t" for="ch" forName="image1" refType="h" fact="0.4182"/>
          <dgm:constr type="w" for="ch" forName="image1" refType="w" fact="0.281"/>
          <dgm:constr type="h" for="ch" forName="image1" refType="h" fact="0.3785"/>
          <dgm:constr type="l" for="ch" forName="imageaccent1" refType="w" fact="0.1913"/>
          <dgm:constr type="t" for="ch" forName="imageaccent1" refType="h" fact="0.7467"/>
          <dgm:constr type="w" for="ch" forName="imageaccent1" refType="w" fact="0.0329"/>
          <dgm:constr type="h" for="ch" forName="imageaccent1" refType="h" fact="0.0443"/>
          <dgm:constr type="l" for="ch" forName="text2" refType="w" fact="0.4796"/>
          <dgm:constr type="t" for="ch" forName="text2" refType="h" fact="0.4137"/>
          <dgm:constr type="w" for="ch" forName="text2" refType="w" fact="0.281"/>
          <dgm:constr type="h" for="ch" forName="text2" refType="h" fact="0.3785"/>
          <dgm:constr type="l" for="ch" forName="textaccent2" refType="w" fact="0.6717"/>
          <dgm:constr type="t" for="ch" forName="textaccent2" refType="h" fact="0.7418"/>
          <dgm:constr type="w" for="ch" forName="textaccent2" refType="w" fact="0.0329"/>
          <dgm:constr type="h" for="ch" forName="textaccent2" refType="h" fact="0.0443"/>
          <dgm:constr type="l" for="ch" forName="image2" refType="w" fact="0.719"/>
          <dgm:constr type="t" for="ch" forName="image2" refType="h" fact="0.6215"/>
          <dgm:constr type="w" for="ch" forName="image2" refType="w" fact="0.281"/>
          <dgm:constr type="h" for="ch" forName="image2" refType="h" fact="0.3785"/>
          <dgm:constr type="l" for="ch" forName="imageaccent2" refType="w" fact="0.7263"/>
          <dgm:constr type="t" for="ch" forName="imageaccent2" refType="h" fact="0.7886"/>
          <dgm:constr type="w" for="ch" forName="imageaccent2" refType="w" fact="0.0329"/>
          <dgm:constr type="h" for="ch" forName="imageaccent2" refType="h" fact="0.0443"/>
          <dgm:constr type="l" for="ch" forName="text3" refType="w" fact="0.2402"/>
          <dgm:constr type="t" for="ch" forName="text3" refType="h" fact="0.2068"/>
          <dgm:constr type="w" for="ch" forName="text3" refType="w" fact="0.281"/>
          <dgm:constr type="h" for="ch" forName="text3" refType="h" fact="0.3785"/>
          <dgm:constr type="l" for="ch" forName="textaccent3" refType="w" fact="0.4307"/>
          <dgm:constr type="t" for="ch" forName="textaccent3" refType="h" fact="0.215"/>
          <dgm:constr type="w" for="ch" forName="textaccent3" refType="w" fact="0.0329"/>
          <dgm:constr type="h" for="ch" forName="textaccent3" refType="h" fact="0.0443"/>
          <dgm:constr type="l" for="ch" forName="image3" refType="w" fact="0.4796"/>
          <dgm:constr type="t" for="ch" forName="image3" refType="h" fact="0"/>
          <dgm:constr type="w" for="ch" forName="image3" refType="w" fact="0.281"/>
          <dgm:constr type="h" for="ch" forName="image3" refType="h" fact="0.3785"/>
          <dgm:constr type="l" for="ch" forName="imageaccent3" refType="w" fact="0.4879"/>
          <dgm:constr type="t" for="ch" forName="imageaccent3" refType="h" fact="0.1662"/>
          <dgm:constr type="w" for="ch" forName="imageaccent3" refType="w" fact="0.0329"/>
          <dgm:constr type="h" for="ch" forName="imageaccent3" refType="h" fact="0.0443"/>
        </dgm:constrLst>
      </dgm:if>
      <dgm:if name="Name5" axis="ch" ptType="node" func="cnt" op="equ" val="4">
        <dgm:alg type="composite">
          <dgm:param type="ar" val="1.943"/>
        </dgm:alg>
        <dgm:constrLst>
          <dgm:constr type="primFontSz" for="des" ptType="node" op="equ" val="65"/>
          <dgm:constr type="l" for="ch" forName="image2" refType="w" fact="0.5787"/>
          <dgm:constr type="t" for="ch" forName="image2" refType="h" fact="0.6208"/>
          <dgm:constr type="w" for="ch" forName="image2" refType="w" fact="0.227"/>
          <dgm:constr type="h" for="ch" forName="image2" refType="h" fact="0.3786"/>
          <dgm:constr type="l" for="ch" forName="text4" refType="w" fact="0.5787"/>
          <dgm:constr type="t" for="ch" forName="text4" refType="h" fact="0.2081"/>
          <dgm:constr type="w" for="ch" forName="text4" refType="w" fact="0.227"/>
          <dgm:constr type="h" for="ch" forName="text4" refType="h" fact="0.3786"/>
          <dgm:constr type="l" for="ch" forName="text2" refType="w" fact="0.3852"/>
          <dgm:constr type="t" for="ch" forName="text2" refType="h" fact="0.4127"/>
          <dgm:constr type="w" for="ch" forName="text2" refType="w" fact="0.227"/>
          <dgm:constr type="h" for="ch" forName="text2" refType="h" fact="0.3786"/>
          <dgm:constr type="l" for="ch" forName="image3" refType="w" fact="0.3852"/>
          <dgm:constr type="t" for="ch" forName="image3" refType="h" fact="0"/>
          <dgm:constr type="w" for="ch" forName="image3" refType="w" fact="0.227"/>
          <dgm:constr type="h" for="ch" forName="image3" refType="h" fact="0.3786"/>
          <dgm:constr type="l" for="ch" forName="text1" refType="w" fact="0.1927"/>
          <dgm:constr type="t" for="ch" forName="text1" refType="h" fact="0.6214"/>
          <dgm:constr type="w" for="ch" forName="text1" refType="w" fact="0.227"/>
          <dgm:constr type="h" for="ch" forName="text1" refType="h" fact="0.3786"/>
          <dgm:constr type="l" for="ch" forName="textaccent1" refType="w" fact="0.1998"/>
          <dgm:constr type="t" for="ch" forName="textaccent1" refType="h" fact="0.7887"/>
          <dgm:constr type="w" for="ch" forName="textaccent1" refType="w" fact="0.0265"/>
          <dgm:constr type="h" for="ch" forName="textaccent1" refType="h" fact="0.0444"/>
          <dgm:constr type="l" for="ch" forName="image1" refType="w" fact="0"/>
          <dgm:constr type="t" for="ch" forName="image1" refType="h" fact="0.4156"/>
          <dgm:constr type="w" for="ch" forName="image1" refType="w" fact="0.227"/>
          <dgm:constr type="h" for="ch" forName="image1" refType="h" fact="0.3786"/>
          <dgm:constr type="l" for="ch" forName="imageaccent1" refType="w" fact="0.1537"/>
          <dgm:constr type="t" for="ch" forName="imageaccent1" refType="h" fact="0.7417"/>
          <dgm:constr type="w" for="ch" forName="imageaccent1" refType="w" fact="0.0265"/>
          <dgm:constr type="h" for="ch" forName="imageaccent1" refType="h" fact="0.0444"/>
          <dgm:constr type="l" for="ch" forName="textaccent2" refType="w" fact="0.5407"/>
          <dgm:constr type="t" for="ch" forName="textaccent2" refType="h" fact="0.7384"/>
          <dgm:constr type="w" for="ch" forName="textaccent2" refType="w" fact="0.0265"/>
          <dgm:constr type="h" for="ch" forName="textaccent2" refType="h" fact="0.0444"/>
          <dgm:constr type="l" for="ch" forName="imageaccent2" refType="w" fact="0.5839"/>
          <dgm:constr type="t" for="ch" forName="imageaccent2" refType="h" fact="0.7904"/>
          <dgm:constr type="w" for="ch" forName="imageaccent2" refType="w" fact="0.0265"/>
          <dgm:constr type="h" for="ch" forName="imageaccent2" refType="h" fact="0.0444"/>
          <dgm:constr type="l" for="ch" forName="text3" refType="w" fact="0.1927"/>
          <dgm:constr type="t" for="ch" forName="text3" refType="h" fact="0.2087"/>
          <dgm:constr type="w" for="ch" forName="text3" refType="w" fact="0.227"/>
          <dgm:constr type="h" for="ch" forName="text3" refType="h" fact="0.3786"/>
          <dgm:constr type="l" for="ch" forName="textaccent3" refType="w" fact="0.3472"/>
          <dgm:constr type="t" for="ch" forName="textaccent3" refType="h" fact="0.2165"/>
          <dgm:constr type="w" for="ch" forName="textaccent3" refType="w" fact="0.0265"/>
          <dgm:constr type="h" for="ch" forName="textaccent3" refType="h" fact="0.0444"/>
          <dgm:constr type="l" for="ch" forName="imageaccent3" refType="w" fact="0.3904"/>
          <dgm:constr type="t" for="ch" forName="imageaccent3" refType="h" fact="0.1678"/>
          <dgm:constr type="w" for="ch" forName="imageaccent3" refType="w" fact="0.0265"/>
          <dgm:constr type="h" for="ch" forName="imageaccent3" refType="h" fact="0.0444"/>
          <dgm:constr type="l" for="ch" forName="textaccent4" refType="w" fact="0.7739"/>
          <dgm:constr type="t" for="ch" forName="textaccent4" refType="h" fact="0.3752"/>
          <dgm:constr type="w" for="ch" forName="textaccent4" refType="w" fact="0.0265"/>
          <dgm:constr type="h" for="ch" forName="textaccent4" refType="h" fact="0.0444"/>
          <dgm:constr type="l" for="ch" forName="image4" refType="w" fact="0.773"/>
          <dgm:constr type="t" for="ch" forName="image4" refType="h" fact="0.4162"/>
          <dgm:constr type="w" for="ch" forName="image4" refType="w" fact="0.227"/>
          <dgm:constr type="h" for="ch" forName="image4" refType="h" fact="0.3786"/>
          <dgm:constr type="l" for="ch" forName="imageaccent4" refType="w" fact="0.8188"/>
          <dgm:constr type="t" for="ch" forName="imageaccent4" refType="h" fact="0.4229"/>
          <dgm:constr type="w" for="ch" forName="imageaccent4" refType="w" fact="0.0265"/>
          <dgm:constr type="h" for="ch" forName="imageaccent4" refType="h" fact="0.0444"/>
        </dgm:constrLst>
      </dgm:if>
      <dgm:if name="Name6" axis="ch" ptType="node" func="cnt" op="equ" val="5">
        <dgm:alg type="composite">
          <dgm:param type="ar" val="2.3203"/>
        </dgm:alg>
        <dgm:constrLst>
          <dgm:constr type="primFontSz" for="des" ptType="node" op="equ" val="65"/>
          <dgm:constr type="l" for="ch" forName="image4" refType="w" fact="0.6491"/>
          <dgm:constr type="t" for="ch" forName="image4" refType="h" fact="0.4193"/>
          <dgm:constr type="w" for="ch" forName="image4" refType="w" fact="0.1886"/>
          <dgm:constr type="h" for="ch" forName="image4" refType="h" fact="0.3757"/>
          <dgm:constr type="l" for="ch" forName="text5" refType="w" fact="0.6491"/>
          <dgm:constr type="t" for="ch" forName="text5" refType="h" fact="0.004"/>
          <dgm:constr type="w" for="ch" forName="text5" refType="w" fact="0.1886"/>
          <dgm:constr type="h" for="ch" forName="text5" refType="h" fact="0.3757"/>
          <dgm:constr type="l" for="ch" forName="image5" refType="w" fact="0.8114"/>
          <dgm:constr type="t" for="ch" forName="image5" refType="h" fact="0.2136"/>
          <dgm:constr type="w" for="ch" forName="image5" refType="w" fact="0.1886"/>
          <dgm:constr type="h" for="ch" forName="image5" refType="h" fact="0.3757"/>
          <dgm:constr type="l" for="ch" forName="image2" refType="w" fact="0.4868"/>
          <dgm:constr type="t" for="ch" forName="image2" refType="h" fact="0.6235"/>
          <dgm:constr type="w" for="ch" forName="image2" refType="w" fact="0.1886"/>
          <dgm:constr type="h" for="ch" forName="image2" refType="h" fact="0.3757"/>
          <dgm:constr type="l" for="ch" forName="text4" refType="w" fact="0.4868"/>
          <dgm:constr type="t" for="ch" forName="text4" refType="h" fact="0.2081"/>
          <dgm:constr type="w" for="ch" forName="text4" refType="w" fact="0.1886"/>
          <dgm:constr type="h" for="ch" forName="text4" refType="h" fact="0.3757"/>
          <dgm:constr type="l" for="ch" forName="text2" refType="w" fact="0.3246"/>
          <dgm:constr type="t" for="ch" forName="text2" refType="h" fact="0.4154"/>
          <dgm:constr type="w" for="ch" forName="text2" refType="w" fact="0.1886"/>
          <dgm:constr type="h" for="ch" forName="text2" refType="h" fact="0.3757"/>
          <dgm:constr type="l" for="ch" forName="image3" refType="w" fact="0.3246"/>
          <dgm:constr type="t" for="ch" forName="image3" refType="h" fact="0"/>
          <dgm:constr type="w" for="ch" forName="image3" refType="w" fact="0.1886"/>
          <dgm:constr type="h" for="ch" forName="image3" refType="h" fact="0.3757"/>
          <dgm:constr type="l" for="ch" forName="text1" refType="w" fact="0.1623"/>
          <dgm:constr type="t" for="ch" forName="text1" refType="h" fact="0.6243"/>
          <dgm:constr type="w" for="ch" forName="text1" refType="w" fact="0.1886"/>
          <dgm:constr type="h" for="ch" forName="text1" refType="h" fact="0.3757"/>
          <dgm:constr type="l" for="ch" forName="text3" refType="w" fact="0.1623"/>
          <dgm:constr type="t" for="ch" forName="text3" refType="h" fact="0.2089"/>
          <dgm:constr type="w" for="ch" forName="text3" refType="w" fact="0.1886"/>
          <dgm:constr type="h" for="ch" forName="text3" refType="h" fact="0.3757"/>
          <dgm:constr type="l" for="ch" forName="textaccent1" refType="w" fact="0.1668"/>
          <dgm:constr type="t" for="ch" forName="textaccent1" refType="h" fact="0.7923"/>
          <dgm:constr type="w" for="ch" forName="textaccent1" refType="w" fact="0.022"/>
          <dgm:constr type="h" for="ch" forName="textaccent1" refType="h" fact="0.044"/>
          <dgm:constr type="l" for="ch" forName="image1" refType="w" fact="0"/>
          <dgm:constr type="t" for="ch" forName="image1" refType="h" fact="0.4166"/>
          <dgm:constr type="w" for="ch" forName="image1" refType="w" fact="0.1886"/>
          <dgm:constr type="h" for="ch" forName="image1" refType="h" fact="0.3757"/>
          <dgm:constr type="l" for="ch" forName="imageaccent1" refType="w" fact="0.1292"/>
          <dgm:constr type="t" for="ch" forName="imageaccent1" refType="h" fact="0.7424"/>
          <dgm:constr type="w" for="ch" forName="imageaccent1" refType="w" fact="0.022"/>
          <dgm:constr type="h" for="ch" forName="imageaccent1" refType="h" fact="0.044"/>
          <dgm:constr type="l" for="ch" forName="textaccent2" refType="w" fact="0.4544"/>
          <dgm:constr type="t" for="ch" forName="textaccent2" refType="h" fact="0.7404"/>
          <dgm:constr type="w" for="ch" forName="textaccent2" refType="w" fact="0.022"/>
          <dgm:constr type="h" for="ch" forName="textaccent2" refType="h" fact="0.044"/>
          <dgm:constr type="l" for="ch" forName="imageaccent2" refType="w" fact="0.4914"/>
          <dgm:constr type="t" for="ch" forName="imageaccent2" refType="h" fact="0.7907"/>
          <dgm:constr type="w" for="ch" forName="imageaccent2" refType="w" fact="0.022"/>
          <dgm:constr type="h" for="ch" forName="imageaccent2" refType="h" fact="0.044"/>
          <dgm:constr type="l" for="ch" forName="textaccent3" refType="w" fact="0.2915"/>
          <dgm:constr type="t" for="ch" forName="textaccent3" refType="h" fact="0.216"/>
          <dgm:constr type="w" for="ch" forName="textaccent3" refType="w" fact="0.022"/>
          <dgm:constr type="h" for="ch" forName="textaccent3" refType="h" fact="0.044"/>
          <dgm:constr type="l" for="ch" forName="imageaccent3" refType="w" fact="0.3299"/>
          <dgm:constr type="t" for="ch" forName="imageaccent3" refType="h" fact="0.1665"/>
          <dgm:constr type="w" for="ch" forName="imageaccent3" refType="w" fact="0.022"/>
          <dgm:constr type="h" for="ch" forName="imageaccent3" refType="h" fact="0.044"/>
          <dgm:constr type="l" for="ch" forName="textaccent4" refType="w" fact="0.65"/>
          <dgm:constr type="t" for="ch" forName="textaccent4" refType="h" fact="0.3746"/>
          <dgm:constr type="w" for="ch" forName="textaccent4" refType="w" fact="0.022"/>
          <dgm:constr type="h" for="ch" forName="textaccent4" refType="h" fact="0.044"/>
          <dgm:constr type="l" for="ch" forName="imageaccent4" refType="w" fact="0.6859"/>
          <dgm:constr type="t" for="ch" forName="imageaccent4" refType="h" fact="0.4261"/>
          <dgm:constr type="w" for="ch" forName="imageaccent4" refType="w" fact="0.022"/>
          <dgm:constr type="h" for="ch" forName="imageaccent4" refType="h" fact="0.044"/>
          <dgm:constr type="l" for="ch" forName="textaccent5" refType="w" fact="0.8123"/>
          <dgm:constr type="t" for="ch" forName="textaccent5" refType="h" fact="0.1724"/>
          <dgm:constr type="w" for="ch" forName="textaccent5" refType="w" fact="0.022"/>
          <dgm:constr type="h" for="ch" forName="textaccent5" refType="h" fact="0.044"/>
          <dgm:constr type="l" for="ch" forName="imageaccent5" refType="w" fact="0.849"/>
          <dgm:constr type="t" for="ch" forName="imageaccent5" refType="h" fact="0.222"/>
          <dgm:constr type="w" for="ch" forName="imageaccent5" refType="w" fact="0.022"/>
          <dgm:constr type="h" for="ch" forName="imageaccent5" refType="h" fact="0.044"/>
        </dgm:constrLst>
      </dgm:if>
      <dgm:if name="Name7" axis="ch" ptType="node" func="cnt" op="equ" val="6">
        <dgm:alg type="composite">
          <dgm:param type="ar" val="1.9179"/>
        </dgm:alg>
        <dgm:constrLst>
          <dgm:constr type="primFontSz" for="des" ptType="node" op="equ" val="65"/>
          <dgm:constr type="l" for="ch" forName="image4" refType="w" fact="0.6491"/>
          <dgm:constr type="t" for="ch" forName="image4" refType="h" fact="0.3466"/>
          <dgm:constr type="w" for="ch" forName="image4" refType="w" fact="0.1886"/>
          <dgm:constr type="h" for="ch" forName="image4" refType="h" fact="0.3106"/>
          <dgm:constr type="l" for="ch" forName="text5" refType="w" fact="0.6491"/>
          <dgm:constr type="t" for="ch" forName="text5" refType="h" fact="0.0033"/>
          <dgm:constr type="w" for="ch" forName="text5" refType="w" fact="0.1886"/>
          <dgm:constr type="h" for="ch" forName="text5" refType="h" fact="0.3106"/>
          <dgm:constr type="l" for="ch" forName="image5" refType="w" fact="0.8114"/>
          <dgm:constr type="t" for="ch" forName="image5" refType="h" fact="0.1766"/>
          <dgm:constr type="w" for="ch" forName="image5" refType="w" fact="0.1886"/>
          <dgm:constr type="h" for="ch" forName="image5" refType="h" fact="0.3106"/>
          <dgm:constr type="l" for="ch" forName="image2" refType="w" fact="0.4868"/>
          <dgm:constr type="t" for="ch" forName="image2" refType="h" fact="0.5154"/>
          <dgm:constr type="w" for="ch" forName="image2" refType="w" fact="0.1886"/>
          <dgm:constr type="h" for="ch" forName="image2" refType="h" fact="0.3106"/>
          <dgm:constr type="l" for="ch" forName="text4" refType="w" fact="0.4868"/>
          <dgm:constr type="t" for="ch" forName="text4" refType="h" fact="0.172"/>
          <dgm:constr type="w" for="ch" forName="text4" refType="w" fact="0.1886"/>
          <dgm:constr type="h" for="ch" forName="text4" refType="h" fact="0.3106"/>
          <dgm:constr type="l" for="ch" forName="text2" refType="w" fact="0.3246"/>
          <dgm:constr type="t" for="ch" forName="text2" refType="h" fact="0.3434"/>
          <dgm:constr type="w" for="ch" forName="text2" refType="w" fact="0.1886"/>
          <dgm:constr type="h" for="ch" forName="text2" refType="h" fact="0.3106"/>
          <dgm:constr type="l" for="ch" forName="image3" refType="w" fact="0.3246"/>
          <dgm:constr type="t" for="ch" forName="image3" refType="h" fact="0"/>
          <dgm:constr type="w" for="ch" forName="image3" refType="w" fact="0.1886"/>
          <dgm:constr type="h" for="ch" forName="image3" refType="h" fact="0.3106"/>
          <dgm:constr type="l" for="ch" forName="text1" refType="w" fact="0.1623"/>
          <dgm:constr type="t" for="ch" forName="text1" refType="h" fact="0.516"/>
          <dgm:constr type="w" for="ch" forName="text1" refType="w" fact="0.1886"/>
          <dgm:constr type="h" for="ch" forName="text1" refType="h" fact="0.3106"/>
          <dgm:constr type="l" for="ch" forName="text3" refType="w" fact="0.1623"/>
          <dgm:constr type="t" for="ch" forName="text3" refType="h" fact="0.1727"/>
          <dgm:constr type="w" for="ch" forName="text3" refType="w" fact="0.1886"/>
          <dgm:constr type="h" for="ch" forName="text3" refType="h" fact="0.3106"/>
          <dgm:constr type="l" for="ch" forName="textaccent1" refType="w" fact="0.1668"/>
          <dgm:constr type="t" for="ch" forName="textaccent1" refType="h" fact="0.6549"/>
          <dgm:constr type="w" for="ch" forName="textaccent1" refType="w" fact="0.022"/>
          <dgm:constr type="h" for="ch" forName="textaccent1" refType="h" fact="0.0364"/>
          <dgm:constr type="l" for="ch" forName="image1" refType="w" fact="0"/>
          <dgm:constr type="t" for="ch" forName="image1" refType="h" fact="0.3443"/>
          <dgm:constr type="w" for="ch" forName="image1" refType="w" fact="0.1886"/>
          <dgm:constr type="h" for="ch" forName="image1" refType="h" fact="0.3106"/>
          <dgm:constr type="l" for="ch" forName="imageaccent1" refType="w" fact="0.1292"/>
          <dgm:constr type="t" for="ch" forName="imageaccent1" refType="h" fact="0.6137"/>
          <dgm:constr type="w" for="ch" forName="imageaccent1" refType="w" fact="0.022"/>
          <dgm:constr type="h" for="ch" forName="imageaccent1" refType="h" fact="0.0364"/>
          <dgm:constr type="l" for="ch" forName="textaccent2" refType="w" fact="0.4544"/>
          <dgm:constr type="t" for="ch" forName="textaccent2" refType="h" fact="0.612"/>
          <dgm:constr type="w" for="ch" forName="textaccent2" refType="w" fact="0.022"/>
          <dgm:constr type="h" for="ch" forName="textaccent2" refType="h" fact="0.0364"/>
          <dgm:constr type="l" for="ch" forName="imageaccent2" refType="w" fact="0.4914"/>
          <dgm:constr type="t" for="ch" forName="imageaccent2" refType="h" fact="0.6536"/>
          <dgm:constr type="w" for="ch" forName="imageaccent2" refType="w" fact="0.022"/>
          <dgm:constr type="h" for="ch" forName="imageaccent2" refType="h" fact="0.0364"/>
          <dgm:constr type="l" for="ch" forName="textaccent3" refType="w" fact="0.2915"/>
          <dgm:constr type="t" for="ch" forName="textaccent3" refType="h" fact="0.1786"/>
          <dgm:constr type="w" for="ch" forName="textaccent3" refType="w" fact="0.022"/>
          <dgm:constr type="h" for="ch" forName="textaccent3" refType="h" fact="0.0364"/>
          <dgm:constr type="l" for="ch" forName="imageaccent3" refType="w" fact="0.3299"/>
          <dgm:constr type="t" for="ch" forName="imageaccent3" refType="h" fact="0.1376"/>
          <dgm:constr type="w" for="ch" forName="imageaccent3" refType="w" fact="0.022"/>
          <dgm:constr type="h" for="ch" forName="imageaccent3" refType="h" fact="0.0364"/>
          <dgm:constr type="l" for="ch" forName="textaccent4" refType="w" fact="0.65"/>
          <dgm:constr type="t" for="ch" forName="textaccent4" refType="h" fact="0.3096"/>
          <dgm:constr type="w" for="ch" forName="textaccent4" refType="w" fact="0.022"/>
          <dgm:constr type="h" for="ch" forName="textaccent4" refType="h" fact="0.0364"/>
          <dgm:constr type="l" for="ch" forName="imageaccent4" refType="w" fact="0.6859"/>
          <dgm:constr type="t" for="ch" forName="imageaccent4" refType="h" fact="0.3522"/>
          <dgm:constr type="w" for="ch" forName="imageaccent4" refType="w" fact="0.022"/>
          <dgm:constr type="h" for="ch" forName="imageaccent4" refType="h" fact="0.0364"/>
          <dgm:constr type="l" for="ch" forName="textaccent5" refType="w" fact="0.8123"/>
          <dgm:constr type="t" for="ch" forName="textaccent5" refType="h" fact="0.1425"/>
          <dgm:constr type="w" for="ch" forName="textaccent5" refType="w" fact="0.022"/>
          <dgm:constr type="h" for="ch" forName="textaccent5" refType="h" fact="0.0364"/>
          <dgm:constr type="l" for="ch" forName="imageaccent5" refType="w" fact="0.849"/>
          <dgm:constr type="t" for="ch" forName="imageaccent5" refType="h" fact="0.1835"/>
          <dgm:constr type="w" for="ch" forName="imageaccent5" refType="w" fact="0.022"/>
          <dgm:constr type="h" for="ch" forName="imageaccent5" refType="h" fact="0.0364"/>
          <dgm:constr type="l" for="ch" forName="image6" refType="w" fact="0.6491"/>
          <dgm:constr type="t" for="ch" forName="image6" refType="h" fact="0.6894"/>
          <dgm:constr type="w" for="ch" forName="image6" refType="w" fact="0.1886"/>
          <dgm:constr type="h" for="ch" forName="image6" refType="h" fact="0.3106"/>
          <dgm:constr type="l" for="ch" forName="text6" refType="w" fact="0.8114"/>
          <dgm:constr type="t" for="ch" forName="text6" refType="h" fact="0.5194"/>
          <dgm:constr type="w" for="ch" forName="text6" refType="w" fact="0.1886"/>
          <dgm:constr type="h" for="ch" forName="text6" refType="h" fact="0.3106"/>
          <dgm:constr type="l" for="ch" forName="imageaccent6" refType="w" fact="0.8138"/>
          <dgm:constr type="t" for="ch" forName="imageaccent6" refType="h" fact="0.8257"/>
          <dgm:constr type="w" for="ch" forName="imageaccent6" refType="w" fact="0.022"/>
          <dgm:constr type="h" for="ch" forName="imageaccent6" refType="h" fact="0.0364"/>
          <dgm:constr type="l" for="ch" forName="textaccent6" refType="w" fact="0.8488"/>
          <dgm:constr type="t" for="ch" forName="textaccent6" refType="h" fact="0.7914"/>
          <dgm:constr type="w" for="ch" forName="textaccent6" refType="w" fact="0.022"/>
          <dgm:constr type="h" for="ch" forName="textaccent6" refType="h" fact="0.0364"/>
        </dgm:constrLst>
      </dgm:if>
      <dgm:if name="Name8" axis="ch" ptType="node" func="cnt" op="equ" val="7">
        <dgm:alg type="composite">
          <dgm:param type="ar" val="1.6382"/>
        </dgm:alg>
        <dgm:constrLst>
          <dgm:constr type="primFontSz" for="des" ptType="node" op="equ" val="65"/>
          <dgm:constr type="l" for="ch" forName="image4" refType="w" fact="0.6491"/>
          <dgm:constr type="t" for="ch" forName="image4" refType="h" fact="0.2961"/>
          <dgm:constr type="w" for="ch" forName="image4" refType="w" fact="0.1886"/>
          <dgm:constr type="h" for="ch" forName="image4" refType="h" fact="0.2653"/>
          <dgm:constr type="l" for="ch" forName="text5" refType="w" fact="0.6491"/>
          <dgm:constr type="t" for="ch" forName="text5" refType="h" fact="0.0028"/>
          <dgm:constr type="w" for="ch" forName="text5" refType="w" fact="0.1886"/>
          <dgm:constr type="h" for="ch" forName="text5" refType="h" fact="0.2653"/>
          <dgm:constr type="l" for="ch" forName="image5" refType="w" fact="0.8114"/>
          <dgm:constr type="t" for="ch" forName="image5" refType="h" fact="0.1508"/>
          <dgm:constr type="w" for="ch" forName="image5" refType="w" fact="0.1886"/>
          <dgm:constr type="h" for="ch" forName="image5" refType="h" fact="0.2653"/>
          <dgm:constr type="l" for="ch" forName="image2" refType="w" fact="0.4868"/>
          <dgm:constr type="t" for="ch" forName="image2" refType="h" fact="0.4402"/>
          <dgm:constr type="w" for="ch" forName="image2" refType="w" fact="0.1886"/>
          <dgm:constr type="h" for="ch" forName="image2" refType="h" fact="0.2653"/>
          <dgm:constr type="l" for="ch" forName="text4" refType="w" fact="0.4868"/>
          <dgm:constr type="t" for="ch" forName="text4" refType="h" fact="0.1469"/>
          <dgm:constr type="w" for="ch" forName="text4" refType="w" fact="0.1886"/>
          <dgm:constr type="h" for="ch" forName="text4" refType="h" fact="0.2653"/>
          <dgm:constr type="l" for="ch" forName="text2" refType="w" fact="0.3246"/>
          <dgm:constr type="t" for="ch" forName="text2" refType="h" fact="0.2933"/>
          <dgm:constr type="w" for="ch" forName="text2" refType="w" fact="0.1886"/>
          <dgm:constr type="h" for="ch" forName="text2" refType="h" fact="0.2653"/>
          <dgm:constr type="l" for="ch" forName="image3" refType="w" fact="0.3246"/>
          <dgm:constr type="t" for="ch" forName="image3" refType="h" fact="0"/>
          <dgm:constr type="w" for="ch" forName="image3" refType="w" fact="0.1886"/>
          <dgm:constr type="h" for="ch" forName="image3" refType="h" fact="0.2653"/>
          <dgm:constr type="l" for="ch" forName="text1" refType="w" fact="0.1623"/>
          <dgm:constr type="t" for="ch" forName="text1" refType="h" fact="0.4408"/>
          <dgm:constr type="w" for="ch" forName="text1" refType="w" fact="0.1886"/>
          <dgm:constr type="h" for="ch" forName="text1" refType="h" fact="0.2653"/>
          <dgm:constr type="l" for="ch" forName="text3" refType="w" fact="0.1623"/>
          <dgm:constr type="t" for="ch" forName="text3" refType="h" fact="0.1475"/>
          <dgm:constr type="w" for="ch" forName="text3" refType="w" fact="0.1886"/>
          <dgm:constr type="h" for="ch" forName="text3" refType="h" fact="0.2653"/>
          <dgm:constr type="l" for="ch" forName="textaccent1" refType="w" fact="0.1668"/>
          <dgm:constr type="t" for="ch" forName="textaccent1" refType="h" fact="0.5594"/>
          <dgm:constr type="w" for="ch" forName="textaccent1" refType="w" fact="0.022"/>
          <dgm:constr type="h" for="ch" forName="textaccent1" refType="h" fact="0.0311"/>
          <dgm:constr type="l" for="ch" forName="image1" refType="w" fact="0"/>
          <dgm:constr type="t" for="ch" forName="image1" refType="h" fact="0.2941"/>
          <dgm:constr type="w" for="ch" forName="image1" refType="w" fact="0.1886"/>
          <dgm:constr type="h" for="ch" forName="image1" refType="h" fact="0.2653"/>
          <dgm:constr type="l" for="ch" forName="imageaccent1" refType="w" fact="0.1292"/>
          <dgm:constr type="t" for="ch" forName="imageaccent1" refType="h" fact="0.5242"/>
          <dgm:constr type="w" for="ch" forName="imageaccent1" refType="w" fact="0.022"/>
          <dgm:constr type="h" for="ch" forName="imageaccent1" refType="h" fact="0.0311"/>
          <dgm:constr type="l" for="ch" forName="textaccent2" refType="w" fact="0.4544"/>
          <dgm:constr type="t" for="ch" forName="textaccent2" refType="h" fact="0.5228"/>
          <dgm:constr type="w" for="ch" forName="textaccent2" refType="w" fact="0.022"/>
          <dgm:constr type="h" for="ch" forName="textaccent2" refType="h" fact="0.0311"/>
          <dgm:constr type="l" for="ch" forName="imageaccent2" refType="w" fact="0.4914"/>
          <dgm:constr type="t" for="ch" forName="imageaccent2" refType="h" fact="0.5583"/>
          <dgm:constr type="w" for="ch" forName="imageaccent2" refType="w" fact="0.022"/>
          <dgm:constr type="h" for="ch" forName="imageaccent2" refType="h" fact="0.0311"/>
          <dgm:constr type="l" for="ch" forName="textaccent3" refType="w" fact="0.2907"/>
          <dgm:constr type="t" for="ch" forName="textaccent3" refType="h" fact="0.1511"/>
          <dgm:constr type="w" for="ch" forName="textaccent3" refType="w" fact="0.022"/>
          <dgm:constr type="h" for="ch" forName="textaccent3" refType="h" fact="0.0311"/>
          <dgm:constr type="l" for="ch" forName="imageaccent3" refType="w" fact="0.3299"/>
          <dgm:constr type="t" for="ch" forName="imageaccent3" refType="h" fact="0.1175"/>
          <dgm:constr type="w" for="ch" forName="imageaccent3" refType="w" fact="0.022"/>
          <dgm:constr type="h" for="ch" forName="imageaccent3" refType="h" fact="0.0311"/>
          <dgm:constr type="l" for="ch" forName="textaccent4" refType="w" fact="0.65"/>
          <dgm:constr type="t" for="ch" forName="textaccent4" refType="h" fact="0.2645"/>
          <dgm:constr type="w" for="ch" forName="textaccent4" refType="w" fact="0.022"/>
          <dgm:constr type="h" for="ch" forName="textaccent4" refType="h" fact="0.0311"/>
          <dgm:constr type="l" for="ch" forName="imageaccent4" refType="w" fact="0.6859"/>
          <dgm:constr type="t" for="ch" forName="imageaccent4" refType="h" fact="0.3008"/>
          <dgm:constr type="w" for="ch" forName="imageaccent4" refType="w" fact="0.022"/>
          <dgm:constr type="h" for="ch" forName="imageaccent4" refType="h" fact="0.0311"/>
          <dgm:constr type="l" for="ch" forName="textaccent5" refType="w" fact="0.8123"/>
          <dgm:constr type="t" for="ch" forName="textaccent5" refType="h" fact="0.1217"/>
          <dgm:constr type="w" for="ch" forName="textaccent5" refType="w" fact="0.022"/>
          <dgm:constr type="h" for="ch" forName="textaccent5" refType="h" fact="0.0311"/>
          <dgm:constr type="l" for="ch" forName="imageaccent5" refType="w" fact="0.849"/>
          <dgm:constr type="t" for="ch" forName="imageaccent5" refType="h" fact="0.1567"/>
          <dgm:constr type="w" for="ch" forName="imageaccent5" refType="w" fact="0.022"/>
          <dgm:constr type="h" for="ch" forName="imageaccent5" refType="h" fact="0.0311"/>
          <dgm:constr type="l" for="ch" forName="image6" refType="w" fact="0.6491"/>
          <dgm:constr type="t" for="ch" forName="image6" refType="h" fact="0.5889"/>
          <dgm:constr type="w" for="ch" forName="image6" refType="w" fact="0.1886"/>
          <dgm:constr type="h" for="ch" forName="image6" refType="h" fact="0.2653"/>
          <dgm:constr type="l" for="ch" forName="text6" refType="w" fact="0.8114"/>
          <dgm:constr type="t" for="ch" forName="text6" refType="h" fact="0.4436"/>
          <dgm:constr type="w" for="ch" forName="text6" refType="w" fact="0.1886"/>
          <dgm:constr type="h" for="ch" forName="text6" refType="h" fact="0.2653"/>
          <dgm:constr type="l" for="ch" forName="imageaccent6" refType="w" fact="0.8138"/>
          <dgm:constr type="t" for="ch" forName="imageaccent6" refType="h" fact="0.7053"/>
          <dgm:constr type="w" for="ch" forName="imageaccent6" refType="w" fact="0.022"/>
          <dgm:constr type="h" for="ch" forName="imageaccent6" refType="h" fact="0.0311"/>
          <dgm:constr type="l" for="ch" forName="textaccent6" refType="w" fact="0.8488"/>
          <dgm:constr type="t" for="ch" forName="textaccent6" refType="h" fact="0.676"/>
          <dgm:constr type="w" for="ch" forName="textaccent6" refType="w" fact="0.022"/>
          <dgm:constr type="h" for="ch" forName="textaccent6" refType="h" fact="0.0311"/>
          <dgm:constr type="l" for="ch" forName="text7" refType="w" fact="0.3244"/>
          <dgm:constr type="t" for="ch" forName="text7" refType="h" fact="0.5872"/>
          <dgm:constr type="w" for="ch" forName="text7" refType="w" fact="0.1886"/>
          <dgm:constr type="h" for="ch" forName="text7" refType="h" fact="0.2653"/>
          <dgm:constr type="l" for="ch" forName="image7" refType="w" fact="0.1622"/>
          <dgm:constr type="t" for="ch" forName="image7" refType="h" fact="0.7347"/>
          <dgm:constr type="w" for="ch" forName="image7" refType="w" fact="0.1886"/>
          <dgm:constr type="h" for="ch" forName="image7" refType="h" fact="0.2653"/>
          <dgm:constr type="l" for="ch" forName="imageaccent7" refType="w" fact="0.2905"/>
          <dgm:constr type="t" for="ch" forName="imageaccent7" refType="h" fact="0.7384"/>
          <dgm:constr type="w" for="ch" forName="imageaccent7" refType="w" fact="0.022"/>
          <dgm:constr type="h" for="ch" forName="imageaccent7" refType="h" fact="0.0311"/>
          <dgm:constr type="l" for="ch" forName="textaccent7" refType="w" fact="0.3298"/>
          <dgm:constr type="t" for="ch" forName="textaccent7" refType="h" fact="0.7048"/>
          <dgm:constr type="w" for="ch" forName="textaccent7" refType="w" fact="0.022"/>
          <dgm:constr type="h" for="ch" forName="textaccent7" refType="h" fact="0.0311"/>
        </dgm:constrLst>
      </dgm:if>
      <dgm:if name="Name9" axis="ch" ptType="node" func="cnt" op="equ" val="8">
        <dgm:alg type="composite">
          <dgm:param type="ar" val="1.8974"/>
        </dgm:alg>
        <dgm:constrLst>
          <dgm:constr type="primFontSz" for="des" ptType="node" op="equ" val="65"/>
          <dgm:constr type="l" for="ch" forName="image4" refType="w" fact="0.5589"/>
          <dgm:constr type="t" for="ch" forName="image4" refType="h" fact="0.2952"/>
          <dgm:constr type="w" for="ch" forName="image4" refType="w" fact="0.1624"/>
          <dgm:constr type="h" for="ch" forName="image4" refType="h" fact="0.2645"/>
          <dgm:constr type="l" for="ch" forName="text5" refType="w" fact="0.5589"/>
          <dgm:constr type="t" for="ch" forName="text5" refType="h" fact="0.0028"/>
          <dgm:constr type="w" for="ch" forName="text5" refType="w" fact="0.1624"/>
          <dgm:constr type="h" for="ch" forName="text5" refType="h" fact="0.2645"/>
          <dgm:constr type="l" for="ch" forName="image5" refType="w" fact="0.6986"/>
          <dgm:constr type="t" for="ch" forName="image5" refType="h" fact="0.1504"/>
          <dgm:constr type="w" for="ch" forName="image5" refType="w" fact="0.1624"/>
          <dgm:constr type="h" for="ch" forName="image5" refType="h" fact="0.2645"/>
          <dgm:constr type="l" for="ch" forName="image2" refType="w" fact="0.4192"/>
          <dgm:constr type="t" for="ch" forName="image2" refType="h" fact="0.439"/>
          <dgm:constr type="w" for="ch" forName="image2" refType="w" fact="0.1624"/>
          <dgm:constr type="h" for="ch" forName="image2" refType="h" fact="0.2645"/>
          <dgm:constr type="l" for="ch" forName="text4" refType="w" fact="0.4192"/>
          <dgm:constr type="t" for="ch" forName="text4" refType="h" fact="0.1465"/>
          <dgm:constr type="w" for="ch" forName="text4" refType="w" fact="0.1624"/>
          <dgm:constr type="h" for="ch" forName="text4" refType="h" fact="0.2645"/>
          <dgm:constr type="l" for="ch" forName="text2" refType="w" fact="0.2794"/>
          <dgm:constr type="t" for="ch" forName="text2" refType="h" fact="0.2925"/>
          <dgm:constr type="w" for="ch" forName="text2" refType="w" fact="0.1624"/>
          <dgm:constr type="h" for="ch" forName="text2" refType="h" fact="0.2645"/>
          <dgm:constr type="l" for="ch" forName="image3" refType="w" fact="0.2794"/>
          <dgm:constr type="t" for="ch" forName="image3" refType="h" fact="0"/>
          <dgm:constr type="w" for="ch" forName="image3" refType="w" fact="0.1624"/>
          <dgm:constr type="h" for="ch" forName="image3" refType="h" fact="0.2645"/>
          <dgm:constr type="l" for="ch" forName="text1" refType="w" fact="0.1397"/>
          <dgm:constr type="t" for="ch" forName="text1" refType="h" fact="0.4395"/>
          <dgm:constr type="w" for="ch" forName="text1" refType="w" fact="0.1624"/>
          <dgm:constr type="h" for="ch" forName="text1" refType="h" fact="0.2645"/>
          <dgm:constr type="l" for="ch" forName="text3" refType="w" fact="0.1397"/>
          <dgm:constr type="t" for="ch" forName="text3" refType="h" fact="0.1471"/>
          <dgm:constr type="w" for="ch" forName="text3" refType="w" fact="0.1624"/>
          <dgm:constr type="h" for="ch" forName="text3" refType="h" fact="0.2645"/>
          <dgm:constr type="l" for="ch" forName="textaccent1" refType="w" fact="0.1436"/>
          <dgm:constr type="t" for="ch" forName="textaccent1" refType="h" fact="0.5578"/>
          <dgm:constr type="w" for="ch" forName="textaccent1" refType="w" fact="0.0189"/>
          <dgm:constr type="h" for="ch" forName="textaccent1" refType="h" fact="0.031"/>
          <dgm:constr type="l" for="ch" forName="image1" refType="w" fact="0"/>
          <dgm:constr type="t" for="ch" forName="image1" refType="h" fact="0.2933"/>
          <dgm:constr type="w" for="ch" forName="image1" refType="w" fact="0.1624"/>
          <dgm:constr type="h" for="ch" forName="image1" refType="h" fact="0.2645"/>
          <dgm:constr type="l" for="ch" forName="imageaccent1" refType="w" fact="0.1112"/>
          <dgm:constr type="t" for="ch" forName="imageaccent1" refType="h" fact="0.5227"/>
          <dgm:constr type="w" for="ch" forName="imageaccent1" refType="w" fact="0.0189"/>
          <dgm:constr type="h" for="ch" forName="imageaccent1" refType="h" fact="0.031"/>
          <dgm:constr type="l" for="ch" forName="textaccent2" refType="w" fact="0.3912"/>
          <dgm:constr type="t" for="ch" forName="textaccent2" refType="h" fact="0.5213"/>
          <dgm:constr type="w" for="ch" forName="textaccent2" refType="w" fact="0.0189"/>
          <dgm:constr type="h" for="ch" forName="textaccent2" refType="h" fact="0.031"/>
          <dgm:constr type="l" for="ch" forName="imageaccent2" refType="w" fact="0.4231"/>
          <dgm:constr type="t" for="ch" forName="imageaccent2" refType="h" fact="0.5567"/>
          <dgm:constr type="w" for="ch" forName="imageaccent2" refType="w" fact="0.0189"/>
          <dgm:constr type="h" for="ch" forName="imageaccent2" refType="h" fact="0.031"/>
          <dgm:constr type="l" for="ch" forName="textaccent3" refType="w" fact="0.2502"/>
          <dgm:constr type="t" for="ch" forName="textaccent3" refType="h" fact="0.1507"/>
          <dgm:constr type="w" for="ch" forName="textaccent3" refType="w" fact="0.0189"/>
          <dgm:constr type="h" for="ch" forName="textaccent3" refType="h" fact="0.031"/>
          <dgm:constr type="l" for="ch" forName="imageaccent3" refType="w" fact="0.2841"/>
          <dgm:constr type="t" for="ch" forName="imageaccent3" refType="h" fact="0.1172"/>
          <dgm:constr type="w" for="ch" forName="imageaccent3" refType="w" fact="0.0189"/>
          <dgm:constr type="h" for="ch" forName="imageaccent3" refType="h" fact="0.031"/>
          <dgm:constr type="l" for="ch" forName="textaccent4" refType="w" fact="0.5596"/>
          <dgm:constr type="t" for="ch" forName="textaccent4" refType="h" fact="0.2637"/>
          <dgm:constr type="w" for="ch" forName="textaccent4" refType="w" fact="0.0189"/>
          <dgm:constr type="h" for="ch" forName="textaccent4" refType="h" fact="0.031"/>
          <dgm:constr type="l" for="ch" forName="imageaccent4" refType="w" fact="0.5905"/>
          <dgm:constr type="t" for="ch" forName="imageaccent4" refType="h" fact="0.3"/>
          <dgm:constr type="w" for="ch" forName="imageaccent4" refType="w" fact="0.0189"/>
          <dgm:constr type="h" for="ch" forName="imageaccent4" refType="h" fact="0.031"/>
          <dgm:constr type="l" for="ch" forName="textaccent5" refType="w" fact="0.6993"/>
          <dgm:constr type="t" for="ch" forName="textaccent5" refType="h" fact="0.1214"/>
          <dgm:constr type="w" for="ch" forName="textaccent5" refType="w" fact="0.0189"/>
          <dgm:constr type="h" for="ch" forName="textaccent5" refType="h" fact="0.031"/>
          <dgm:constr type="l" for="ch" forName="imageaccent5" refType="w" fact="0.731"/>
          <dgm:constr type="t" for="ch" forName="imageaccent5" refType="h" fact="0.1563"/>
          <dgm:constr type="w" for="ch" forName="imageaccent5" refType="w" fact="0.0189"/>
          <dgm:constr type="h" for="ch" forName="imageaccent5" refType="h" fact="0.031"/>
          <dgm:constr type="l" for="ch" forName="image6" refType="w" fact="0.5589"/>
          <dgm:constr type="t" for="ch" forName="image6" refType="h" fact="0.5872"/>
          <dgm:constr type="w" for="ch" forName="image6" refType="w" fact="0.1624"/>
          <dgm:constr type="h" for="ch" forName="image6" refType="h" fact="0.2645"/>
          <dgm:constr type="l" for="ch" forName="text6" refType="w" fact="0.6986"/>
          <dgm:constr type="t" for="ch" forName="text6" refType="h" fact="0.4424"/>
          <dgm:constr type="w" for="ch" forName="text6" refType="w" fact="0.1624"/>
          <dgm:constr type="h" for="ch" forName="text6" refType="h" fact="0.2645"/>
          <dgm:constr type="l" for="ch" forName="imageaccent6" refType="w" fact="0.7007"/>
          <dgm:constr type="t" for="ch" forName="imageaccent6" refType="h" fact="0.7033"/>
          <dgm:constr type="w" for="ch" forName="imageaccent6" refType="w" fact="0.0189"/>
          <dgm:constr type="h" for="ch" forName="imageaccent6" refType="h" fact="0.031"/>
          <dgm:constr type="l" for="ch" forName="textaccent6" refType="w" fact="0.7308"/>
          <dgm:constr type="t" for="ch" forName="textaccent6" refType="h" fact="0.6741"/>
          <dgm:constr type="w" for="ch" forName="textaccent6" refType="w" fact="0.0189"/>
          <dgm:constr type="h" for="ch" forName="textaccent6" refType="h" fact="0.031"/>
          <dgm:constr type="l" for="ch" forName="text7" refType="w" fact="0.2793"/>
          <dgm:constr type="t" for="ch" forName="text7" refType="h" fact="0.5856"/>
          <dgm:constr type="w" for="ch" forName="text7" refType="w" fact="0.1624"/>
          <dgm:constr type="h" for="ch" forName="text7" refType="h" fact="0.2645"/>
          <dgm:constr type="l" for="ch" forName="image7" refType="w" fact="0.1396"/>
          <dgm:constr type="t" for="ch" forName="image7" refType="h" fact="0.7326"/>
          <dgm:constr type="w" for="ch" forName="image7" refType="w" fact="0.1624"/>
          <dgm:constr type="h" for="ch" forName="image7" refType="h" fact="0.2645"/>
          <dgm:constr type="l" for="ch" forName="imageaccent7" refType="w" fact="0.2501"/>
          <dgm:constr type="t" for="ch" forName="imageaccent7" refType="h" fact="0.7363"/>
          <dgm:constr type="w" for="ch" forName="imageaccent7" refType="w" fact="0.0189"/>
          <dgm:constr type="h" for="ch" forName="imageaccent7" refType="h" fact="0.031"/>
          <dgm:constr type="l" for="ch" forName="textaccent7" refType="w" fact="0.284"/>
          <dgm:constr type="t" for="ch" forName="textaccent7" refType="h" fact="0.7028"/>
          <dgm:constr type="w" for="ch" forName="textaccent7" refType="w" fact="0.0189"/>
          <dgm:constr type="h" for="ch" forName="textaccent7" refType="h" fact="0.031"/>
          <dgm:constr type="l" for="ch" forName="image8" refType="w" fact="0.6979"/>
          <dgm:constr type="t" for="ch" forName="image8" refType="h" fact="0.7355"/>
          <dgm:constr type="w" for="ch" forName="image8" refType="w" fact="0.1624"/>
          <dgm:constr type="h" for="ch" forName="image8" refType="h" fact="0.2645"/>
          <dgm:constr type="l" for="ch" forName="text8" refType="w" fact="0.8376"/>
          <dgm:constr type="t" for="ch" forName="text8" refType="h" fact="0.5906"/>
          <dgm:constr type="w" for="ch" forName="text8" refType="w" fact="0.1624"/>
          <dgm:constr type="h" for="ch" forName="text8" refType="h" fact="0.2645"/>
          <dgm:constr type="l" for="ch" forName="imageaccent8" refType="w" fact="0.8397"/>
          <dgm:constr type="t" for="ch" forName="imageaccent8" refType="h" fact="0.8516"/>
          <dgm:constr type="w" for="ch" forName="imageaccent8" refType="w" fact="0.0189"/>
          <dgm:constr type="h" for="ch" forName="imageaccent8" refType="h" fact="0.031"/>
          <dgm:constr type="l" for="ch" forName="textaccent8" refType="w" fact="0.8698"/>
          <dgm:constr type="t" for="ch" forName="textaccent8" refType="h" fact="0.8223"/>
          <dgm:constr type="w" for="ch" forName="textaccent8" refType="w" fact="0.0189"/>
          <dgm:constr type="h" for="ch" forName="textaccent8" refType="h" fact="0.031"/>
        </dgm:constrLst>
      </dgm:if>
      <dgm:if name="Name10" axis="ch" ptType="node" func="cnt" op="equ" val="9">
        <dgm:alg type="composite">
          <dgm:param type="ar" val="1.8986"/>
        </dgm:alg>
        <dgm:constrLst>
          <dgm:constr type="primFontSz" for="des" ptType="node" op="equ" val="65"/>
          <dgm:constr type="l" for="ch" forName="image4" refType="w" fact="0.5585"/>
          <dgm:constr type="t" for="ch" forName="image4" refType="h" fact="0.2952"/>
          <dgm:constr type="w" for="ch" forName="image4" refType="w" fact="0.1623"/>
          <dgm:constr type="h" for="ch" forName="image4" refType="h" fact="0.2645"/>
          <dgm:constr type="l" for="ch" forName="text5" refType="w" fact="0.5585"/>
          <dgm:constr type="t" for="ch" forName="text5" refType="h" fact="0.0028"/>
          <dgm:constr type="w" for="ch" forName="text5" refType="w" fact="0.1623"/>
          <dgm:constr type="h" for="ch" forName="text5" refType="h" fact="0.2645"/>
          <dgm:constr type="l" for="ch" forName="image5" refType="w" fact="0.6982"/>
          <dgm:constr type="t" for="ch" forName="image5" refType="h" fact="0.1504"/>
          <dgm:constr type="w" for="ch" forName="image5" refType="w" fact="0.1623"/>
          <dgm:constr type="h" for="ch" forName="image5" refType="h" fact="0.2645"/>
          <dgm:constr type="l" for="ch" forName="image2" refType="w" fact="0.4189"/>
          <dgm:constr type="t" for="ch" forName="image2" refType="h" fact="0.439"/>
          <dgm:constr type="w" for="ch" forName="image2" refType="w" fact="0.1623"/>
          <dgm:constr type="h" for="ch" forName="image2" refType="h" fact="0.2645"/>
          <dgm:constr type="l" for="ch" forName="text4" refType="w" fact="0.4189"/>
          <dgm:constr type="t" for="ch" forName="text4" refType="h" fact="0.1465"/>
          <dgm:constr type="w" for="ch" forName="text4" refType="w" fact="0.1623"/>
          <dgm:constr type="h" for="ch" forName="text4" refType="h" fact="0.2645"/>
          <dgm:constr type="l" for="ch" forName="text2" refType="w" fact="0.2793"/>
          <dgm:constr type="t" for="ch" forName="text2" refType="h" fact="0.2925"/>
          <dgm:constr type="w" for="ch" forName="text2" refType="w" fact="0.1623"/>
          <dgm:constr type="h" for="ch" forName="text2" refType="h" fact="0.2645"/>
          <dgm:constr type="l" for="ch" forName="image3" refType="w" fact="0.2793"/>
          <dgm:constr type="t" for="ch" forName="image3" refType="h" fact="0"/>
          <dgm:constr type="w" for="ch" forName="image3" refType="w" fact="0.1623"/>
          <dgm:constr type="h" for="ch" forName="image3" refType="h" fact="0.2645"/>
          <dgm:constr type="l" for="ch" forName="text1" refType="w" fact="0.1396"/>
          <dgm:constr type="t" for="ch" forName="text1" refType="h" fact="0.4395"/>
          <dgm:constr type="w" for="ch" forName="text1" refType="w" fact="0.1623"/>
          <dgm:constr type="h" for="ch" forName="text1" refType="h" fact="0.2645"/>
          <dgm:constr type="l" for="ch" forName="text3" refType="w" fact="0.1396"/>
          <dgm:constr type="t" for="ch" forName="text3" refType="h" fact="0.1471"/>
          <dgm:constr type="w" for="ch" forName="text3" refType="w" fact="0.1623"/>
          <dgm:constr type="h" for="ch" forName="text3" refType="h" fact="0.2645"/>
          <dgm:constr type="l" for="ch" forName="textaccent1" refType="w" fact="0.1435"/>
          <dgm:constr type="t" for="ch" forName="textaccent1" refType="h" fact="0.5578"/>
          <dgm:constr type="w" for="ch" forName="textaccent1" refType="w" fact="0.0189"/>
          <dgm:constr type="h" for="ch" forName="textaccent1" refType="h" fact="0.031"/>
          <dgm:constr type="l" for="ch" forName="image1" refType="w" fact="0"/>
          <dgm:constr type="t" for="ch" forName="image1" refType="h" fact="0.2933"/>
          <dgm:constr type="w" for="ch" forName="image1" refType="w" fact="0.1623"/>
          <dgm:constr type="h" for="ch" forName="image1" refType="h" fact="0.2645"/>
          <dgm:constr type="l" for="ch" forName="imageaccent1" refType="w" fact="0.1111"/>
          <dgm:constr type="t" for="ch" forName="imageaccent1" refType="h" fact="0.5227"/>
          <dgm:constr type="w" for="ch" forName="imageaccent1" refType="w" fact="0.0189"/>
          <dgm:constr type="h" for="ch" forName="imageaccent1" refType="h" fact="0.031"/>
          <dgm:constr type="l" for="ch" forName="textaccent2" refType="w" fact="0.391"/>
          <dgm:constr type="t" for="ch" forName="textaccent2" refType="h" fact="0.5213"/>
          <dgm:constr type="w" for="ch" forName="textaccent2" refType="w" fact="0.0189"/>
          <dgm:constr type="h" for="ch" forName="textaccent2" refType="h" fact="0.031"/>
          <dgm:constr type="l" for="ch" forName="imageaccent2" refType="w" fact="0.4228"/>
          <dgm:constr type="t" for="ch" forName="imageaccent2" refType="h" fact="0.5567"/>
          <dgm:constr type="w" for="ch" forName="imageaccent2" refType="w" fact="0.0189"/>
          <dgm:constr type="h" for="ch" forName="imageaccent2" refType="h" fact="0.031"/>
          <dgm:constr type="l" for="ch" forName="textaccent3" refType="w" fact="0.2501"/>
          <dgm:constr type="t" for="ch" forName="textaccent3" refType="h" fact="0.1507"/>
          <dgm:constr type="w" for="ch" forName="textaccent3" refType="w" fact="0.0189"/>
          <dgm:constr type="h" for="ch" forName="textaccent3" refType="h" fact="0.031"/>
          <dgm:constr type="l" for="ch" forName="imageaccent3" refType="w" fact="0.2839"/>
          <dgm:constr type="t" for="ch" forName="imageaccent3" refType="h" fact="0.1172"/>
          <dgm:constr type="w" for="ch" forName="imageaccent3" refType="w" fact="0.0189"/>
          <dgm:constr type="h" for="ch" forName="imageaccent3" refType="h" fact="0.031"/>
          <dgm:constr type="l" for="ch" forName="textaccent4" refType="w" fact="0.5593"/>
          <dgm:constr type="t" for="ch" forName="textaccent4" refType="h" fact="0.2637"/>
          <dgm:constr type="w" for="ch" forName="textaccent4" refType="w" fact="0.0189"/>
          <dgm:constr type="h" for="ch" forName="textaccent4" refType="h" fact="0.031"/>
          <dgm:constr type="l" for="ch" forName="imageaccent4" refType="w" fact="0.5901"/>
          <dgm:constr type="t" for="ch" forName="imageaccent4" refType="h" fact="0.3"/>
          <dgm:constr type="w" for="ch" forName="imageaccent4" refType="w" fact="0.0189"/>
          <dgm:constr type="h" for="ch" forName="imageaccent4" refType="h" fact="0.031"/>
          <dgm:constr type="l" for="ch" forName="textaccent5" refType="w" fact="0.6989"/>
          <dgm:constr type="t" for="ch" forName="textaccent5" refType="h" fact="0.1214"/>
          <dgm:constr type="w" for="ch" forName="textaccent5" refType="w" fact="0.0189"/>
          <dgm:constr type="h" for="ch" forName="textaccent5" refType="h" fact="0.031"/>
          <dgm:constr type="l" for="ch" forName="imageaccent5" refType="w" fact="0.7305"/>
          <dgm:constr type="t" for="ch" forName="imageaccent5" refType="h" fact="0.1563"/>
          <dgm:constr type="w" for="ch" forName="imageaccent5" refType="w" fact="0.0189"/>
          <dgm:constr type="h" for="ch" forName="imageaccent5" refType="h" fact="0.031"/>
          <dgm:constr type="l" for="ch" forName="image6" refType="w" fact="0.5585"/>
          <dgm:constr type="t" for="ch" forName="image6" refType="h" fact="0.5872"/>
          <dgm:constr type="w" for="ch" forName="image6" refType="w" fact="0.1623"/>
          <dgm:constr type="h" for="ch" forName="image6" refType="h" fact="0.2645"/>
          <dgm:constr type="l" for="ch" forName="text6" refType="w" fact="0.6982"/>
          <dgm:constr type="t" for="ch" forName="text6" refType="h" fact="0.4424"/>
          <dgm:constr type="w" for="ch" forName="text6" refType="w" fact="0.1623"/>
          <dgm:constr type="h" for="ch" forName="text6" refType="h" fact="0.2645"/>
          <dgm:constr type="l" for="ch" forName="imageaccent6" refType="w" fact="0.7002"/>
          <dgm:constr type="t" for="ch" forName="imageaccent6" refType="h" fact="0.7033"/>
          <dgm:constr type="w" for="ch" forName="imageaccent6" refType="w" fact="0.0189"/>
          <dgm:constr type="h" for="ch" forName="imageaccent6" refType="h" fact="0.031"/>
          <dgm:constr type="l" for="ch" forName="textaccent6" refType="w" fact="0.7303"/>
          <dgm:constr type="t" for="ch" forName="textaccent6" refType="h" fact="0.6741"/>
          <dgm:constr type="w" for="ch" forName="textaccent6" refType="w" fact="0.0189"/>
          <dgm:constr type="h" for="ch" forName="textaccent6" refType="h" fact="0.031"/>
          <dgm:constr type="l" for="ch" forName="text7" refType="w" fact="0.2792"/>
          <dgm:constr type="t" for="ch" forName="text7" refType="h" fact="0.5856"/>
          <dgm:constr type="w" for="ch" forName="text7" refType="w" fact="0.1623"/>
          <dgm:constr type="h" for="ch" forName="text7" refType="h" fact="0.2645"/>
          <dgm:constr type="l" for="ch" forName="image7" refType="w" fact="0.1395"/>
          <dgm:constr type="t" for="ch" forName="image7" refType="h" fact="0.7326"/>
          <dgm:constr type="w" for="ch" forName="image7" refType="w" fact="0.1623"/>
          <dgm:constr type="h" for="ch" forName="image7" refType="h" fact="0.2645"/>
          <dgm:constr type="l" for="ch" forName="imageaccent7" refType="w" fact="0.25"/>
          <dgm:constr type="t" for="ch" forName="imageaccent7" refType="h" fact="0.7363"/>
          <dgm:constr type="w" for="ch" forName="imageaccent7" refType="w" fact="0.0189"/>
          <dgm:constr type="h" for="ch" forName="imageaccent7" refType="h" fact="0.031"/>
          <dgm:constr type="l" for="ch" forName="textaccent7" refType="w" fact="0.2838"/>
          <dgm:constr type="t" for="ch" forName="textaccent7" refType="h" fact="0.7028"/>
          <dgm:constr type="w" for="ch" forName="textaccent7" refType="w" fact="0.0189"/>
          <dgm:constr type="h" for="ch" forName="textaccent7" refType="h" fact="0.031"/>
          <dgm:constr type="l" for="ch" forName="image8" refType="w" fact="0.6975"/>
          <dgm:constr type="t" for="ch" forName="image8" refType="h" fact="0.7355"/>
          <dgm:constr type="w" for="ch" forName="image8" refType="w" fact="0.1623"/>
          <dgm:constr type="h" for="ch" forName="image8" refType="h" fact="0.2645"/>
          <dgm:constr type="l" for="ch" forName="text8" refType="w" fact="0.8371"/>
          <dgm:constr type="t" for="ch" forName="text8" refType="h" fact="0.5906"/>
          <dgm:constr type="w" for="ch" forName="text8" refType="w" fact="0.1623"/>
          <dgm:constr type="h" for="ch" forName="text8" refType="h" fact="0.2645"/>
          <dgm:constr type="l" for="ch" forName="imageaccent8" refType="w" fact="0.8392"/>
          <dgm:constr type="t" for="ch" forName="imageaccent8" refType="h" fact="0.8516"/>
          <dgm:constr type="w" for="ch" forName="imageaccent8" refType="w" fact="0.0189"/>
          <dgm:constr type="h" for="ch" forName="imageaccent8" refType="h" fact="0.031"/>
          <dgm:constr type="l" for="ch" forName="textaccent8" refType="w" fact="0.8693"/>
          <dgm:constr type="t" for="ch" forName="textaccent8" refType="h" fact="0.8223"/>
          <dgm:constr type="w" for="ch" forName="textaccent8" refType="w" fact="0.0189"/>
          <dgm:constr type="h" for="ch" forName="textaccent8" refType="h" fact="0.031"/>
          <dgm:constr type="l" for="ch" forName="text9" refType="w" fact="0.8377"/>
          <dgm:constr type="t" for="ch" forName="text9" refType="h" fact="0.0057"/>
          <dgm:constr type="w" for="ch" forName="text9" refType="w" fact="0.1623"/>
          <dgm:constr type="h" for="ch" forName="text9" refType="h" fact="0.2645"/>
          <dgm:constr type="l" for="ch" forName="textaccent9" refType="w" fact="0.95"/>
          <dgm:constr type="t" for="ch" forName="textaccent9" refType="h" fact="0.2383"/>
          <dgm:constr type="w" for="ch" forName="textaccent9" refType="w" fact="0.0189"/>
          <dgm:constr type="h" for="ch" forName="textaccent9" refType="h" fact="0.031"/>
          <dgm:constr type="l" for="ch" forName="image9" refType="w" fact="0.8377"/>
          <dgm:constr type="t" for="ch" forName="image9" refType="h" fact="0.2977"/>
          <dgm:constr type="w" for="ch" forName="image9" refType="w" fact="0.1623"/>
          <dgm:constr type="h" for="ch" forName="image9" refType="h" fact="0.2645"/>
          <dgm:constr type="l" for="ch" forName="imageaccent9" refType="w" fact="0.95"/>
          <dgm:constr type="t" for="ch" forName="imageaccent9" refType="h" fact="0.2993"/>
          <dgm:constr type="w" for="ch" forName="imageaccent9" refType="w" fact="0.0189"/>
          <dgm:constr type="h" for="ch" forName="imageaccent9" refType="h" fact="0.031"/>
        </dgm:constrLst>
      </dgm:if>
      <dgm:if name="Name11" axis="ch" ptType="node" func="cnt" op="equ" val="10">
        <dgm:alg type="composite">
          <dgm:param type="ar" val="1.6608"/>
        </dgm:alg>
        <dgm:constrLst>
          <dgm:constr type="primFontSz" for="des" ptType="node" op="equ" val="65"/>
          <dgm:constr type="l" for="ch" forName="image4" refType="w" fact="0.5585"/>
          <dgm:constr type="t" for="ch" forName="image4" refType="h" fact="0.2583"/>
          <dgm:constr type="w" for="ch" forName="image4" refType="w" fact="0.1623"/>
          <dgm:constr type="h" for="ch" forName="image4" refType="h" fact="0.2314"/>
          <dgm:constr type="l" for="ch" forName="text5" refType="w" fact="0.5585"/>
          <dgm:constr type="t" for="ch" forName="text5" refType="h" fact="0.0024"/>
          <dgm:constr type="w" for="ch" forName="text5" refType="w" fact="0.1623"/>
          <dgm:constr type="h" for="ch" forName="text5" refType="h" fact="0.2314"/>
          <dgm:constr type="l" for="ch" forName="image5" refType="w" fact="0.6982"/>
          <dgm:constr type="t" for="ch" forName="image5" refType="h" fact="0.1316"/>
          <dgm:constr type="w" for="ch" forName="image5" refType="w" fact="0.1623"/>
          <dgm:constr type="h" for="ch" forName="image5" refType="h" fact="0.2314"/>
          <dgm:constr type="l" for="ch" forName="image2" refType="w" fact="0.4189"/>
          <dgm:constr type="t" for="ch" forName="image2" refType="h" fact="0.384"/>
          <dgm:constr type="w" for="ch" forName="image2" refType="w" fact="0.1623"/>
          <dgm:constr type="h" for="ch" forName="image2" refType="h" fact="0.2314"/>
          <dgm:constr type="l" for="ch" forName="text4" refType="w" fact="0.4189"/>
          <dgm:constr type="t" for="ch" forName="text4" refType="h" fact="0.1282"/>
          <dgm:constr type="w" for="ch" forName="text4" refType="w" fact="0.1623"/>
          <dgm:constr type="h" for="ch" forName="text4" refType="h" fact="0.2314"/>
          <dgm:constr type="l" for="ch" forName="text2" refType="w" fact="0.2793"/>
          <dgm:constr type="t" for="ch" forName="text2" refType="h" fact="0.2558"/>
          <dgm:constr type="w" for="ch" forName="text2" refType="w" fact="0.1623"/>
          <dgm:constr type="h" for="ch" forName="text2" refType="h" fact="0.2314"/>
          <dgm:constr type="l" for="ch" forName="image3" refType="w" fact="0.2793"/>
          <dgm:constr type="t" for="ch" forName="image3" refType="h" fact="0"/>
          <dgm:constr type="w" for="ch" forName="image3" refType="w" fact="0.1623"/>
          <dgm:constr type="h" for="ch" forName="image3" refType="h" fact="0.2314"/>
          <dgm:constr type="l" for="ch" forName="text1" refType="w" fact="0.1396"/>
          <dgm:constr type="t" for="ch" forName="text1" refType="h" fact="0.3845"/>
          <dgm:constr type="w" for="ch" forName="text1" refType="w" fact="0.1623"/>
          <dgm:constr type="h" for="ch" forName="text1" refType="h" fact="0.2314"/>
          <dgm:constr type="l" for="ch" forName="text3" refType="w" fact="0.1396"/>
          <dgm:constr type="t" for="ch" forName="text3" refType="h" fact="0.1286"/>
          <dgm:constr type="w" for="ch" forName="text3" refType="w" fact="0.1623"/>
          <dgm:constr type="h" for="ch" forName="text3" refType="h" fact="0.2314"/>
          <dgm:constr type="l" for="ch" forName="textaccent1" refType="w" fact="0.1435"/>
          <dgm:constr type="t" for="ch" forName="textaccent1" refType="h" fact="0.488"/>
          <dgm:constr type="w" for="ch" forName="textaccent1" refType="w" fact="0.0189"/>
          <dgm:constr type="h" for="ch" forName="textaccent1" refType="h" fact="0.0271"/>
          <dgm:constr type="l" for="ch" forName="image1" refType="w" fact="0"/>
          <dgm:constr type="t" for="ch" forName="image1" refType="h" fact="0.2566"/>
          <dgm:constr type="w" for="ch" forName="image1" refType="w" fact="0.1623"/>
          <dgm:constr type="h" for="ch" forName="image1" refType="h" fact="0.2314"/>
          <dgm:constr type="l" for="ch" forName="imageaccent1" refType="w" fact="0.1111"/>
          <dgm:constr type="t" for="ch" forName="imageaccent1" refType="h" fact="0.4572"/>
          <dgm:constr type="w" for="ch" forName="imageaccent1" refType="w" fact="0.0189"/>
          <dgm:constr type="h" for="ch" forName="imageaccent1" refType="h" fact="0.0271"/>
          <dgm:constr type="l" for="ch" forName="textaccent2" refType="w" fact="0.391"/>
          <dgm:constr type="t" for="ch" forName="textaccent2" refType="h" fact="0.456"/>
          <dgm:constr type="w" for="ch" forName="textaccent2" refType="w" fact="0.0189"/>
          <dgm:constr type="h" for="ch" forName="textaccent2" refType="h" fact="0.0271"/>
          <dgm:constr type="l" for="ch" forName="imageaccent2" refType="w" fact="0.4228"/>
          <dgm:constr type="t" for="ch" forName="imageaccent2" refType="h" fact="0.487"/>
          <dgm:constr type="w" for="ch" forName="imageaccent2" refType="w" fact="0.0189"/>
          <dgm:constr type="h" for="ch" forName="imageaccent2" refType="h" fact="0.0271"/>
          <dgm:constr type="l" for="ch" forName="textaccent3" refType="w" fact="0.2501"/>
          <dgm:constr type="t" for="ch" forName="textaccent3" refType="h" fact="0.1318"/>
          <dgm:constr type="w" for="ch" forName="textaccent3" refType="w" fact="0.0189"/>
          <dgm:constr type="h" for="ch" forName="textaccent3" refType="h" fact="0.0271"/>
          <dgm:constr type="l" for="ch" forName="imageaccent3" refType="w" fact="0.2839"/>
          <dgm:constr type="t" for="ch" forName="imageaccent3" refType="h" fact="0.1025"/>
          <dgm:constr type="w" for="ch" forName="imageaccent3" refType="w" fact="0.0189"/>
          <dgm:constr type="h" for="ch" forName="imageaccent3" refType="h" fact="0.0271"/>
          <dgm:constr type="l" for="ch" forName="textaccent4" refType="w" fact="0.5593"/>
          <dgm:constr type="t" for="ch" forName="textaccent4" refType="h" fact="0.2307"/>
          <dgm:constr type="w" for="ch" forName="textaccent4" refType="w" fact="0.0189"/>
          <dgm:constr type="h" for="ch" forName="textaccent4" refType="h" fact="0.0271"/>
          <dgm:constr type="l" for="ch" forName="imageaccent4" refType="w" fact="0.5901"/>
          <dgm:constr type="t" for="ch" forName="imageaccent4" refType="h" fact="0.2624"/>
          <dgm:constr type="w" for="ch" forName="imageaccent4" refType="w" fact="0.0189"/>
          <dgm:constr type="h" for="ch" forName="imageaccent4" refType="h" fact="0.0271"/>
          <dgm:constr type="l" for="ch" forName="textaccent5" refType="w" fact="0.6989"/>
          <dgm:constr type="t" for="ch" forName="textaccent5" refType="h" fact="0.1062"/>
          <dgm:constr type="w" for="ch" forName="textaccent5" refType="w" fact="0.0189"/>
          <dgm:constr type="h" for="ch" forName="textaccent5" refType="h" fact="0.0271"/>
          <dgm:constr type="l" for="ch" forName="imageaccent5" refType="w" fact="0.7305"/>
          <dgm:constr type="t" for="ch" forName="imageaccent5" refType="h" fact="0.1367"/>
          <dgm:constr type="w" for="ch" forName="imageaccent5" refType="w" fact="0.0189"/>
          <dgm:constr type="h" for="ch" forName="imageaccent5" refType="h" fact="0.0271"/>
          <dgm:constr type="l" for="ch" forName="image6" refType="w" fact="0.5585"/>
          <dgm:constr type="t" for="ch" forName="image6" refType="h" fact="0.5137"/>
          <dgm:constr type="w" for="ch" forName="image6" refType="w" fact="0.1623"/>
          <dgm:constr type="h" for="ch" forName="image6" refType="h" fact="0.2314"/>
          <dgm:constr type="l" for="ch" forName="text6" refType="w" fact="0.6982"/>
          <dgm:constr type="t" for="ch" forName="text6" refType="h" fact="0.387"/>
          <dgm:constr type="w" for="ch" forName="text6" refType="w" fact="0.1623"/>
          <dgm:constr type="h" for="ch" forName="text6" refType="h" fact="0.2314"/>
          <dgm:constr type="l" for="ch" forName="imageaccent6" refType="w" fact="0.7002"/>
          <dgm:constr type="t" for="ch" forName="imageaccent6" refType="h" fact="0.6152"/>
          <dgm:constr type="w" for="ch" forName="imageaccent6" refType="w" fact="0.0189"/>
          <dgm:constr type="h" for="ch" forName="imageaccent6" refType="h" fact="0.0271"/>
          <dgm:constr type="l" for="ch" forName="textaccent6" refType="w" fact="0.7303"/>
          <dgm:constr type="t" for="ch" forName="textaccent6" refType="h" fact="0.5897"/>
          <dgm:constr type="w" for="ch" forName="textaccent6" refType="w" fact="0.0189"/>
          <dgm:constr type="h" for="ch" forName="textaccent6" refType="h" fact="0.0271"/>
          <dgm:constr type="l" for="ch" forName="text7" refType="w" fact="0.2792"/>
          <dgm:constr type="t" for="ch" forName="text7" refType="h" fact="0.5122"/>
          <dgm:constr type="w" for="ch" forName="text7" refType="w" fact="0.1623"/>
          <dgm:constr type="h" for="ch" forName="text7" refType="h" fact="0.2314"/>
          <dgm:constr type="l" for="ch" forName="image7" refType="w" fact="0.1395"/>
          <dgm:constr type="t" for="ch" forName="image7" refType="h" fact="0.6409"/>
          <dgm:constr type="w" for="ch" forName="image7" refType="w" fact="0.1623"/>
          <dgm:constr type="h" for="ch" forName="image7" refType="h" fact="0.2314"/>
          <dgm:constr type="l" for="ch" forName="imageaccent7" refType="w" fact="0.25"/>
          <dgm:constr type="t" for="ch" forName="imageaccent7" refType="h" fact="0.6441"/>
          <dgm:constr type="w" for="ch" forName="imageaccent7" refType="w" fact="0.0189"/>
          <dgm:constr type="h" for="ch" forName="imageaccent7" refType="h" fact="0.0271"/>
          <dgm:constr type="l" for="ch" forName="textaccent7" refType="w" fact="0.2838"/>
          <dgm:constr type="t" for="ch" forName="textaccent7" refType="h" fact="0.6148"/>
          <dgm:constr type="w" for="ch" forName="textaccent7" refType="w" fact="0.0189"/>
          <dgm:constr type="h" for="ch" forName="textaccent7" refType="h" fact="0.0271"/>
          <dgm:constr type="l" for="ch" forName="image8" refType="w" fact="0.6975"/>
          <dgm:constr type="t" for="ch" forName="image8" refType="h" fact="0.6433"/>
          <dgm:constr type="w" for="ch" forName="image8" refType="w" fact="0.1623"/>
          <dgm:constr type="h" for="ch" forName="image8" refType="h" fact="0.2314"/>
          <dgm:constr type="l" for="ch" forName="text8" refType="w" fact="0.8371"/>
          <dgm:constr type="t" for="ch" forName="text8" refType="h" fact="0.5167"/>
          <dgm:constr type="w" for="ch" forName="text8" refType="w" fact="0.1623"/>
          <dgm:constr type="h" for="ch" forName="text8" refType="h" fact="0.2314"/>
          <dgm:constr type="l" for="ch" forName="imageaccent8" refType="w" fact="0.8392"/>
          <dgm:constr type="t" for="ch" forName="imageaccent8" refType="h" fact="0.7449"/>
          <dgm:constr type="w" for="ch" forName="imageaccent8" refType="w" fact="0.0189"/>
          <dgm:constr type="h" for="ch" forName="imageaccent8" refType="h" fact="0.0271"/>
          <dgm:constr type="l" for="ch" forName="textaccent8" refType="w" fact="0.8693"/>
          <dgm:constr type="t" for="ch" forName="textaccent8" refType="h" fact="0.7194"/>
          <dgm:constr type="w" for="ch" forName="textaccent8" refType="w" fact="0.0189"/>
          <dgm:constr type="h" for="ch" forName="textaccent8" refType="h" fact="0.0271"/>
          <dgm:constr type="l" for="ch" forName="text9" refType="w" fact="0.8377"/>
          <dgm:constr type="t" for="ch" forName="text9" refType="h" fact="0.005"/>
          <dgm:constr type="w" for="ch" forName="text9" refType="w" fact="0.1623"/>
          <dgm:constr type="h" for="ch" forName="text9" refType="h" fact="0.2314"/>
          <dgm:constr type="l" for="ch" forName="textaccent9" refType="w" fact="0.95"/>
          <dgm:constr type="t" for="ch" forName="textaccent9" refType="h" fact="0.2084"/>
          <dgm:constr type="w" for="ch" forName="textaccent9" refType="w" fact="0.0189"/>
          <dgm:constr type="h" for="ch" forName="textaccent9" refType="h" fact="0.0271"/>
          <dgm:constr type="l" for="ch" forName="image9" refType="w" fact="0.8377"/>
          <dgm:constr type="t" for="ch" forName="image9" refType="h" fact="0.2604"/>
          <dgm:constr type="w" for="ch" forName="image9" refType="w" fact="0.1623"/>
          <dgm:constr type="h" for="ch" forName="image9" refType="h" fact="0.2314"/>
          <dgm:constr type="l" for="ch" forName="imageaccent9" refType="w" fact="0.95"/>
          <dgm:constr type="t" for="ch" forName="imageaccent9" refType="h" fact="0.2618"/>
          <dgm:constr type="w" for="ch" forName="imageaccent9" refType="w" fact="0.0189"/>
          <dgm:constr type="h" for="ch" forName="imageaccent9" refType="h" fact="0.0271"/>
          <dgm:constr type="l" for="ch" forName="image10" refType="w" fact="0.2786"/>
          <dgm:constr type="t" for="ch" forName="image10" refType="h" fact="0.7686"/>
          <dgm:constr type="w" for="ch" forName="image10" refType="w" fact="0.1623"/>
          <dgm:constr type="h" for="ch" forName="image10" refType="h" fact="0.2314"/>
          <dgm:constr type="l" for="ch" forName="text10" refType="w" fact="0.4183"/>
          <dgm:constr type="t" for="ch" forName="text10" refType="h" fact="0.6419"/>
          <dgm:constr type="w" for="ch" forName="text10" refType="w" fact="0.1623"/>
          <dgm:constr type="h" for="ch" forName="text10" refType="h" fact="0.2314"/>
          <dgm:constr type="l" for="ch" forName="imageaccent10" refType="w" fact="0.4203"/>
          <dgm:constr type="t" for="ch" forName="imageaccent10" refType="h" fact="0.8701"/>
          <dgm:constr type="w" for="ch" forName="imageaccent10" refType="w" fact="0.0189"/>
          <dgm:constr type="h" for="ch" forName="imageaccent10" refType="h" fact="0.0271"/>
          <dgm:constr type="l" for="ch" forName="textaccent10" refType="w" fact="0.4504"/>
          <dgm:constr type="t" for="ch" forName="textaccent10" refType="h" fact="0.8446"/>
          <dgm:constr type="w" for="ch" forName="textaccent10" refType="w" fact="0.0189"/>
          <dgm:constr type="h" for="ch" forName="textaccent10" refType="h" fact="0.0271"/>
        </dgm:constrLst>
      </dgm:if>
      <dgm:if name="Name12" axis="ch" ptType="node" func="cnt" op="equ" val="11">
        <dgm:alg type="composite">
          <dgm:param type="ar" val="1.4704"/>
        </dgm:alg>
        <dgm:constrLst>
          <dgm:constr type="primFontSz" for="des" ptType="node" op="equ" val="65"/>
          <dgm:constr type="l" for="ch" forName="image4" refType="w" fact="0.5585"/>
          <dgm:constr type="t" for="ch" forName="image4" refType="h" fact="0.2287"/>
          <dgm:constr type="w" for="ch" forName="image4" refType="w" fact="0.1623"/>
          <dgm:constr type="h" for="ch" forName="image4" refType="h" fact="0.2049"/>
          <dgm:constr type="l" for="ch" forName="text5" refType="w" fact="0.5585"/>
          <dgm:constr type="t" for="ch" forName="text5" refType="h" fact="0.0022"/>
          <dgm:constr type="w" for="ch" forName="text5" refType="w" fact="0.1623"/>
          <dgm:constr type="h" for="ch" forName="text5" refType="h" fact="0.2049"/>
          <dgm:constr type="l" for="ch" forName="image5" refType="w" fact="0.6982"/>
          <dgm:constr type="t" for="ch" forName="image5" refType="h" fact="0.1165"/>
          <dgm:constr type="w" for="ch" forName="image5" refType="w" fact="0.1623"/>
          <dgm:constr type="h" for="ch" forName="image5" refType="h" fact="0.2049"/>
          <dgm:constr type="l" for="ch" forName="image2" refType="w" fact="0.4189"/>
          <dgm:constr type="t" for="ch" forName="image2" refType="h" fact="0.34"/>
          <dgm:constr type="w" for="ch" forName="image2" refType="w" fact="0.1623"/>
          <dgm:constr type="h" for="ch" forName="image2" refType="h" fact="0.2049"/>
          <dgm:constr type="l" for="ch" forName="text4" refType="w" fact="0.4189"/>
          <dgm:constr type="t" for="ch" forName="text4" refType="h" fact="0.1135"/>
          <dgm:constr type="w" for="ch" forName="text4" refType="w" fact="0.1623"/>
          <dgm:constr type="h" for="ch" forName="text4" refType="h" fact="0.2049"/>
          <dgm:constr type="l" for="ch" forName="text2" refType="w" fact="0.2793"/>
          <dgm:constr type="t" for="ch" forName="text2" refType="h" fact="0.2265"/>
          <dgm:constr type="w" for="ch" forName="text2" refType="w" fact="0.1623"/>
          <dgm:constr type="h" for="ch" forName="text2" refType="h" fact="0.2049"/>
          <dgm:constr type="l" for="ch" forName="image3" refType="w" fact="0.2793"/>
          <dgm:constr type="t" for="ch" forName="image3" refType="h" fact="0"/>
          <dgm:constr type="w" for="ch" forName="image3" refType="w" fact="0.1623"/>
          <dgm:constr type="h" for="ch" forName="image3" refType="h" fact="0.2049"/>
          <dgm:constr type="l" for="ch" forName="text1" refType="w" fact="0.1396"/>
          <dgm:constr type="t" for="ch" forName="text1" refType="h" fact="0.3404"/>
          <dgm:constr type="w" for="ch" forName="text1" refType="w" fact="0.1623"/>
          <dgm:constr type="h" for="ch" forName="text1" refType="h" fact="0.2049"/>
          <dgm:constr type="l" for="ch" forName="text3" refType="w" fact="0.1396"/>
          <dgm:constr type="t" for="ch" forName="text3" refType="h" fact="0.1139"/>
          <dgm:constr type="w" for="ch" forName="text3" refType="w" fact="0.1623"/>
          <dgm:constr type="h" for="ch" forName="text3" refType="h" fact="0.2049"/>
          <dgm:constr type="l" for="ch" forName="textaccent1" refType="w" fact="0.1435"/>
          <dgm:constr type="t" for="ch" forName="textaccent1" refType="h" fact="0.432"/>
          <dgm:constr type="w" for="ch" forName="textaccent1" refType="w" fact="0.0189"/>
          <dgm:constr type="h" for="ch" forName="textaccent1" refType="h" fact="0.024"/>
          <dgm:constr type="l" for="ch" forName="image1" refType="w" fact="0"/>
          <dgm:constr type="t" for="ch" forName="image1" refType="h" fact="0.2272"/>
          <dgm:constr type="w" for="ch" forName="image1" refType="w" fact="0.1623"/>
          <dgm:constr type="h" for="ch" forName="image1" refType="h" fact="0.2049"/>
          <dgm:constr type="l" for="ch" forName="imageaccent1" refType="w" fact="0.1111"/>
          <dgm:constr type="t" for="ch" forName="imageaccent1" refType="h" fact="0.4048"/>
          <dgm:constr type="w" for="ch" forName="imageaccent1" refType="w" fact="0.0189"/>
          <dgm:constr type="h" for="ch" forName="imageaccent1" refType="h" fact="0.024"/>
          <dgm:constr type="l" for="ch" forName="textaccent2" refType="w" fact="0.391"/>
          <dgm:constr type="t" for="ch" forName="textaccent2" refType="h" fact="0.4038"/>
          <dgm:constr type="w" for="ch" forName="textaccent2" refType="w" fact="0.0189"/>
          <dgm:constr type="h" for="ch" forName="textaccent2" refType="h" fact="0.024"/>
          <dgm:constr type="l" for="ch" forName="imageaccent2" refType="w" fact="0.4228"/>
          <dgm:constr type="t" for="ch" forName="imageaccent2" refType="h" fact="0.4312"/>
          <dgm:constr type="w" for="ch" forName="imageaccent2" refType="w" fact="0.0189"/>
          <dgm:constr type="h" for="ch" forName="imageaccent2" refType="h" fact="0.024"/>
          <dgm:constr type="l" for="ch" forName="textaccent3" refType="w" fact="0.2501"/>
          <dgm:constr type="t" for="ch" forName="textaccent3" refType="h" fact="0.1167"/>
          <dgm:constr type="w" for="ch" forName="textaccent3" refType="w" fact="0.0189"/>
          <dgm:constr type="h" for="ch" forName="textaccent3" refType="h" fact="0.024"/>
          <dgm:constr type="l" for="ch" forName="imageaccent3" refType="w" fact="0.2839"/>
          <dgm:constr type="t" for="ch" forName="imageaccent3" refType="h" fact="0.0908"/>
          <dgm:constr type="w" for="ch" forName="imageaccent3" refType="w" fact="0.0189"/>
          <dgm:constr type="h" for="ch" forName="imageaccent3" refType="h" fact="0.024"/>
          <dgm:constr type="l" for="ch" forName="textaccent4" refType="w" fact="0.5593"/>
          <dgm:constr type="t" for="ch" forName="textaccent4" refType="h" fact="0.2042"/>
          <dgm:constr type="w" for="ch" forName="textaccent4" refType="w" fact="0.0189"/>
          <dgm:constr type="h" for="ch" forName="textaccent4" refType="h" fact="0.024"/>
          <dgm:constr type="l" for="ch" forName="imageaccent4" refType="w" fact="0.5901"/>
          <dgm:constr type="t" for="ch" forName="imageaccent4" refType="h" fact="0.2323"/>
          <dgm:constr type="w" for="ch" forName="imageaccent4" refType="w" fact="0.0189"/>
          <dgm:constr type="h" for="ch" forName="imageaccent4" refType="h" fact="0.024"/>
          <dgm:constr type="l" for="ch" forName="textaccent5" refType="w" fact="0.6989"/>
          <dgm:constr type="t" for="ch" forName="textaccent5" refType="h" fact="0.094"/>
          <dgm:constr type="w" for="ch" forName="textaccent5" refType="w" fact="0.0189"/>
          <dgm:constr type="h" for="ch" forName="textaccent5" refType="h" fact="0.024"/>
          <dgm:constr type="l" for="ch" forName="imageaccent5" refType="w" fact="0.7305"/>
          <dgm:constr type="t" for="ch" forName="imageaccent5" refType="h" fact="0.121"/>
          <dgm:constr type="w" for="ch" forName="imageaccent5" refType="w" fact="0.0189"/>
          <dgm:constr type="h" for="ch" forName="imageaccent5" refType="h" fact="0.024"/>
          <dgm:constr type="l" for="ch" forName="image6" refType="w" fact="0.5585"/>
          <dgm:constr type="t" for="ch" forName="image6" refType="h" fact="0.4548"/>
          <dgm:constr type="w" for="ch" forName="image6" refType="w" fact="0.1623"/>
          <dgm:constr type="h" for="ch" forName="image6" refType="h" fact="0.2049"/>
          <dgm:constr type="l" for="ch" forName="text6" refType="w" fact="0.6982"/>
          <dgm:constr type="t" for="ch" forName="text6" refType="h" fact="0.3426"/>
          <dgm:constr type="w" for="ch" forName="text6" refType="w" fact="0.1623"/>
          <dgm:constr type="h" for="ch" forName="text6" refType="h" fact="0.2049"/>
          <dgm:constr type="l" for="ch" forName="imageaccent6" refType="w" fact="0.7002"/>
          <dgm:constr type="t" for="ch" forName="imageaccent6" refType="h" fact="0.5447"/>
          <dgm:constr type="w" for="ch" forName="imageaccent6" refType="w" fact="0.0189"/>
          <dgm:constr type="h" for="ch" forName="imageaccent6" refType="h" fact="0.024"/>
          <dgm:constr type="l" for="ch" forName="textaccent6" refType="w" fact="0.7303"/>
          <dgm:constr type="t" for="ch" forName="textaccent6" refType="h" fact="0.5221"/>
          <dgm:constr type="w" for="ch" forName="textaccent6" refType="w" fact="0.0189"/>
          <dgm:constr type="h" for="ch" forName="textaccent6" refType="h" fact="0.024"/>
          <dgm:constr type="l" for="ch" forName="text7" refType="w" fact="0.2792"/>
          <dgm:constr type="t" for="ch" forName="text7" refType="h" fact="0.4535"/>
          <dgm:constr type="w" for="ch" forName="text7" refType="w" fact="0.1623"/>
          <dgm:constr type="h" for="ch" forName="text7" refType="h" fact="0.2049"/>
          <dgm:constr type="l" for="ch" forName="image7" refType="w" fact="0.1395"/>
          <dgm:constr type="t" for="ch" forName="image7" refType="h" fact="0.5674"/>
          <dgm:constr type="w" for="ch" forName="image7" refType="w" fact="0.1623"/>
          <dgm:constr type="h" for="ch" forName="image7" refType="h" fact="0.2049"/>
          <dgm:constr type="l" for="ch" forName="imageaccent7" refType="w" fact="0.25"/>
          <dgm:constr type="t" for="ch" forName="imageaccent7" refType="h" fact="0.5703"/>
          <dgm:constr type="w" for="ch" forName="imageaccent7" refType="w" fact="0.0189"/>
          <dgm:constr type="h" for="ch" forName="imageaccent7" refType="h" fact="0.024"/>
          <dgm:constr type="l" for="ch" forName="textaccent7" refType="w" fact="0.2838"/>
          <dgm:constr type="t" for="ch" forName="textaccent7" refType="h" fact="0.5443"/>
          <dgm:constr type="w" for="ch" forName="textaccent7" refType="w" fact="0.0189"/>
          <dgm:constr type="h" for="ch" forName="textaccent7" refType="h" fact="0.024"/>
          <dgm:constr type="l" for="ch" forName="image8" refType="w" fact="0.6975"/>
          <dgm:constr type="t" for="ch" forName="image8" refType="h" fact="0.5696"/>
          <dgm:constr type="w" for="ch" forName="image8" refType="w" fact="0.1623"/>
          <dgm:constr type="h" for="ch" forName="image8" refType="h" fact="0.2049"/>
          <dgm:constr type="l" for="ch" forName="text8" refType="w" fact="0.8371"/>
          <dgm:constr type="t" for="ch" forName="text8" refType="h" fact="0.4574"/>
          <dgm:constr type="w" for="ch" forName="text8" refType="w" fact="0.1623"/>
          <dgm:constr type="h" for="ch" forName="text8" refType="h" fact="0.2049"/>
          <dgm:constr type="l" for="ch" forName="imageaccent8" refType="w" fact="0.8392"/>
          <dgm:constr type="t" for="ch" forName="imageaccent8" refType="h" fact="0.6595"/>
          <dgm:constr type="w" for="ch" forName="imageaccent8" refType="w" fact="0.0189"/>
          <dgm:constr type="h" for="ch" forName="imageaccent8" refType="h" fact="0.024"/>
          <dgm:constr type="l" for="ch" forName="textaccent8" refType="w" fact="0.8693"/>
          <dgm:constr type="t" for="ch" forName="textaccent8" refType="h" fact="0.6369"/>
          <dgm:constr type="w" for="ch" forName="textaccent8" refType="w" fact="0.0189"/>
          <dgm:constr type="h" for="ch" forName="textaccent8" refType="h" fact="0.024"/>
          <dgm:constr type="l" for="ch" forName="text9" refType="w" fact="0.8377"/>
          <dgm:constr type="t" for="ch" forName="text9" refType="h" fact="0.0044"/>
          <dgm:constr type="w" for="ch" forName="text9" refType="w" fact="0.1623"/>
          <dgm:constr type="h" for="ch" forName="text9" refType="h" fact="0.2049"/>
          <dgm:constr type="l" for="ch" forName="textaccent9" refType="w" fact="0.95"/>
          <dgm:constr type="t" for="ch" forName="textaccent9" refType="h" fact="0.1846"/>
          <dgm:constr type="w" for="ch" forName="textaccent9" refType="w" fact="0.0189"/>
          <dgm:constr type="h" for="ch" forName="textaccent9" refType="h" fact="0.024"/>
          <dgm:constr type="l" for="ch" forName="image9" refType="w" fact="0.8377"/>
          <dgm:constr type="t" for="ch" forName="image9" refType="h" fact="0.2306"/>
          <dgm:constr type="w" for="ch" forName="image9" refType="w" fact="0.1623"/>
          <dgm:constr type="h" for="ch" forName="image9" refType="h" fact="0.2049"/>
          <dgm:constr type="l" for="ch" forName="imageaccent9" refType="w" fact="0.95"/>
          <dgm:constr type="t" for="ch" forName="imageaccent9" refType="h" fact="0.2318"/>
          <dgm:constr type="w" for="ch" forName="imageaccent9" refType="w" fact="0.0189"/>
          <dgm:constr type="h" for="ch" forName="imageaccent9" refType="h" fact="0.024"/>
          <dgm:constr type="l" for="ch" forName="image10" refType="w" fact="0.2786"/>
          <dgm:constr type="t" for="ch" forName="image10" refType="h" fact="0.6805"/>
          <dgm:constr type="w" for="ch" forName="image10" refType="w" fact="0.1623"/>
          <dgm:constr type="h" for="ch" forName="image10" refType="h" fact="0.2049"/>
          <dgm:constr type="l" for="ch" forName="text10" refType="w" fact="0.4183"/>
          <dgm:constr type="t" for="ch" forName="text10" refType="h" fact="0.5683"/>
          <dgm:constr type="w" for="ch" forName="text10" refType="w" fact="0.1623"/>
          <dgm:constr type="h" for="ch" forName="text10" refType="h" fact="0.2049"/>
          <dgm:constr type="l" for="ch" forName="imageaccent10" refType="w" fact="0.4203"/>
          <dgm:constr type="t" for="ch" forName="imageaccent10" refType="h" fact="0.7704"/>
          <dgm:constr type="w" for="ch" forName="imageaccent10" refType="w" fact="0.0189"/>
          <dgm:constr type="h" for="ch" forName="imageaccent10" refType="h" fact="0.024"/>
          <dgm:constr type="l" for="ch" forName="textaccent10" refType="w" fact="0.4504"/>
          <dgm:constr type="t" for="ch" forName="textaccent10" refType="h" fact="0.7478"/>
          <dgm:constr type="w" for="ch" forName="textaccent10" refType="w" fact="0.0189"/>
          <dgm:constr type="h" for="ch" forName="textaccent10" refType="h" fact="0.024"/>
          <dgm:constr type="l" for="ch" forName="text11" refType="w" fact="0.6971"/>
          <dgm:constr type="t" for="ch" forName="text11" refType="h" fact="0.7951"/>
          <dgm:constr type="w" for="ch" forName="text11" refType="w" fact="0.1623"/>
          <dgm:constr type="h" for="ch" forName="text11" refType="h" fact="0.2049"/>
          <dgm:constr type="l" for="ch" forName="image11" refType="w" fact="0.5575"/>
          <dgm:constr type="t" for="ch" forName="image11" refType="h" fact="0.6816"/>
          <dgm:constr type="w" for="ch" forName="image11" refType="w" fact="0.1623"/>
          <dgm:constr type="h" for="ch" forName="image11" refType="h" fact="0.2049"/>
          <dgm:constr type="l" for="ch" forName="imageaccent11" refType="w" fact="0.6692"/>
          <dgm:constr type="t" for="ch" forName="imageaccent11" refType="h" fact="0.8589"/>
          <dgm:constr type="w" for="ch" forName="imageaccent11" refType="w" fact="0.0189"/>
          <dgm:constr type="h" for="ch" forName="imageaccent11" refType="h" fact="0.024"/>
          <dgm:constr type="l" for="ch" forName="textaccent11" refType="w" fact="0.701"/>
          <dgm:constr type="t" for="ch" forName="textaccent11" refType="h" fact="0.8863"/>
          <dgm:constr type="w" for="ch" forName="textaccent11" refType="w" fact="0.0189"/>
          <dgm:constr type="h" for="ch" forName="textaccent11" refType="h" fact="0.024"/>
        </dgm:constrLst>
      </dgm:if>
      <dgm:else name="Name13">
        <dgm:alg type="composite">
          <dgm:param type="ar" val="1.675"/>
        </dgm:alg>
        <dgm:constrLst>
          <dgm:constr type="primFontSz" for="des" ptType="node" op="equ" val="65"/>
          <dgm:constr type="l" for="ch" forName="image4" refType="w" fact="0.4903"/>
          <dgm:constr type="t" for="ch" forName="image4" refType="h" fact="0.2287"/>
          <dgm:constr type="w" for="ch" forName="image4" refType="w" fact="0.1425"/>
          <dgm:constr type="h" for="ch" forName="image4" refType="h" fact="0.2049"/>
          <dgm:constr type="l" for="ch" forName="text5" refType="w" fact="0.4903"/>
          <dgm:constr type="t" for="ch" forName="text5" refType="h" fact="0.0022"/>
          <dgm:constr type="w" for="ch" forName="text5" refType="w" fact="0.1425"/>
          <dgm:constr type="h" for="ch" forName="text5" refType="h" fact="0.2049"/>
          <dgm:constr type="l" for="ch" forName="image5" refType="w" fact="0.6129"/>
          <dgm:constr type="t" for="ch" forName="image5" refType="h" fact="0.1165"/>
          <dgm:constr type="w" for="ch" forName="image5" refType="w" fact="0.1425"/>
          <dgm:constr type="h" for="ch" forName="image5" refType="h" fact="0.2049"/>
          <dgm:constr type="l" for="ch" forName="image2" refType="w" fact="0.3677"/>
          <dgm:constr type="t" for="ch" forName="image2" refType="h" fact="0.34"/>
          <dgm:constr type="w" for="ch" forName="image2" refType="w" fact="0.1425"/>
          <dgm:constr type="h" for="ch" forName="image2" refType="h" fact="0.2049"/>
          <dgm:constr type="l" for="ch" forName="text4" refType="w" fact="0.3677"/>
          <dgm:constr type="t" for="ch" forName="text4" refType="h" fact="0.1135"/>
          <dgm:constr type="w" for="ch" forName="text4" refType="w" fact="0.1425"/>
          <dgm:constr type="h" for="ch" forName="text4" refType="h" fact="0.2049"/>
          <dgm:constr type="l" for="ch" forName="text2" refType="w" fact="0.2452"/>
          <dgm:constr type="t" for="ch" forName="text2" refType="h" fact="0.2265"/>
          <dgm:constr type="w" for="ch" forName="text2" refType="w" fact="0.1425"/>
          <dgm:constr type="h" for="ch" forName="text2" refType="h" fact="0.2049"/>
          <dgm:constr type="l" for="ch" forName="image3" refType="w" fact="0.2452"/>
          <dgm:constr type="t" for="ch" forName="image3" refType="h" fact="0"/>
          <dgm:constr type="w" for="ch" forName="image3" refType="w" fact="0.1425"/>
          <dgm:constr type="h" for="ch" forName="image3" refType="h" fact="0.2049"/>
          <dgm:constr type="l" for="ch" forName="text1" refType="w" fact="0.1226"/>
          <dgm:constr type="t" for="ch" forName="text1" refType="h" fact="0.3404"/>
          <dgm:constr type="w" for="ch" forName="text1" refType="w" fact="0.1425"/>
          <dgm:constr type="h" for="ch" forName="text1" refType="h" fact="0.2049"/>
          <dgm:constr type="l" for="ch" forName="text3" refType="w" fact="0.1226"/>
          <dgm:constr type="t" for="ch" forName="text3" refType="h" fact="0.1139"/>
          <dgm:constr type="w" for="ch" forName="text3" refType="w" fact="0.1425"/>
          <dgm:constr type="h" for="ch" forName="text3" refType="h" fact="0.2049"/>
          <dgm:constr type="l" for="ch" forName="textaccent1" refType="w" fact="0.126"/>
          <dgm:constr type="t" for="ch" forName="textaccent1" refType="h" fact="0.432"/>
          <dgm:constr type="w" for="ch" forName="textaccent1" refType="w" fact="0.0166"/>
          <dgm:constr type="h" for="ch" forName="textaccent1" refType="h" fact="0.024"/>
          <dgm:constr type="l" for="ch" forName="image1" refType="w" fact="0"/>
          <dgm:constr type="t" for="ch" forName="image1" refType="h" fact="0.2272"/>
          <dgm:constr type="w" for="ch" forName="image1" refType="w" fact="0.1425"/>
          <dgm:constr type="h" for="ch" forName="image1" refType="h" fact="0.2049"/>
          <dgm:constr type="l" for="ch" forName="imageaccent1" refType="w" fact="0.0976"/>
          <dgm:constr type="t" for="ch" forName="imageaccent1" refType="h" fact="0.4048"/>
          <dgm:constr type="w" for="ch" forName="imageaccent1" refType="w" fact="0.0166"/>
          <dgm:constr type="h" for="ch" forName="imageaccent1" refType="h" fact="0.024"/>
          <dgm:constr type="l" for="ch" forName="textaccent2" refType="w" fact="0.3432"/>
          <dgm:constr type="t" for="ch" forName="textaccent2" refType="h" fact="0.4038"/>
          <dgm:constr type="w" for="ch" forName="textaccent2" refType="w" fact="0.0166"/>
          <dgm:constr type="h" for="ch" forName="textaccent2" refType="h" fact="0.024"/>
          <dgm:constr type="l" for="ch" forName="imageaccent2" refType="w" fact="0.3712"/>
          <dgm:constr type="t" for="ch" forName="imageaccent2" refType="h" fact="0.4312"/>
          <dgm:constr type="w" for="ch" forName="imageaccent2" refType="w" fact="0.0166"/>
          <dgm:constr type="h" for="ch" forName="imageaccent2" refType="h" fact="0.024"/>
          <dgm:constr type="l" for="ch" forName="textaccent3" refType="w" fact="0.2196"/>
          <dgm:constr type="t" for="ch" forName="textaccent3" refType="h" fact="0.1167"/>
          <dgm:constr type="w" for="ch" forName="textaccent3" refType="w" fact="0.0166"/>
          <dgm:constr type="h" for="ch" forName="textaccent3" refType="h" fact="0.024"/>
          <dgm:constr type="l" for="ch" forName="imageaccent3" refType="w" fact="0.2492"/>
          <dgm:constr type="t" for="ch" forName="imageaccent3" refType="h" fact="0.0908"/>
          <dgm:constr type="w" for="ch" forName="imageaccent3" refType="w" fact="0.0166"/>
          <dgm:constr type="h" for="ch" forName="imageaccent3" refType="h" fact="0.024"/>
          <dgm:constr type="l" for="ch" forName="textaccent4" refType="w" fact="0.491"/>
          <dgm:constr type="t" for="ch" forName="textaccent4" refType="h" fact="0.2042"/>
          <dgm:constr type="w" for="ch" forName="textaccent4" refType="w" fact="0.0166"/>
          <dgm:constr type="h" for="ch" forName="textaccent4" refType="h" fact="0.024"/>
          <dgm:constr type="l" for="ch" forName="imageaccent4" refType="w" fact="0.5181"/>
          <dgm:constr type="t" for="ch" forName="imageaccent4" refType="h" fact="0.2323"/>
          <dgm:constr type="w" for="ch" forName="imageaccent4" refType="w" fact="0.0166"/>
          <dgm:constr type="h" for="ch" forName="imageaccent4" refType="h" fact="0.024"/>
          <dgm:constr type="l" for="ch" forName="textaccent5" refType="w" fact="0.6136"/>
          <dgm:constr type="t" for="ch" forName="textaccent5" refType="h" fact="0.094"/>
          <dgm:constr type="w" for="ch" forName="textaccent5" refType="w" fact="0.0166"/>
          <dgm:constr type="h" for="ch" forName="textaccent5" refType="h" fact="0.024"/>
          <dgm:constr type="l" for="ch" forName="imageaccent5" refType="w" fact="0.6413"/>
          <dgm:constr type="t" for="ch" forName="imageaccent5" refType="h" fact="0.121"/>
          <dgm:constr type="w" for="ch" forName="imageaccent5" refType="w" fact="0.0166"/>
          <dgm:constr type="h" for="ch" forName="imageaccent5" refType="h" fact="0.024"/>
          <dgm:constr type="l" for="ch" forName="image6" refType="w" fact="0.4903"/>
          <dgm:constr type="t" for="ch" forName="image6" refType="h" fact="0.4548"/>
          <dgm:constr type="w" for="ch" forName="image6" refType="w" fact="0.1425"/>
          <dgm:constr type="h" for="ch" forName="image6" refType="h" fact="0.2049"/>
          <dgm:constr type="l" for="ch" forName="text6" refType="w" fact="0.6129"/>
          <dgm:constr type="t" for="ch" forName="text6" refType="h" fact="0.3426"/>
          <dgm:constr type="w" for="ch" forName="text6" refType="w" fact="0.1425"/>
          <dgm:constr type="h" for="ch" forName="text6" refType="h" fact="0.2049"/>
          <dgm:constr type="l" for="ch" forName="imageaccent6" refType="w" fact="0.6147"/>
          <dgm:constr type="t" for="ch" forName="imageaccent6" refType="h" fact="0.5447"/>
          <dgm:constr type="w" for="ch" forName="imageaccent6" refType="w" fact="0.0166"/>
          <dgm:constr type="h" for="ch" forName="imageaccent6" refType="h" fact="0.024"/>
          <dgm:constr type="l" for="ch" forName="textaccent6" refType="w" fact="0.6411"/>
          <dgm:constr type="t" for="ch" forName="textaccent6" refType="h" fact="0.5221"/>
          <dgm:constr type="w" for="ch" forName="textaccent6" refType="w" fact="0.0166"/>
          <dgm:constr type="h" for="ch" forName="textaccent6" refType="h" fact="0.024"/>
          <dgm:constr type="l" for="ch" forName="text7" refType="w" fact="0.2451"/>
          <dgm:constr type="t" for="ch" forName="text7" refType="h" fact="0.4535"/>
          <dgm:constr type="w" for="ch" forName="text7" refType="w" fact="0.1425"/>
          <dgm:constr type="h" for="ch" forName="text7" refType="h" fact="0.2049"/>
          <dgm:constr type="l" for="ch" forName="image7" refType="w" fact="0.1225"/>
          <dgm:constr type="t" for="ch" forName="image7" refType="h" fact="0.5674"/>
          <dgm:constr type="w" for="ch" forName="image7" refType="w" fact="0.1425"/>
          <dgm:constr type="h" for="ch" forName="image7" refType="h" fact="0.2049"/>
          <dgm:constr type="l" for="ch" forName="imageaccent7" refType="w" fact="0.2195"/>
          <dgm:constr type="t" for="ch" forName="imageaccent7" refType="h" fact="0.5703"/>
          <dgm:constr type="w" for="ch" forName="imageaccent7" refType="w" fact="0.0166"/>
          <dgm:constr type="h" for="ch" forName="imageaccent7" refType="h" fact="0.024"/>
          <dgm:constr type="l" for="ch" forName="textaccent7" refType="w" fact="0.2491"/>
          <dgm:constr type="t" for="ch" forName="textaccent7" refType="h" fact="0.5443"/>
          <dgm:constr type="w" for="ch" forName="textaccent7" refType="w" fact="0.0166"/>
          <dgm:constr type="h" for="ch" forName="textaccent7" refType="h" fact="0.024"/>
          <dgm:constr type="l" for="ch" forName="image8" refType="w" fact="0.6123"/>
          <dgm:constr type="t" for="ch" forName="image8" refType="h" fact="0.5696"/>
          <dgm:constr type="w" for="ch" forName="image8" refType="w" fact="0.1425"/>
          <dgm:constr type="h" for="ch" forName="image8" refType="h" fact="0.2049"/>
          <dgm:constr type="l" for="ch" forName="text8" refType="w" fact="0.7349"/>
          <dgm:constr type="t" for="ch" forName="text8" refType="h" fact="0.4574"/>
          <dgm:constr type="w" for="ch" forName="text8" refType="w" fact="0.1425"/>
          <dgm:constr type="h" for="ch" forName="text8" refType="h" fact="0.2049"/>
          <dgm:constr type="l" for="ch" forName="imageaccent8" refType="w" fact="0.7367"/>
          <dgm:constr type="t" for="ch" forName="imageaccent8" refType="h" fact="0.6595"/>
          <dgm:constr type="w" for="ch" forName="imageaccent8" refType="w" fact="0.0166"/>
          <dgm:constr type="h" for="ch" forName="imageaccent8" refType="h" fact="0.024"/>
          <dgm:constr type="l" for="ch" forName="textaccent8" refType="w" fact="0.7631"/>
          <dgm:constr type="t" for="ch" forName="textaccent8" refType="h" fact="0.6369"/>
          <dgm:constr type="w" for="ch" forName="textaccent8" refType="w" fact="0.0166"/>
          <dgm:constr type="h" for="ch" forName="textaccent8" refType="h" fact="0.024"/>
          <dgm:constr type="l" for="ch" forName="text9" refType="w" fact="0.7354"/>
          <dgm:constr type="t" for="ch" forName="text9" refType="h" fact="0.0044"/>
          <dgm:constr type="w" for="ch" forName="text9" refType="w" fact="0.1425"/>
          <dgm:constr type="h" for="ch" forName="text9" refType="h" fact="0.2049"/>
          <dgm:constr type="l" for="ch" forName="textaccent9" refType="w" fact="0.8339"/>
          <dgm:constr type="t" for="ch" forName="textaccent9" refType="h" fact="0.1846"/>
          <dgm:constr type="w" for="ch" forName="textaccent9" refType="w" fact="0.0166"/>
          <dgm:constr type="h" for="ch" forName="textaccent9" refType="h" fact="0.024"/>
          <dgm:constr type="l" for="ch" forName="image9" refType="w" fact="0.7354"/>
          <dgm:constr type="t" for="ch" forName="image9" refType="h" fact="0.2306"/>
          <dgm:constr type="w" for="ch" forName="image9" refType="w" fact="0.1425"/>
          <dgm:constr type="h" for="ch" forName="image9" refType="h" fact="0.2049"/>
          <dgm:constr type="l" for="ch" forName="imageaccent9" refType="w" fact="0.8339"/>
          <dgm:constr type="t" for="ch" forName="imageaccent9" refType="h" fact="0.2318"/>
          <dgm:constr type="w" for="ch" forName="imageaccent9" refType="w" fact="0.0166"/>
          <dgm:constr type="h" for="ch" forName="imageaccent9" refType="h" fact="0.024"/>
          <dgm:constr type="l" for="ch" forName="image10" refType="w" fact="0.2446"/>
          <dgm:constr type="t" for="ch" forName="image10" refType="h" fact="0.6805"/>
          <dgm:constr type="w" for="ch" forName="image10" refType="w" fact="0.1425"/>
          <dgm:constr type="h" for="ch" forName="image10" refType="h" fact="0.2049"/>
          <dgm:constr type="l" for="ch" forName="text10" refType="w" fact="0.3672"/>
          <dgm:constr type="t" for="ch" forName="text10" refType="h" fact="0.5683"/>
          <dgm:constr type="w" for="ch" forName="text10" refType="w" fact="0.1425"/>
          <dgm:constr type="h" for="ch" forName="text10" refType="h" fact="0.2049"/>
          <dgm:constr type="l" for="ch" forName="imageaccent10" refType="w" fact="0.369"/>
          <dgm:constr type="t" for="ch" forName="imageaccent10" refType="h" fact="0.7704"/>
          <dgm:constr type="w" for="ch" forName="imageaccent10" refType="w" fact="0.0166"/>
          <dgm:constr type="h" for="ch" forName="imageaccent10" refType="h" fact="0.024"/>
          <dgm:constr type="l" for="ch" forName="textaccent10" refType="w" fact="0.3954"/>
          <dgm:constr type="t" for="ch" forName="textaccent10" refType="h" fact="0.7478"/>
          <dgm:constr type="w" for="ch" forName="textaccent10" refType="w" fact="0.0166"/>
          <dgm:constr type="h" for="ch" forName="textaccent10" refType="h" fact="0.024"/>
          <dgm:constr type="l" for="ch" forName="text11" refType="w" fact="0.612"/>
          <dgm:constr type="t" for="ch" forName="text11" refType="h" fact="0.7951"/>
          <dgm:constr type="w" for="ch" forName="text11" refType="w" fact="0.1425"/>
          <dgm:constr type="h" for="ch" forName="text11" refType="h" fact="0.2049"/>
          <dgm:constr type="l" for="ch" forName="image11" refType="w" fact="0.4894"/>
          <dgm:constr type="t" for="ch" forName="image11" refType="h" fact="0.6816"/>
          <dgm:constr type="w" for="ch" forName="image11" refType="w" fact="0.1425"/>
          <dgm:constr type="h" for="ch" forName="image11" refType="h" fact="0.2049"/>
          <dgm:constr type="l" for="ch" forName="imageaccent11" refType="w" fact="0.5874"/>
          <dgm:constr type="t" for="ch" forName="imageaccent11" refType="h" fact="0.8589"/>
          <dgm:constr type="w" for="ch" forName="imageaccent11" refType="w" fact="0.0166"/>
          <dgm:constr type="h" for="ch" forName="imageaccent11" refType="h" fact="0.024"/>
          <dgm:constr type="l" for="ch" forName="textaccent11" refType="w" fact="0.6154"/>
          <dgm:constr type="t" for="ch" forName="textaccent11" refType="h" fact="0.8863"/>
          <dgm:constr type="w" for="ch" forName="textaccent11" refType="w" fact="0.0166"/>
          <dgm:constr type="h" for="ch" forName="textaccent11" refType="h" fact="0.024"/>
          <dgm:constr type="l" for="ch" forName="text12" refType="w" fact="0.735"/>
          <dgm:constr type="t" for="ch" forName="text12" refType="h" fact="0.684"/>
          <dgm:constr type="w" for="ch" forName="text12" refType="w" fact="0.1425"/>
          <dgm:constr type="h" for="ch" forName="text12" refType="h" fact="0.2049"/>
          <dgm:constr type="l" for="ch" forName="image12" refType="w" fact="0.8575"/>
          <dgm:constr type="t" for="ch" forName="image12" refType="h" fact="0.5718"/>
          <dgm:constr type="w" for="ch" forName="image12" refType="w" fact="0.1425"/>
          <dgm:constr type="h" for="ch" forName="image12" refType="h" fact="0.2049"/>
          <dgm:constr type="l" for="ch" forName="textaccent12" refType="w" fact="0.8594"/>
          <dgm:constr type="t" for="ch" forName="textaccent12" refType="h" fact="0.7739"/>
          <dgm:constr type="w" for="ch" forName="textaccent12" refType="w" fact="0.0166"/>
          <dgm:constr type="h" for="ch" forName="textaccent12" refType="h" fact="0.024"/>
          <dgm:constr type="l" for="ch" forName="imageaccent12" refType="w" fact="0.8858"/>
          <dgm:constr type="t" for="ch" forName="imageaccent12" refType="h" fact="0.7513"/>
          <dgm:constr type="w" for="ch" forName="imageaccent12" refType="w" fact="0.0166"/>
          <dgm:constr type="h" for="ch" forName="imageaccent12" refType="h" fact="0.024"/>
        </dgm:constrLst>
      </dgm:else>
    </dgm:choose>
    <dgm:forEach name="wrapper" axis="self" ptType="parTrans">
      <dgm:forEach name="wrapper2" axis="self" ptType="sibTrans" st="2">
        <dgm:forEach name="textRepeat" axis="self">
          <dgm:layoutNode name="textRepeatNode" styleLbl="alignNode1">
            <dgm:varLst>
              <dgm:chMax val="0"/>
              <dgm:chPref val="0"/>
              <dgm:bulletEnabled val="1"/>
            </dgm:varLst>
            <dgm:alg type="tx"/>
            <dgm:shape xmlns:r="http://schemas.openxmlformats.org/officeDocument/2006/relationships" type="hexagon" r:blip="">
              <dgm:adjLst>
                <dgm:adj idx="1" val="0.25"/>
                <dgm:adj idx="2" val="1.1547"/>
              </dgm:adjLst>
            </dgm:shape>
            <dgm:presOf axis="desOrSelf" ptType="node"/>
            <dgm:constrLst>
              <dgm:constr type="lMarg" refType="primFontSz" fact="0"/>
              <dgm:constr type="rMarg" refType="primFontSz" fact="0"/>
              <dgm:constr type="tMarg" refType="primFontSz" fact="0.1"/>
              <dgm:constr type="bMarg" refType="primFontSz" fact="0.1"/>
            </dgm:constrLst>
            <dgm:ruleLst>
              <dgm:rule type="primFontSz" val="5" fact="NaN" max="NaN"/>
            </dgm:ruleLst>
          </dgm:layoutNode>
        </dgm:forEach>
        <dgm:forEach name="accentRepeat" axis="self">
          <dgm:layoutNode name="accentRepeatNode" styleLbl="solidAlignAcc1">
            <dgm:alg type="sp"/>
            <dgm:shape xmlns:r="http://schemas.openxmlformats.org/officeDocument/2006/relationships" type="hexagon" r:blip="">
              <dgm:adjLst>
                <dgm:adj idx="1" val="0.25"/>
                <dgm:adj idx="2" val="1.1547"/>
              </dgm:adjLst>
            </dgm:shape>
            <dgm:presOf/>
          </dgm:layoutNode>
        </dgm:forEach>
        <dgm:forEach name="imageRepeat" axis="self">
          <dgm:layoutNode name="imageRepeatNode" styleLbl="alignAcc1">
            <dgm:alg type="sp"/>
            <dgm:shape xmlns:r="http://schemas.openxmlformats.org/officeDocument/2006/relationships" type="hexagon" r:blip="" blipPhldr="1">
              <dgm:adjLst>
                <dgm:adj idx="1" val="0.25"/>
                <dgm:adj idx="2" val="1.1547"/>
              </dgm:adjLst>
            </dgm:shape>
            <dgm:presOf axis="self"/>
          </dgm:layoutNode>
        </dgm:forEach>
      </dgm:forEach>
    </dgm:forEach>
    <dgm:forEach name="Name14" axis="ch" ptType="node" cnt="1">
      <dgm:layoutNode name="text1">
        <dgm:alg type="sp"/>
        <dgm:shape xmlns:r="http://schemas.openxmlformats.org/officeDocument/2006/relationships" r:blip="">
          <dgm:adjLst/>
        </dgm:shape>
        <dgm:presOf/>
        <dgm:constrLst/>
        <dgm:forEach name="Name15" ref="textRepeat"/>
      </dgm:layoutNode>
      <dgm:layoutNode name="textaccent1">
        <dgm:alg type="sp"/>
        <dgm:shape xmlns:r="http://schemas.openxmlformats.org/officeDocument/2006/relationships" r:blip="">
          <dgm:adjLst/>
        </dgm:shape>
        <dgm:presOf/>
        <dgm:constrLst/>
        <dgm:forEach name="Name16" ref="accentRepeat"/>
      </dgm:layoutNode>
    </dgm:forEach>
    <dgm:forEach name="Name17" axis="ch" ptType="sibTrans" hideLastTrans="0" cnt="1">
      <dgm:layoutNode name="image1">
        <dgm:alg type="sp"/>
        <dgm:shape xmlns:r="http://schemas.openxmlformats.org/officeDocument/2006/relationships" r:blip="">
          <dgm:adjLst/>
        </dgm:shape>
        <dgm:presOf/>
        <dgm:constrLst/>
        <dgm:forEach name="Name18" ref="imageRepeat"/>
      </dgm:layoutNode>
      <dgm:layoutNode name="imageaccent1">
        <dgm:alg type="sp"/>
        <dgm:shape xmlns:r="http://schemas.openxmlformats.org/officeDocument/2006/relationships" r:blip="">
          <dgm:adjLst/>
        </dgm:shape>
        <dgm:presOf/>
        <dgm:constrLst/>
        <dgm:forEach name="Name19" ref="accentRepeat"/>
      </dgm:layoutNode>
    </dgm:forEach>
    <dgm:forEach name="Name20" axis="ch" ptType="node" st="2" cnt="1">
      <dgm:layoutNode name="text2">
        <dgm:alg type="sp"/>
        <dgm:shape xmlns:r="http://schemas.openxmlformats.org/officeDocument/2006/relationships" r:blip="">
          <dgm:adjLst/>
        </dgm:shape>
        <dgm:presOf/>
        <dgm:constrLst/>
        <dgm:forEach name="Name21" ref="textRepeat"/>
      </dgm:layoutNode>
      <dgm:layoutNode name="textaccent2">
        <dgm:alg type="sp"/>
        <dgm:shape xmlns:r="http://schemas.openxmlformats.org/officeDocument/2006/relationships" r:blip="">
          <dgm:adjLst/>
        </dgm:shape>
        <dgm:presOf/>
        <dgm:constrLst/>
        <dgm:forEach name="Name22" ref="accentRepeat"/>
      </dgm:layoutNode>
    </dgm:forEach>
    <dgm:forEach name="Name23" axis="ch" ptType="sibTrans" hideLastTrans="0" st="2" cnt="1">
      <dgm:layoutNode name="image2">
        <dgm:alg type="sp"/>
        <dgm:shape xmlns:r="http://schemas.openxmlformats.org/officeDocument/2006/relationships" r:blip="">
          <dgm:adjLst/>
        </dgm:shape>
        <dgm:presOf/>
        <dgm:constrLst/>
        <dgm:forEach name="Name24" ref="imageRepeat"/>
      </dgm:layoutNode>
      <dgm:layoutNode name="imageaccent2">
        <dgm:alg type="sp"/>
        <dgm:shape xmlns:r="http://schemas.openxmlformats.org/officeDocument/2006/relationships" r:blip="">
          <dgm:adjLst/>
        </dgm:shape>
        <dgm:presOf/>
        <dgm:constrLst/>
        <dgm:forEach name="Name25" ref="accentRepeat"/>
      </dgm:layoutNode>
    </dgm:forEach>
    <dgm:forEach name="Name26" axis="ch" ptType="node" st="3" cnt="1">
      <dgm:layoutNode name="text3">
        <dgm:alg type="sp"/>
        <dgm:shape xmlns:r="http://schemas.openxmlformats.org/officeDocument/2006/relationships" r:blip="">
          <dgm:adjLst/>
        </dgm:shape>
        <dgm:presOf/>
        <dgm:constrLst/>
        <dgm:forEach name="Name27" ref="textRepeat"/>
      </dgm:layoutNode>
      <dgm:layoutNode name="textaccent3">
        <dgm:alg type="sp"/>
        <dgm:shape xmlns:r="http://schemas.openxmlformats.org/officeDocument/2006/relationships" r:blip="">
          <dgm:adjLst/>
        </dgm:shape>
        <dgm:presOf/>
        <dgm:constrLst/>
        <dgm:forEach name="Name28" ref="accentRepeat"/>
      </dgm:layoutNode>
    </dgm:forEach>
    <dgm:forEach name="Name29" axis="ch" ptType="sibTrans" hideLastTrans="0" st="3" cnt="1">
      <dgm:layoutNode name="image3">
        <dgm:alg type="sp"/>
        <dgm:shape xmlns:r="http://schemas.openxmlformats.org/officeDocument/2006/relationships" r:blip="">
          <dgm:adjLst/>
        </dgm:shape>
        <dgm:presOf/>
        <dgm:constrLst/>
        <dgm:forEach name="Name30" ref="imageRepeat"/>
      </dgm:layoutNode>
      <dgm:layoutNode name="imageaccent3">
        <dgm:alg type="sp"/>
        <dgm:shape xmlns:r="http://schemas.openxmlformats.org/officeDocument/2006/relationships" r:blip="">
          <dgm:adjLst/>
        </dgm:shape>
        <dgm:presOf/>
        <dgm:constrLst/>
        <dgm:forEach name="Name31" ref="accentRepeat"/>
      </dgm:layoutNode>
    </dgm:forEach>
    <dgm:forEach name="Name32" axis="ch" ptType="node" st="4" cnt="1">
      <dgm:layoutNode name="text4">
        <dgm:alg type="sp"/>
        <dgm:shape xmlns:r="http://schemas.openxmlformats.org/officeDocument/2006/relationships" r:blip="">
          <dgm:adjLst/>
        </dgm:shape>
        <dgm:presOf/>
        <dgm:constrLst/>
        <dgm:forEach name="Name33" ref="textRepeat"/>
      </dgm:layoutNode>
      <dgm:layoutNode name="textaccent4">
        <dgm:alg type="sp"/>
        <dgm:shape xmlns:r="http://schemas.openxmlformats.org/officeDocument/2006/relationships" r:blip="">
          <dgm:adjLst/>
        </dgm:shape>
        <dgm:presOf/>
        <dgm:constrLst/>
        <dgm:forEach name="Name34" ref="accentRepeat"/>
      </dgm:layoutNode>
    </dgm:forEach>
    <dgm:forEach name="Name35" axis="ch" ptType="sibTrans" hideLastTrans="0" st="4" cnt="1">
      <dgm:layoutNode name="image4">
        <dgm:alg type="sp"/>
        <dgm:shape xmlns:r="http://schemas.openxmlformats.org/officeDocument/2006/relationships" r:blip="">
          <dgm:adjLst/>
        </dgm:shape>
        <dgm:presOf/>
        <dgm:constrLst/>
        <dgm:forEach name="Name36" ref="imageRepeat"/>
      </dgm:layoutNode>
      <dgm:layoutNode name="imageaccent4">
        <dgm:alg type="sp"/>
        <dgm:shape xmlns:r="http://schemas.openxmlformats.org/officeDocument/2006/relationships" r:blip="">
          <dgm:adjLst/>
        </dgm:shape>
        <dgm:presOf/>
        <dgm:constrLst/>
        <dgm:forEach name="Name37" ref="accentRepeat"/>
      </dgm:layoutNode>
    </dgm:forEach>
    <dgm:forEach name="Name38" axis="ch" ptType="node" st="5" cnt="1">
      <dgm:layoutNode name="text5">
        <dgm:alg type="sp"/>
        <dgm:shape xmlns:r="http://schemas.openxmlformats.org/officeDocument/2006/relationships" r:blip="">
          <dgm:adjLst/>
        </dgm:shape>
        <dgm:presOf/>
        <dgm:constrLst/>
        <dgm:forEach name="Name39" ref="textRepeat"/>
      </dgm:layoutNode>
      <dgm:layoutNode name="textaccent5">
        <dgm:alg type="sp"/>
        <dgm:shape xmlns:r="http://schemas.openxmlformats.org/officeDocument/2006/relationships" r:blip="">
          <dgm:adjLst/>
        </dgm:shape>
        <dgm:presOf/>
        <dgm:constrLst/>
        <dgm:forEach name="Name40" ref="accentRepeat"/>
      </dgm:layoutNode>
    </dgm:forEach>
    <dgm:forEach name="Name41" axis="ch" ptType="sibTrans" hideLastTrans="0" st="5" cnt="1">
      <dgm:layoutNode name="image5">
        <dgm:alg type="sp"/>
        <dgm:shape xmlns:r="http://schemas.openxmlformats.org/officeDocument/2006/relationships" r:blip="">
          <dgm:adjLst/>
        </dgm:shape>
        <dgm:presOf/>
        <dgm:constrLst/>
        <dgm:forEach name="Name42" ref="imageRepeat"/>
      </dgm:layoutNode>
      <dgm:layoutNode name="imageaccent5">
        <dgm:alg type="sp"/>
        <dgm:shape xmlns:r="http://schemas.openxmlformats.org/officeDocument/2006/relationships" r:blip="">
          <dgm:adjLst/>
        </dgm:shape>
        <dgm:presOf/>
        <dgm:constrLst/>
        <dgm:forEach name="Name43" ref="accentRepeat"/>
      </dgm:layoutNode>
    </dgm:forEach>
    <dgm:forEach name="Name44" axis="ch" ptType="node" st="6" cnt="1">
      <dgm:layoutNode name="text6">
        <dgm:alg type="sp"/>
        <dgm:shape xmlns:r="http://schemas.openxmlformats.org/officeDocument/2006/relationships" r:blip="">
          <dgm:adjLst/>
        </dgm:shape>
        <dgm:presOf/>
        <dgm:constrLst/>
        <dgm:forEach name="Name45" ref="textRepeat"/>
      </dgm:layoutNode>
      <dgm:layoutNode name="textaccent6">
        <dgm:alg type="sp"/>
        <dgm:shape xmlns:r="http://schemas.openxmlformats.org/officeDocument/2006/relationships" r:blip="">
          <dgm:adjLst/>
        </dgm:shape>
        <dgm:presOf/>
        <dgm:constrLst/>
        <dgm:forEach name="Name46" ref="accentRepeat"/>
      </dgm:layoutNode>
    </dgm:forEach>
    <dgm:forEach name="Name47" axis="ch" ptType="sibTrans" hideLastTrans="0" st="6" cnt="1">
      <dgm:layoutNode name="image6">
        <dgm:alg type="sp"/>
        <dgm:shape xmlns:r="http://schemas.openxmlformats.org/officeDocument/2006/relationships" r:blip="">
          <dgm:adjLst/>
        </dgm:shape>
        <dgm:presOf/>
        <dgm:constrLst/>
        <dgm:forEach name="Name48" ref="imageRepeat"/>
      </dgm:layoutNode>
      <dgm:layoutNode name="imageaccent6">
        <dgm:alg type="sp"/>
        <dgm:shape xmlns:r="http://schemas.openxmlformats.org/officeDocument/2006/relationships" r:blip="">
          <dgm:adjLst/>
        </dgm:shape>
        <dgm:presOf/>
        <dgm:constrLst/>
        <dgm:forEach name="Name49" ref="accentRepeat"/>
      </dgm:layoutNode>
    </dgm:forEach>
    <dgm:forEach name="Name50" axis="ch" ptType="node" st="7" cnt="1">
      <dgm:layoutNode name="text7">
        <dgm:alg type="sp"/>
        <dgm:shape xmlns:r="http://schemas.openxmlformats.org/officeDocument/2006/relationships" r:blip="">
          <dgm:adjLst/>
        </dgm:shape>
        <dgm:presOf/>
        <dgm:constrLst/>
        <dgm:forEach name="Name51" ref="textRepeat"/>
      </dgm:layoutNode>
      <dgm:layoutNode name="textaccent7">
        <dgm:alg type="sp"/>
        <dgm:shape xmlns:r="http://schemas.openxmlformats.org/officeDocument/2006/relationships" r:blip="">
          <dgm:adjLst/>
        </dgm:shape>
        <dgm:presOf/>
        <dgm:constrLst/>
        <dgm:forEach name="Name52" ref="accentRepeat"/>
      </dgm:layoutNode>
    </dgm:forEach>
    <dgm:forEach name="Name53" axis="ch" ptType="sibTrans" hideLastTrans="0" st="7" cnt="1">
      <dgm:layoutNode name="image7">
        <dgm:alg type="sp"/>
        <dgm:shape xmlns:r="http://schemas.openxmlformats.org/officeDocument/2006/relationships" r:blip="">
          <dgm:adjLst/>
        </dgm:shape>
        <dgm:presOf/>
        <dgm:constrLst/>
        <dgm:forEach name="Name54" ref="imageRepeat"/>
      </dgm:layoutNode>
      <dgm:layoutNode name="imageaccent7">
        <dgm:alg type="sp"/>
        <dgm:shape xmlns:r="http://schemas.openxmlformats.org/officeDocument/2006/relationships" r:blip="">
          <dgm:adjLst/>
        </dgm:shape>
        <dgm:presOf/>
        <dgm:constrLst/>
        <dgm:forEach name="Name55" ref="accentRepeat"/>
      </dgm:layoutNode>
    </dgm:forEach>
    <dgm:forEach name="Name56" axis="ch" ptType="node" st="8" cnt="1">
      <dgm:layoutNode name="text8">
        <dgm:alg type="sp"/>
        <dgm:shape xmlns:r="http://schemas.openxmlformats.org/officeDocument/2006/relationships" r:blip="">
          <dgm:adjLst/>
        </dgm:shape>
        <dgm:presOf/>
        <dgm:constrLst/>
        <dgm:forEach name="Name57" ref="textRepeat"/>
      </dgm:layoutNode>
      <dgm:layoutNode name="textaccent8">
        <dgm:alg type="sp"/>
        <dgm:shape xmlns:r="http://schemas.openxmlformats.org/officeDocument/2006/relationships" r:blip="">
          <dgm:adjLst/>
        </dgm:shape>
        <dgm:presOf/>
        <dgm:constrLst/>
        <dgm:forEach name="Name58" ref="accentRepeat"/>
      </dgm:layoutNode>
    </dgm:forEach>
    <dgm:forEach name="Name59" axis="ch" ptType="sibTrans" hideLastTrans="0" st="8" cnt="1">
      <dgm:layoutNode name="image8">
        <dgm:alg type="sp"/>
        <dgm:shape xmlns:r="http://schemas.openxmlformats.org/officeDocument/2006/relationships" r:blip="">
          <dgm:adjLst/>
        </dgm:shape>
        <dgm:presOf/>
        <dgm:constrLst/>
        <dgm:forEach name="Name60" ref="imageRepeat"/>
      </dgm:layoutNode>
      <dgm:layoutNode name="imageaccent8">
        <dgm:alg type="sp"/>
        <dgm:shape xmlns:r="http://schemas.openxmlformats.org/officeDocument/2006/relationships" r:blip="">
          <dgm:adjLst/>
        </dgm:shape>
        <dgm:presOf/>
        <dgm:constrLst/>
        <dgm:forEach name="Name61" ref="accentRepeat"/>
      </dgm:layoutNode>
    </dgm:forEach>
    <dgm:forEach name="Name62" axis="ch" ptType="node" st="9" cnt="1">
      <dgm:layoutNode name="text9">
        <dgm:alg type="sp"/>
        <dgm:shape xmlns:r="http://schemas.openxmlformats.org/officeDocument/2006/relationships" r:blip="">
          <dgm:adjLst/>
        </dgm:shape>
        <dgm:presOf/>
        <dgm:constrLst/>
        <dgm:forEach name="Name63" ref="textRepeat"/>
      </dgm:layoutNode>
      <dgm:layoutNode name="textaccent9">
        <dgm:alg type="sp"/>
        <dgm:shape xmlns:r="http://schemas.openxmlformats.org/officeDocument/2006/relationships" r:blip="">
          <dgm:adjLst/>
        </dgm:shape>
        <dgm:presOf/>
        <dgm:constrLst/>
        <dgm:forEach name="Name64" ref="accentRepeat"/>
      </dgm:layoutNode>
    </dgm:forEach>
    <dgm:forEach name="Name65" axis="ch" ptType="sibTrans" hideLastTrans="0" st="9" cnt="1">
      <dgm:layoutNode name="image9">
        <dgm:alg type="sp"/>
        <dgm:shape xmlns:r="http://schemas.openxmlformats.org/officeDocument/2006/relationships" r:blip="">
          <dgm:adjLst/>
        </dgm:shape>
        <dgm:presOf/>
        <dgm:constrLst/>
        <dgm:forEach name="Name66" ref="imageRepeat"/>
      </dgm:layoutNode>
      <dgm:layoutNode name="imageaccent9">
        <dgm:alg type="sp"/>
        <dgm:shape xmlns:r="http://schemas.openxmlformats.org/officeDocument/2006/relationships" r:blip="">
          <dgm:adjLst/>
        </dgm:shape>
        <dgm:presOf/>
        <dgm:constrLst/>
        <dgm:forEach name="Name67" ref="accentRepeat"/>
      </dgm:layoutNode>
    </dgm:forEach>
    <dgm:forEach name="Name68" axis="ch" ptType="node" st="10" cnt="1">
      <dgm:layoutNode name="text10">
        <dgm:alg type="sp"/>
        <dgm:shape xmlns:r="http://schemas.openxmlformats.org/officeDocument/2006/relationships" r:blip="">
          <dgm:adjLst/>
        </dgm:shape>
        <dgm:presOf/>
        <dgm:constrLst/>
        <dgm:forEach name="Name69" ref="textRepeat"/>
      </dgm:layoutNode>
      <dgm:layoutNode name="textaccent10">
        <dgm:alg type="sp"/>
        <dgm:shape xmlns:r="http://schemas.openxmlformats.org/officeDocument/2006/relationships" r:blip="">
          <dgm:adjLst/>
        </dgm:shape>
        <dgm:presOf/>
        <dgm:constrLst/>
        <dgm:forEach name="Name70" ref="accentRepeat"/>
      </dgm:layoutNode>
    </dgm:forEach>
    <dgm:forEach name="Name71" axis="ch" ptType="sibTrans" hideLastTrans="0" st="10" cnt="1">
      <dgm:layoutNode name="image10">
        <dgm:alg type="sp"/>
        <dgm:shape xmlns:r="http://schemas.openxmlformats.org/officeDocument/2006/relationships" r:blip="">
          <dgm:adjLst/>
        </dgm:shape>
        <dgm:presOf/>
        <dgm:constrLst/>
        <dgm:forEach name="Name72" ref="imageRepeat"/>
      </dgm:layoutNode>
      <dgm:layoutNode name="imageaccent10">
        <dgm:alg type="sp"/>
        <dgm:shape xmlns:r="http://schemas.openxmlformats.org/officeDocument/2006/relationships" r:blip="">
          <dgm:adjLst/>
        </dgm:shape>
        <dgm:presOf/>
        <dgm:constrLst/>
        <dgm:forEach name="Name73" ref="accentRepeat"/>
      </dgm:layoutNode>
    </dgm:forEach>
    <dgm:forEach name="Name74" axis="ch" ptType="node" st="11" cnt="1">
      <dgm:layoutNode name="text11">
        <dgm:alg type="sp"/>
        <dgm:shape xmlns:r="http://schemas.openxmlformats.org/officeDocument/2006/relationships" r:blip="">
          <dgm:adjLst/>
        </dgm:shape>
        <dgm:presOf/>
        <dgm:constrLst/>
        <dgm:forEach name="Name75" ref="textRepeat"/>
      </dgm:layoutNode>
      <dgm:layoutNode name="textaccent11">
        <dgm:alg type="sp"/>
        <dgm:shape xmlns:r="http://schemas.openxmlformats.org/officeDocument/2006/relationships" r:blip="">
          <dgm:adjLst/>
        </dgm:shape>
        <dgm:presOf/>
        <dgm:constrLst/>
        <dgm:forEach name="Name76" ref="accentRepeat"/>
      </dgm:layoutNode>
    </dgm:forEach>
    <dgm:forEach name="Name77" axis="ch" ptType="sibTrans" hideLastTrans="0" st="11" cnt="1">
      <dgm:layoutNode name="image11">
        <dgm:alg type="sp"/>
        <dgm:shape xmlns:r="http://schemas.openxmlformats.org/officeDocument/2006/relationships" r:blip="">
          <dgm:adjLst/>
        </dgm:shape>
        <dgm:presOf/>
        <dgm:constrLst/>
        <dgm:forEach name="Name78" ref="imageRepeat"/>
      </dgm:layoutNode>
      <dgm:layoutNode name="imageaccent11">
        <dgm:alg type="sp"/>
        <dgm:shape xmlns:r="http://schemas.openxmlformats.org/officeDocument/2006/relationships" r:blip="">
          <dgm:adjLst/>
        </dgm:shape>
        <dgm:presOf/>
        <dgm:constrLst/>
        <dgm:forEach name="Name79" ref="accentRepeat"/>
      </dgm:layoutNode>
    </dgm:forEach>
    <dgm:forEach name="Name80" axis="ch" ptType="node" st="12" cnt="1">
      <dgm:layoutNode name="text12">
        <dgm:alg type="sp"/>
        <dgm:shape xmlns:r="http://schemas.openxmlformats.org/officeDocument/2006/relationships" r:blip="">
          <dgm:adjLst/>
        </dgm:shape>
        <dgm:presOf/>
        <dgm:constrLst/>
        <dgm:forEach name="Name81" ref="textRepeat"/>
      </dgm:layoutNode>
      <dgm:layoutNode name="textaccent12">
        <dgm:alg type="sp"/>
        <dgm:shape xmlns:r="http://schemas.openxmlformats.org/officeDocument/2006/relationships" r:blip="">
          <dgm:adjLst/>
        </dgm:shape>
        <dgm:presOf/>
        <dgm:constrLst/>
        <dgm:forEach name="Name82" ref="accentRepeat"/>
      </dgm:layoutNode>
    </dgm:forEach>
    <dgm:forEach name="Name83" axis="ch" ptType="sibTrans" hideLastTrans="0" st="12" cnt="1">
      <dgm:layoutNode name="image12">
        <dgm:alg type="sp"/>
        <dgm:shape xmlns:r="http://schemas.openxmlformats.org/officeDocument/2006/relationships" r:blip="">
          <dgm:adjLst/>
        </dgm:shape>
        <dgm:presOf/>
        <dgm:constrLst/>
        <dgm:forEach name="Name84" ref="imageRepeat"/>
      </dgm:layoutNode>
      <dgm:layoutNode name="imageaccent12">
        <dgm:alg type="sp"/>
        <dgm:shape xmlns:r="http://schemas.openxmlformats.org/officeDocument/2006/relationships" r:blip="">
          <dgm:adjLst/>
        </dgm:shape>
        <dgm:presOf/>
        <dgm:constrLst/>
        <dgm:forEach name="Name85" ref="accentRepeat"/>
      </dgm:layoutNod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bList2">
  <dgm:title val=""/>
  <dgm:desc val=""/>
  <dgm:catLst>
    <dgm:cat type="list" pri="7000"/>
    <dgm:cat type="convert" pri="16000"/>
    <dgm:cat type="picture" pri="28000"/>
    <dgm:cat type="pictureconvert" pri="28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dir/>
      <dgm:animLvl val="lvl"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w" for="ch" ptType="sibTrans" refType="w" refFor="ch" refForName="compNode" op="equ" fact="0.08"/>
      <dgm:constr type="sp" refType="w" refFor="ch" refForName="compNode" op="equ" fact="0.16"/>
      <dgm:constr type="primFontSz" for="des" forName="parentText" op="equ" val="65"/>
      <dgm:constr type="primFontSz" for="des" forName="childRect" op="equ" val="65"/>
    </dgm:constrLst>
    <dgm:ruleLst/>
    <dgm:forEach name="nodesForEach" axis="ch" ptType="node">
      <dgm:layoutNode name="compNode">
        <dgm:alg type="composite">
          <dgm:param type="ar" val="0.943"/>
        </dgm:alg>
        <dgm:shape xmlns:r="http://schemas.openxmlformats.org/officeDocument/2006/relationships" r:blip="">
          <dgm:adjLst/>
        </dgm:shape>
        <dgm:presOf/>
        <dgm:choose name="Name3">
          <dgm:if name="Name4" axis="self" func="var" arg="dir" op="equ" val="norm">
            <dgm:constrLst>
              <dgm:constr type="w" val="1"/>
              <dgm:constr type="h" refType="w" fact="1.06"/>
              <dgm:constr type="h" for="ch" forName="childRect" refType="h" fact="0.65"/>
              <dgm:constr type="w" for="ch" forName="childRect" refType="w" fact="0.923"/>
              <dgm:constr type="l" for="ch" forName="childRect"/>
              <dgm:constr type="t" for="ch" forName="childRect"/>
              <dgm:constr type="w" for="ch" forName="parentText" refType="w" fact="0.65"/>
              <dgm:constr type="h" for="ch" forName="parentText" refType="h" refFor="ch" refForName="childRect" fact="0.43"/>
              <dgm:constr type="l" for="ch" forName="parentText"/>
              <dgm:constr type="t" for="ch" forName="parentText" refType="h" refFor="ch" refForName="childRect"/>
              <dgm:constr type="w" for="ch" forName="parentRect" refType="w" fact="0.923"/>
              <dgm:constr type="h" for="ch" forName="parentRect" refType="h" refFor="ch" refForName="parentText"/>
              <dgm:constr type="l" for="ch" forName="parentRect"/>
              <dgm:constr type="t" for="ch" forName="parentRect" refType="t" refFor="ch" refForName="parentText"/>
              <dgm:constr type="w" for="ch" forName="adorn" refType="w" refFor="ch" refForName="parentRect" fact="0.35"/>
              <dgm:constr type="h" for="ch" forName="adorn" refType="w" refFor="ch" refForName="parentRect" fact="0.35"/>
              <dgm:constr type="b" for="ch" forName="adorn" refType="h"/>
              <dgm:constr type="r" for="ch" forName="adorn" refType="w"/>
            </dgm:constrLst>
          </dgm:if>
          <dgm:else name="Name5">
            <dgm:constrLst>
              <dgm:constr type="w" val="1"/>
              <dgm:constr type="h" refType="w" fact="1.06"/>
              <dgm:constr type="h" for="ch" forName="childRect" refType="h" fact="0.65"/>
              <dgm:constr type="w" for="ch" forName="childRect" refType="w" fact="0.923"/>
              <dgm:constr type="r" for="ch" forName="childRect" refType="w"/>
              <dgm:constr type="t" for="ch" forName="childRect"/>
              <dgm:constr type="w" for="ch" forName="parentText" refType="w" fact="0.65"/>
              <dgm:constr type="h" for="ch" forName="parentText" refType="h" refFor="ch" refForName="childRect" fact="0.43"/>
              <dgm:constr type="r" for="ch" forName="parentText" refType="w"/>
              <dgm:constr type="t" for="ch" forName="parentText" refType="h" refFor="ch" refForName="childRect"/>
              <dgm:constr type="w" for="ch" forName="parentRect" refType="w" fact="0.923"/>
              <dgm:constr type="h" for="ch" forName="parentRect" refType="h" refFor="ch" refForName="parentText"/>
              <dgm:constr type="r" for="ch" forName="parentRect" refType="w"/>
              <dgm:constr type="t" for="ch" forName="parentRect" refType="t" refFor="ch" refForName="parentText"/>
              <dgm:constr type="w" for="ch" forName="adorn" refType="w" refFor="ch" refForName="parentRect" fact="0.35"/>
              <dgm:constr type="h" for="ch" forName="adorn" refType="w" refFor="ch" refForName="parentRect" fact="0.35"/>
              <dgm:constr type="b" for="ch" forName="adorn" refType="h"/>
              <dgm:constr type="l" for="ch" forName="adorn"/>
            </dgm:constrLst>
          </dgm:else>
        </dgm:choose>
        <dgm:ruleLst/>
        <dgm:layoutNode name="childRect" styleLbl="bgAcc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ound2SameRect" r:blip="">
            <dgm:adjLst>
              <dgm:adj idx="1" val="0.08"/>
            </dgm:adjLst>
          </dgm:shape>
          <dgm:presOf axis="des" ptType="node"/>
          <dgm:constrLst>
            <dgm:constr type="secFontSz" refType="primFontSz"/>
            <dgm:constr type="tMarg" refType="primFontSz" fact="0.3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layoutNode name="parentText">
          <dgm:varLst>
            <dgm:chMax val="0"/>
            <dgm:bulletEnabled val="1"/>
          </dgm:varLst>
          <dgm:choose name="Name6">
            <dgm:if name="Name7" func="var" arg="dir" op="equ" val="norm">
              <dgm:alg type="tx">
                <dgm:param type="parTxLTRAlign" val="l"/>
                <dgm:param type="parTxRTLAlign" val="l"/>
              </dgm:alg>
            </dgm:if>
            <dgm:else name="Name8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ect" r:blip="" zOrderOff="1" hideGeom="1">
            <dgm:adjLst/>
          </dgm:shape>
          <dgm:presOf axis="self" ptType="node"/>
          <dgm:constrLst>
            <dgm:constr type="tMarg"/>
            <dgm:constr type="bMarg"/>
            <dgm:constr type="lMarg" refType="primFontSz" fact="0.3"/>
            <dgm:constr type="rMarg" refType="primFontSz" fact="0.1"/>
          </dgm:constrLst>
          <dgm:ruleLst>
            <dgm:rule type="primFontSz" val="5" fact="NaN" max="NaN"/>
          </dgm:ruleLst>
        </dgm:layoutNode>
        <dgm:layoutNode name="parentRect" styleLbl="alignNode1">
          <dgm:alg type="sp"/>
          <dgm:shape xmlns:r="http://schemas.openxmlformats.org/officeDocument/2006/relationships" type="rect" r:blip="">
            <dgm:adjLst/>
          </dgm:shape>
          <dgm:presOf axis="self" ptType="node"/>
          <dgm:constrLst/>
          <dgm:ruleLst/>
        </dgm:layoutNode>
        <dgm:layoutNode name="adorn" styleLbl="fgAccFollowNod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w" val="1"/>
            <dgm:constr type="h" refType="w"/>
          </dgm:constrLst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8/layout/RadialCluster">
  <dgm:title val=""/>
  <dgm:desc val=""/>
  <dgm:catLst>
    <dgm:cat type="relationship" pri="19500"/>
    <dgm:cat type="cycle" pri="1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Name0">
    <dgm:varLst>
      <dgm:chMax val="1"/>
      <dgm:chPref val="1"/>
      <dgm:dir/>
      <dgm:animOne val="branch"/>
      <dgm:animLvl val="lvl"/>
    </dgm:varLst>
    <dgm:alg type="composite">
      <dgm:param type="ar" val="1.00"/>
    </dgm:alg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 ch" ptType="node node" cnt="1 0" func="cnt" op="equ" val="1">
            <dgm:constrLst>
              <dgm:constr type="l" for="ch" forName="textCenter"/>
              <dgm:constr type="ctrY" for="ch" forName="textCenter" refType="h" fact="0.5"/>
              <dgm:constr type="w" for="ch" forName="textCenter" refType="w" fact="0.32"/>
              <dgm:constr type="h" for="ch" forName="textCenter" refType="w" refFor="ch" refForName="textCenter"/>
              <dgm:constr type="r" for="ch" forName="cycle_1" refType="w"/>
              <dgm:constr type="ctrY" for="ch" forName="cycle_1" refType="h" fact="0.5"/>
              <dgm:constr type="w" for="ch" forName="cycle_1" refType="w" fact="0.56"/>
              <dgm:constr type="h" for="ch" forName="cycle_1" refType="h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userS" for="des" ptType="node" refType="w" refFor="ch" refForName="textCenter" fact="0.67"/>
            </dgm:constrLst>
          </dgm:if>
          <dgm:if name="Name5" axis="ch ch" ptType="node node" cnt="1 0" func="cnt" op="equ" val="2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5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/>
              <dgm:constr type="h" for="ch" forName="cycle_1" refType="h" fact="0.34"/>
              <dgm:constr type="ctrX" for="ch" forName="cycle_2" refType="w" fact="0.5"/>
              <dgm:constr type="b" for="ch" forName="cycle_2" refType="h"/>
              <dgm:constr type="w" for="ch" forName="cycle_2" refType="w"/>
              <dgm:constr type="h" for="ch" forName="cycle_2" refType="h" fact="0.34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userS" for="des" ptType="node" refType="w" refFor="ch" refForName="textCenter" fact="0.67"/>
            </dgm:constrLst>
          </dgm:if>
          <dgm:if name="Name6" axis="ch ch" ptType="node node" cnt="1 0" func="cnt" op="equ" val="3">
            <dgm:choose name="Name7">
              <dgm:if name="Name8" axis="ch ch ch" ptType="node node node" st="1 2 0" cnt="1 1 0" func="cnt" op="equ" val="1">
                <dgm:choose name="Name9">
                  <dgm:if name="Name10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1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if>
              <dgm:else name="Name12">
                <dgm:choose name="Name13">
                  <dgm:if name="Name14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15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else>
            </dgm:choose>
          </dgm:if>
          <dgm:if name="Name16" axis="ch ch" ptType="node node" cnt="1 0" func="cnt" op="equ" val="4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5"/>
              <dgm:constr type="h" for="ch" forName="cycle_1" refType="h" fact="0.33"/>
              <dgm:constr type="r" for="ch" forName="cycle_2" refType="w"/>
              <dgm:constr type="ctrY" for="ch" forName="cycle_2" refType="h" fact="0.5"/>
              <dgm:constr type="w" for="ch" forName="cycle_2" refType="w" fact="0.33"/>
              <dgm:constr type="h" for="ch" forName="cycle_2" refType="h" fact="0.5"/>
              <dgm:constr type="ctrX" for="ch" forName="cycle_3" refType="w" fact="0.5"/>
              <dgm:constr type="b" for="ch" forName="cycle_3" refType="h"/>
              <dgm:constr type="w" for="ch" forName="cycle_3" refType="w" fact="0.5"/>
              <dgm:constr type="h" for="ch" forName="cycle_3" refType="h" fact="0.33"/>
              <dgm:constr type="l" for="ch" forName="cycle_4"/>
              <dgm:constr type="ctrY" for="ch" forName="cycle_4" refType="h" fact="0.5"/>
              <dgm:constr type="w" for="ch" forName="cycle_4" refType="w" fact="0.33"/>
              <dgm:constr type="h" for="ch" forName="cycle_4" refType="h" fact="0.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userS" for="des" ptType="node" refType="w" refFor="ch" refForName="textCenter" fact="0.67"/>
            </dgm:constrLst>
          </dgm:if>
          <dgm:if name="Name17" axis="ch ch" ptType="node node" cnt="1 0" func="cnt" op="equ" val="5">
            <dgm:constrLst>
              <dgm:constr type="ctrX" for="ch" forName="textCenter" refType="w" fact="0.5"/>
              <dgm:constr type="t" for="ch" forName="textCenter" refType="h" fact="0.42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r" for="ch" forName="cycle_2" refType="w"/>
              <dgm:constr type="t" for="ch" forName="cycle_2" refType="h" fact="0.24"/>
              <dgm:constr type="w" for="ch" forName="cycle_2" refType="w" fact="0.33"/>
              <dgm:constr type="h" for="ch" forName="cycle_2" refType="w" refFor="ch" refForName="cycle_2"/>
              <dgm:constr type="r" for="ch" forName="cycle_3" refType="w" fact="0.89"/>
              <dgm:constr type="b" for="ch" forName="cycle_3" refType="h"/>
              <dgm:constr type="w" for="ch" forName="cycle_3" refType="w" fact="0.33"/>
              <dgm:constr type="h" for="ch" forName="cycle_3" refType="w" refFor="ch" refForName="cycle_3"/>
              <dgm:constr type="l" for="ch" forName="cycle_4" refType="w" fact="0.11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l" for="ch" forName="cycle_5"/>
              <dgm:constr type="t" for="ch" forName="cycle_5" refType="h" fact="0.24"/>
              <dgm:constr type="w" for="ch" forName="cycle_5" refType="w" fact="0.33"/>
              <dgm:constr type="h" for="ch" forName="cycle_5" refType="w" refFor="ch" refForName="cycle_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userS" for="des" ptType="node" refType="w" refFor="ch" refForName="textCenter" fact="0.67"/>
            </dgm:constrLst>
          </dgm:if>
          <dgm:if name="Name18" axis="ch ch" ptType="node node" cnt="1 0" func="cnt" op="equ" val="6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r" for="ch" forName="cycle_2" refType="w"/>
              <dgm:constr type="t" for="ch" forName="cycle_2" refType="h" fact="0.17"/>
              <dgm:constr type="w" for="ch" forName="cycle_2" refType="w" fact="0.33"/>
              <dgm:constr type="h" for="ch" forName="cycle_2" refType="w" refFor="ch" refForName="cycle_2"/>
              <dgm:constr type="r" for="ch" forName="cycle_3" refType="w"/>
              <dgm:constr type="b" for="ch" forName="cycle_3" refType="h" fact="0.83"/>
              <dgm:constr type="w" for="ch" forName="cycle_3" refType="w" fact="0.33"/>
              <dgm:constr type="h" for="ch" forName="cycle_3" refType="w" refFor="ch" refForName="cycle_3"/>
              <dgm:constr type="ctrX" for="ch" forName="cycle_4" refType="w" fact="0.5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l" for="ch" forName="cycle_5"/>
              <dgm:constr type="b" for="ch" forName="cycle_5" refType="h" fact="0.83"/>
              <dgm:constr type="w" for="ch" forName="cycle_5" refType="w" fact="0.33"/>
              <dgm:constr type="h" for="ch" forName="cycle_5" refType="w" refFor="ch" refForName="cycle_5"/>
              <dgm:constr type="l" for="ch" forName="cycle_6"/>
              <dgm:constr type="t" for="ch" forName="cycle_6" refType="h" fact="0.17"/>
              <dgm:constr type="w" for="ch" forName="cycle_6" refType="w" fact="0.33"/>
              <dgm:constr type="h" for="ch" forName="cycle_6" refType="w" refFor="ch" refForName="cycle_6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userS" for="des" ptType="node" refType="w" refFor="ch" refForName="textCenter" fact="0.67"/>
            </dgm:constrLst>
          </dgm:if>
          <dgm:else name="Name19">
            <dgm:constrLst>
              <dgm:constr type="ctrX" for="ch" forName="textCenter" refType="w" fact="0.5"/>
              <dgm:constr type="t" for="ch" forName="textCenter" refType="h" fact="0.444"/>
              <dgm:constr type="w" for="ch" forName="textCenter" refType="w" fact="0.167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263"/>
              <dgm:constr type="h" for="ch" forName="cycle_1" refType="w" refFor="ch" refForName="cycle_1"/>
              <dgm:constr type="r" for="ch" forName="cycle_2" refType="w" fact="0.938"/>
              <dgm:constr type="t" for="ch" forName="cycle_2" refType="h" fact="0.141"/>
              <dgm:constr type="w" for="ch" forName="cycle_2" refType="w" fact="0.263"/>
              <dgm:constr type="h" for="ch" forName="cycle_2" refType="w" refFor="ch" refForName="cycle_2"/>
              <dgm:constr type="r" for="ch" forName="cycle_3" refType="w"/>
              <dgm:constr type="b" for="ch" forName="cycle_3" refType="h" fact="0.74"/>
              <dgm:constr type="w" for="ch" forName="cycle_3" refType="w" fact="0.263"/>
              <dgm:constr type="h" for="ch" forName="cycle_3" refType="w" refFor="ch" refForName="cycle_3"/>
              <dgm:constr type="r" for="ch" forName="cycle_4" refType="w" fact="0.8"/>
              <dgm:constr type="b" for="ch" forName="cycle_4" refType="h"/>
              <dgm:constr type="w" for="ch" forName="cycle_4" refType="w" fact="0.263"/>
              <dgm:constr type="h" for="ch" forName="cycle_4" refType="w" refFor="ch" refForName="cycle_4"/>
              <dgm:constr type="l" for="ch" forName="cycle_5" refType="w" fact="0.2"/>
              <dgm:constr type="b" for="ch" forName="cycle_5" refType="h"/>
              <dgm:constr type="w" for="ch" forName="cycle_5" refType="w" fact="0.263"/>
              <dgm:constr type="h" for="ch" forName="cycle_5" refType="w" refFor="ch" refForName="cycle_5"/>
              <dgm:constr type="l" for="ch" forName="cycle_6"/>
              <dgm:constr type="b" for="ch" forName="cycle_6" refType="h" fact="0.74"/>
              <dgm:constr type="w" for="ch" forName="cycle_6" refType="w" fact="0.263"/>
              <dgm:constr type="h" for="ch" forName="cycle_6" refType="w" refFor="ch" refForName="cycle_6"/>
              <dgm:constr type="l" for="ch" forName="cycle_7" refType="w" fact="0.062"/>
              <dgm:constr type="t" for="ch" forName="cycle_7" refType="h" fact="0.141"/>
              <dgm:constr type="w" for="ch" forName="cycle_7" refType="w" fact="0.263"/>
              <dgm:constr type="h" for="ch" forName="cycle_7" refType="w" refFor="ch" refForName="cycle_7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primFontSz" for="des" forName="childCenter7" refType="primFontSz" refFor="des" refForName="childCenter1" op="equ"/>
              <dgm:constr type="primFontSz" for="des" forName="text7" refType="primFontSz" refFor="des" refForName="text1" op="equ"/>
              <dgm:constr type="userS" for="des" ptType="node" refType="w" refFor="ch" refForName="textCenter" fact="0.67"/>
            </dgm:constrLst>
          </dgm:else>
        </dgm:choose>
      </dgm:if>
      <dgm:else name="Name20">
        <dgm:choose name="Name21">
          <dgm:if name="Name22" axis="ch ch" ptType="node node" func="cnt" op="equ" val="1">
            <dgm:constrLst>
              <dgm:constr type="r" for="ch" forName="textCenter" refType="w"/>
              <dgm:constr type="ctrY" for="ch" forName="textCenter" refType="h" fact="0.5"/>
              <dgm:constr type="w" for="ch" forName="textCenter" refType="w" fact="0.32"/>
              <dgm:constr type="h" for="ch" forName="textCenter" refType="w" refFor="ch" refForName="textCenter"/>
              <dgm:constr type="l" for="ch" forName="cycle_1"/>
              <dgm:constr type="ctrY" for="ch" forName="cycle_1" refType="h" fact="0.5"/>
              <dgm:constr type="w" for="ch" forName="cycle_1" refType="w" fact="0.56"/>
              <dgm:constr type="h" for="ch" forName="cycle_1" refType="h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userS" for="des" ptType="node" refType="w" refFor="ch" refForName="textCenter" fact="0.67"/>
            </dgm:constrLst>
          </dgm:if>
          <dgm:if name="Name23" axis="ch ch" ptType="node node" func="cnt" op="equ" val="2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5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/>
              <dgm:constr type="h" for="ch" forName="cycle_1" refType="h" fact="0.34"/>
              <dgm:constr type="ctrX" for="ch" forName="cycle_2" refType="w" fact="0.5"/>
              <dgm:constr type="b" for="ch" forName="cycle_2" refType="h"/>
              <dgm:constr type="w" for="ch" forName="cycle_2" refType="w"/>
              <dgm:constr type="h" for="ch" forName="cycle_2" refType="h" fact="0.34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userS" for="des" ptType="node" refType="w" refFor="ch" refForName="textCenter" fact="0.67"/>
            </dgm:constrLst>
          </dgm:if>
          <dgm:if name="Name24" axis="ch ch" ptType="node node" func="cnt" op="equ" val="3">
            <dgm:choose name="Name25">
              <dgm:if name="Name26" axis="ch ch ch" ptType="node node node" st="1 2 0" cnt="1 1 0" func="cnt" op="equ" val="1">
                <dgm:choose name="Name27">
                  <dgm:if name="Name28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29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if>
              <dgm:else name="Name30">
                <dgm:choose name="Name31">
                  <dgm:if name="Name32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33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else>
            </dgm:choose>
          </dgm:if>
          <dgm:if name="Name34" axis="ch ch" ptType="node node" func="cnt" op="equ" val="4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5"/>
              <dgm:constr type="h" for="ch" forName="cycle_1" refType="h" fact="0.33"/>
              <dgm:constr type="l" for="ch" forName="cycle_2"/>
              <dgm:constr type="ctrY" for="ch" forName="cycle_2" refType="h" fact="0.5"/>
              <dgm:constr type="w" for="ch" forName="cycle_2" refType="w" fact="0.33"/>
              <dgm:constr type="h" for="ch" forName="cycle_2" refType="h" fact="0.5"/>
              <dgm:constr type="ctrX" for="ch" forName="cycle_3" refType="w" fact="0.5"/>
              <dgm:constr type="b" for="ch" forName="cycle_3" refType="h"/>
              <dgm:constr type="w" for="ch" forName="cycle_3" refType="w" fact="0.5"/>
              <dgm:constr type="h" for="ch" forName="cycle_3" refType="h" fact="0.33"/>
              <dgm:constr type="r" for="ch" forName="cycle_4" refType="w"/>
              <dgm:constr type="ctrY" for="ch" forName="cycle_4" refType="h" fact="0.5"/>
              <dgm:constr type="w" for="ch" forName="cycle_4" refType="w" fact="0.33"/>
              <dgm:constr type="h" for="ch" forName="cycle_4" refType="h" fact="0.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userS" for="des" ptType="node" refType="w" refFor="ch" refForName="textCenter" fact="0.67"/>
            </dgm:constrLst>
          </dgm:if>
          <dgm:if name="Name35" axis="ch ch" ptType="node node" func="cnt" op="equ" val="5">
            <dgm:constrLst>
              <dgm:constr type="ctrX" for="ch" forName="textCenter" refType="w" fact="0.5"/>
              <dgm:constr type="t" for="ch" forName="textCenter" refType="h" fact="0.42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l" for="ch" forName="cycle_2"/>
              <dgm:constr type="t" for="ch" forName="cycle_2" refType="h" fact="0.24"/>
              <dgm:constr type="w" for="ch" forName="cycle_2" refType="w" fact="0.33"/>
              <dgm:constr type="h" for="ch" forName="cycle_2" refType="w" refFor="ch" refForName="cycle_2"/>
              <dgm:constr type="l" for="ch" forName="cycle_3" refType="w" fact="0.11"/>
              <dgm:constr type="b" for="ch" forName="cycle_3" refType="h"/>
              <dgm:constr type="w" for="ch" forName="cycle_3" refType="w" fact="0.33"/>
              <dgm:constr type="h" for="ch" forName="cycle_3" refType="w" refFor="ch" refForName="cycle_3"/>
              <dgm:constr type="r" for="ch" forName="cycle_4" refType="w" fact="0.89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r" for="ch" forName="cycle_5" refType="w"/>
              <dgm:constr type="t" for="ch" forName="cycle_5" refType="h" fact="0.24"/>
              <dgm:constr type="w" for="ch" forName="cycle_5" refType="w" fact="0.33"/>
              <dgm:constr type="h" for="ch" forName="cycle_5" refType="w" refFor="ch" refForName="cycle_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userS" for="des" ptType="node" refType="w" refFor="ch" refForName="textCenter" fact="0.67"/>
            </dgm:constrLst>
          </dgm:if>
          <dgm:if name="Name36" axis="ch ch" ptType="node node" func="cnt" op="equ" val="6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l" for="ch" forName="cycle_2"/>
              <dgm:constr type="t" for="ch" forName="cycle_2" refType="h" fact="0.17"/>
              <dgm:constr type="w" for="ch" forName="cycle_2" refType="w" fact="0.33"/>
              <dgm:constr type="h" for="ch" forName="cycle_2" refType="w" refFor="ch" refForName="cycle_2"/>
              <dgm:constr type="l" for="ch" forName="cycle_3"/>
              <dgm:constr type="b" for="ch" forName="cycle_3" refType="h" fact="0.83"/>
              <dgm:constr type="w" for="ch" forName="cycle_3" refType="w" fact="0.33"/>
              <dgm:constr type="h" for="ch" forName="cycle_3" refType="w" refFor="ch" refForName="cycle_3"/>
              <dgm:constr type="ctrX" for="ch" forName="cycle_4" refType="w" fact="0.5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r" for="ch" forName="cycle_5" refType="w"/>
              <dgm:constr type="b" for="ch" forName="cycle_5" refType="h" fact="0.83"/>
              <dgm:constr type="w" for="ch" forName="cycle_5" refType="w" fact="0.33"/>
              <dgm:constr type="h" for="ch" forName="cycle_5" refType="w" refFor="ch" refForName="cycle_5"/>
              <dgm:constr type="r" for="ch" forName="cycle_6" refType="w"/>
              <dgm:constr type="t" for="ch" forName="cycle_6" refType="h" fact="0.17"/>
              <dgm:constr type="w" for="ch" forName="cycle_6" refType="w" fact="0.33"/>
              <dgm:constr type="h" for="ch" forName="cycle_6" refType="w" refFor="ch" refForName="cycle_6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userS" for="des" ptType="node" refType="w" refFor="ch" refForName="textCenter" fact="0.67"/>
            </dgm:constrLst>
          </dgm:if>
          <dgm:else name="Name37">
            <dgm:constrLst>
              <dgm:constr type="ctrX" for="ch" forName="textCenter" refType="w" fact="0.5"/>
              <dgm:constr type="t" for="ch" forName="textCenter" refType="h" fact="0.444"/>
              <dgm:constr type="w" for="ch" forName="textCenter" refType="w" fact="0.167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263"/>
              <dgm:constr type="h" for="ch" forName="cycle_1" refType="w" refFor="ch" refForName="cycle_1"/>
              <dgm:constr type="l" for="ch" forName="cycle_2" refType="w" fact="0.062"/>
              <dgm:constr type="t" for="ch" forName="cycle_2" refType="h" fact="0.141"/>
              <dgm:constr type="w" for="ch" forName="cycle_2" refType="w" fact="0.263"/>
              <dgm:constr type="h" for="ch" forName="cycle_2" refType="w" refFor="ch" refForName="cycle_2"/>
              <dgm:constr type="l" for="ch" forName="cycle_3"/>
              <dgm:constr type="b" for="ch" forName="cycle_3" refType="h" fact="0.74"/>
              <dgm:constr type="w" for="ch" forName="cycle_3" refType="w" fact="0.263"/>
              <dgm:constr type="h" for="ch" forName="cycle_3" refType="w" refFor="ch" refForName="cycle_3"/>
              <dgm:constr type="l" for="ch" forName="cycle_4" refType="w" fact="0.2"/>
              <dgm:constr type="b" for="ch" forName="cycle_4" refType="h"/>
              <dgm:constr type="w" for="ch" forName="cycle_4" refType="w" fact="0.263"/>
              <dgm:constr type="h" for="ch" forName="cycle_4" refType="w" refFor="ch" refForName="cycle_4"/>
              <dgm:constr type="r" for="ch" forName="cycle_5" refType="w" fact="0.8"/>
              <dgm:constr type="b" for="ch" forName="cycle_5" refType="h"/>
              <dgm:constr type="w" for="ch" forName="cycle_5" refType="w" fact="0.263"/>
              <dgm:constr type="h" for="ch" forName="cycle_5" refType="w" refFor="ch" refForName="cycle_5"/>
              <dgm:constr type="r" for="ch" forName="cycle_6" refType="w"/>
              <dgm:constr type="b" for="ch" forName="cycle_6" refType="h" fact="0.74"/>
              <dgm:constr type="w" for="ch" forName="cycle_6" refType="w" fact="0.263"/>
              <dgm:constr type="h" for="ch" forName="cycle_6" refType="w" refFor="ch" refForName="cycle_6"/>
              <dgm:constr type="r" for="ch" forName="cycle_7" refType="w" fact="0.938"/>
              <dgm:constr type="t" for="ch" forName="cycle_7" refType="h" fact="0.141"/>
              <dgm:constr type="w" for="ch" forName="cycle_7" refType="w" fact="0.263"/>
              <dgm:constr type="h" for="ch" forName="cycle_7" refType="w" refFor="ch" refForName="cycle_7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primFontSz" for="des" forName="childCenter7" refType="primFontSz" refFor="des" refForName="childCenter1" op="equ"/>
              <dgm:constr type="primFontSz" for="des" forName="text7" refType="primFontSz" refFor="des" refForName="text1" op="equ"/>
              <dgm:constr type="userS" for="des" ptType="node" refType="w" refFor="ch" refForName="textCenter" fact="0.67"/>
            </dgm:constrLst>
          </dgm:else>
        </dgm:choose>
      </dgm:else>
    </dgm:choose>
    <dgm:forEach name="Name38" axis="ch" ptType="node" cnt="1">
      <dgm:choose name="Name39">
        <dgm:if name="Name40" axis="des" func="maxDepth" op="lte" val="1">
          <dgm:layoutNode name="singleCycle">
            <dgm:choose name="Name41">
              <dgm:if name="Name42" axis="ch" ptType="node" func="cnt" op="equ" val="1">
                <dgm:choose name="Name43">
                  <dgm:if name="Name44" func="var" arg="dir" op="equ" val="norm">
                    <dgm:alg type="cycle">
                      <dgm:param type="stAng" val="90"/>
                      <dgm:param type="ctrShpMap" val="fNode"/>
                    </dgm:alg>
                  </dgm:if>
                  <dgm:else name="Name45">
                    <dgm:alg type="cycle">
                      <dgm:param type="stAng" val="-90"/>
                      <dgm:param type="spanAng" val="-360"/>
                      <dgm:param type="ctrShpMap" val="fNode"/>
                    </dgm:alg>
                  </dgm:else>
                </dgm:choose>
              </dgm:if>
              <dgm:else name="Name46">
                <dgm:choose name="Name47">
                  <dgm:if name="Name48" func="var" arg="dir" op="equ" val="norm">
                    <dgm:alg type="cycle">
                      <dgm:param type="ctrShpMap" val="fNode"/>
                    </dgm:alg>
                  </dgm:if>
                  <dgm:else name="Name49">
                    <dgm:alg type="cycle">
                      <dgm:param type="spanAng" val="-360"/>
                      <dgm:param type="ctrShpMap" val="fNode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hoose name="Name50">
              <dgm:if name="Name51" axis="ch" ptType="node" func="cnt" op="equ" val="0">
                <dgm:constrLst>
                  <dgm:constr type="w" for="ch" forName="singleCenter" refType="w"/>
                  <dgm:constr type="h" for="ch" forName="singleCenter" refType="w" refFor="ch" refForName="singleCenter"/>
                </dgm:constrLst>
              </dgm:if>
              <dgm:if name="Name52" axis="ch" ptType="node" func="cnt" op="equ" val="1">
                <dgm:constrLst>
                  <dgm:constr type="w" for="ch" forName="singleCenter" refType="w" fact="0.5"/>
                  <dgm:constr type="h" for="ch" forName="singleCenter" refType="w" refFor="ch" refForName="singleCenter"/>
                  <dgm:constr type="userS" for="ch" ptType="node" refType="w" refFor="ch" refForName="singleCenter" fact="0.67"/>
                </dgm:constrLst>
              </dgm:if>
              <dgm:else name="Name53">
                <dgm:constrLst>
                  <dgm:constr type="w" for="ch" forName="singleCenter" refType="w" fact="0.3"/>
                  <dgm:constr type="h" for="ch" forName="singleCenter" refType="w" refFor="ch" refForName="singleCenter"/>
                  <dgm:constr type="userS" for="ch" ptType="node" refType="w" refFor="ch" refForName="singleCenter" fact="0.67"/>
                </dgm:constrLst>
              </dgm:else>
            </dgm:choose>
            <dgm:layoutNode name="singleCenter" styleLbl="node1">
              <dgm:varLst>
                <dgm:chMax val="7"/>
                <dgm:chPref val="7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self" ptType="node"/>
              <dgm:constrLst>
                <dgm:constr type="tMarg" refType="primFontSz" fact="0.2"/>
                <dgm:constr type="bMarg" refType="primFontSz" fact="0.2"/>
                <dgm:constr type="lMarg" refType="primFontSz" fact="0.2"/>
                <dgm:constr type="rMarg" refType="primFontSz" fact="0.2"/>
              </dgm:constrLst>
              <dgm:ruleLst>
                <dgm:rule type="primFontSz" val="5" fact="NaN" max="NaN"/>
              </dgm:ruleLst>
            </dgm:layoutNode>
            <dgm:forEach name="Name54" axis="ch" cnt="21">
              <dgm:forEach name="Name55" axis="self" ptType="parTrans">
                <dgm:layoutNode name="Name56">
                  <dgm:alg type="conn">
                    <dgm:param type="dim" val="1D"/>
                    <dgm:param type="begPts" val="auto"/>
                    <dgm:param type="endPts" val="auto"/>
                    <dgm:param type="begSty" val="noArr"/>
                    <dgm:param type="endSty" val="noArr"/>
                  </dgm:alg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</dgm:layoutNode>
              </dgm:forEach>
              <dgm:forEach name="Name57" axis="self" ptType="node">
                <dgm:layoutNode name="text0" styleLbl="node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/>
                  </dgm:shape>
                  <dgm:presOf axis="desOrSelf" ptType="node"/>
                  <dgm:constrLst>
                    <dgm:constr type="userS"/>
                    <dgm:constr type="w" refType="userS"/>
                    <dgm:constr type="h" refType="w"/>
                    <dgm:constr type="tMarg" refType="primFontSz" fact="0.2"/>
                    <dgm:constr type="bMarg" refType="primFontSz" fact="0.2"/>
                    <dgm:constr type="lMarg" refType="primFontSz" fact="0.2"/>
                    <dgm:constr type="rMarg" refType="primFontSz" fact="0.2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if>
        <dgm:else name="Name58">
          <dgm:layoutNode name="textCenter" styleLbl="node1">
            <dgm:alg type="tx"/>
            <dgm:shape xmlns:r="http://schemas.openxmlformats.org/officeDocument/2006/relationships" type="roundRect" r:blip="">
              <dgm:adjLst/>
            </dgm:shape>
            <dgm:presOf axis="self" ptType="node"/>
            <dgm:constrLst>
              <dgm:constr type="tMarg" refType="primFontSz" fact="0.2"/>
              <dgm:constr type="bMarg" refType="primFontSz" fact="0.2"/>
              <dgm:constr type="lMarg" refType="primFontSz" fact="0.2"/>
              <dgm:constr type="rMarg" refType="primFontSz" fact="0.2"/>
            </dgm:constrLst>
            <dgm:ruleLst>
              <dgm:rule type="primFontSz" val="5" fact="NaN" max="NaN"/>
            </dgm:ruleLst>
          </dgm:layoutNode>
          <dgm:choose name="Name59">
            <dgm:if name="Name60" axis="ch" ptType="node" func="cnt" op="gte" val="1">
              <dgm:layoutNode name="cycle_1">
                <dgm:choose name="Name61">
                  <dgm:if name="Name62" func="var" arg="dir" op="equ" val="norm">
                    <dgm:choose name="Name63">
                      <dgm:if name="Name64" axis="ch" ptType="node" func="cnt" op="equ" val="1">
                        <dgm:choose name="Name65">
                          <dgm:if name="Name66" axis="ch ch" ptType="node node" st="1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67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90"/>
                            </dgm:alg>
                          </dgm:if>
                          <dgm:else name="Name68">
                            <dgm:alg type="cycle">
                              <dgm:param type="ctrShpMap" val="fNode"/>
                              <dgm:param type="stAng" val="0"/>
                              <dgm:param type="spanAng" val="180"/>
                            </dgm:alg>
                          </dgm:else>
                        </dgm:choose>
                      </dgm:if>
                      <dgm:if name="Name69" axis="ch" ptType="node" func="cnt" op="equ" val="2">
                        <dgm:choose name="Name70">
                          <dgm:if name="Name7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7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73">
                            <dgm:alg type="cycle">
                              <dgm:param type="ctrShpMap" val="fNode"/>
                              <dgm:param type="stAng" val="270"/>
                              <dgm:param type="spanAng" val="180"/>
                            </dgm:alg>
                          </dgm:else>
                        </dgm:choose>
                      </dgm:if>
                      <dgm:if name="Name74" axis="ch" ptType="node" func="cnt" op="equ" val="3">
                        <dgm:choose name="Name75">
                          <dgm:if name="Name7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7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78">
                            <dgm:alg type="cycle">
                              <dgm:param type="ctrShpMap" val="fNode"/>
                              <dgm:param type="stAng" val="270"/>
                              <dgm:param type="spanAng" val="180"/>
                            </dgm:alg>
                          </dgm:else>
                        </dgm:choose>
                      </dgm:if>
                      <dgm:if name="Name79" axis="ch" ptType="node" func="cnt" op="equ" val="4">
                        <dgm:choose name="Name80">
                          <dgm:if name="Name8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8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83">
                            <dgm:alg type="cycle">
                              <dgm:param type="ctrShpMap" val="fNode"/>
                              <dgm:param type="stAng" val="292.5"/>
                              <dgm:param type="spanAng" val="135"/>
                            </dgm:alg>
                          </dgm:else>
                        </dgm:choose>
                      </dgm:if>
                      <dgm:if name="Name84" axis="ch" ptType="node" func="cnt" op="equ" val="5">
                        <dgm:choose name="Name85">
                          <dgm:if name="Name8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8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8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89" axis="ch" ptType="node" func="cnt" op="equ" val="6">
                        <dgm:choose name="Name90">
                          <dgm:if name="Name9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9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93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94" axis="ch" ptType="node" func="cnt" op="gte" val="7">
                        <dgm:choose name="Name95">
                          <dgm:if name="Name9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9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9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99"/>
                    </dgm:choose>
                  </dgm:if>
                  <dgm:else name="Name100">
                    <dgm:choose name="Name101">
                      <dgm:if name="Name102" axis="ch" ptType="node" func="cnt" op="equ" val="1">
                        <dgm:choose name="Name103">
                          <dgm:if name="Name104" axis="ch ch" ptType="node node" st="1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105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-90"/>
                            </dgm:alg>
                          </dgm:if>
                          <dgm:else name="Name106">
                            <dgm:alg type="cycle">
                              <dgm:param type="ctrShpMap" val="fNode"/>
                              <dgm:param type="stAng" val="0"/>
                              <dgm:param type="spanAng" val="-180"/>
                            </dgm:alg>
                          </dgm:else>
                        </dgm:choose>
                      </dgm:if>
                      <dgm:if name="Name107" axis="ch" ptType="node" func="cnt" op="equ" val="2">
                        <dgm:choose name="Name108">
                          <dgm:if name="Name10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1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11">
                            <dgm:alg type="cycle">
                              <dgm:param type="ctrShpMap" val="fNode"/>
                              <dgm:param type="stAng" val="90"/>
                              <dgm:param type="spanAng" val="-180"/>
                            </dgm:alg>
                          </dgm:else>
                        </dgm:choose>
                      </dgm:if>
                      <dgm:if name="Name112" axis="ch" ptType="node" func="cnt" op="equ" val="3">
                        <dgm:choose name="Name113">
                          <dgm:if name="Name11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1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16">
                            <dgm:alg type="cycle">
                              <dgm:param type="ctrShpMap" val="fNode"/>
                              <dgm:param type="stAng" val="90"/>
                              <dgm:param type="spanAng" val="-180"/>
                            </dgm:alg>
                          </dgm:else>
                        </dgm:choose>
                      </dgm:if>
                      <dgm:if name="Name117" axis="ch" ptType="node" func="cnt" op="equ" val="4">
                        <dgm:choose name="Name118">
                          <dgm:if name="Name11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2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21">
                            <dgm:alg type="cycle">
                              <dgm:param type="ctrShpMap" val="fNode"/>
                              <dgm:param type="stAng" val="67.5"/>
                              <dgm:param type="spanAng" val="-135"/>
                            </dgm:alg>
                          </dgm:else>
                        </dgm:choose>
                      </dgm:if>
                      <dgm:if name="Name122" axis="ch" ptType="node" func="cnt" op="equ" val="5">
                        <dgm:choose name="Name123">
                          <dgm:if name="Name12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2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2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127" axis="ch" ptType="node" func="cnt" op="equ" val="6">
                        <dgm:choose name="Name128">
                          <dgm:if name="Name12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3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31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132" axis="ch" ptType="node" func="cnt" op="gte" val="7">
                        <dgm:choose name="Name133">
                          <dgm:if name="Name13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3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3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137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138" axis="ch" ptType="node" cnt="1">
                  <dgm:layoutNode name="childCenter1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139" axis="ch">
                    <dgm:forEach name="Name140" axis="self" ptType="parTrans">
                      <dgm:layoutNode name="Name141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142" axis="self" ptType="node">
                      <dgm:layoutNode name="text1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143" axis="ch" ptType="parTrans" cnt="1">
                <dgm:layoutNode name="Name144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1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145"/>
          </dgm:choose>
          <dgm:choose name="Name146">
            <dgm:if name="Name147" axis="ch" ptType="node" func="cnt" op="gte" val="2">
              <dgm:layoutNode name="cycle_2">
                <dgm:choose name="Name148">
                  <dgm:if name="Name149" func="var" arg="dir" op="equ" val="norm">
                    <dgm:choose name="Name150">
                      <dgm:if name="Name151" axis="ch" ptType="node" func="cnt" op="equ" val="2">
                        <dgm:choose name="Name152">
                          <dgm:if name="Name153" axis="ch ch" ptType="node node" st="2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154" axis="ch ch" ptType="node node" st="2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155">
                            <dgm:alg type="cycle">
                              <dgm:param type="ctrShpMap" val="fNode"/>
                              <dgm:param type="stAng" val="90"/>
                              <dgm:param type="spanAng" val="180"/>
                            </dgm:alg>
                          </dgm:else>
                        </dgm:choose>
                      </dgm:if>
                      <dgm:if name="Name156" axis="ch" ptType="node" func="cnt" op="equ" val="3">
                        <dgm:choose name="Name157">
                          <dgm:if name="Name158" axis="ch ch" ptType="node node" st="2 1" cnt="1 0" func="cnt" op="equ" val="1">
                            <dgm:alg type="cycle">
                              <dgm:param type="ctrShpMap" val="fNode"/>
                              <dgm:param type="stAng" val="120"/>
                              <dgm:param type="horzAlign" val="r"/>
                              <dgm:param type="vertAlign" val="b"/>
                            </dgm:alg>
                          </dgm:if>
                          <dgm:if name="Name159" axis="ch ch" ptType="node node" st="2 1" cnt="1 0" func="cnt" op="equ" val="2">
                            <dgm:alg type="cycle">
                              <dgm:param type="ctrShpMap" val="fNode"/>
                              <dgm:param type="stAng" val="75"/>
                              <dgm:param type="spanAng" val="90"/>
                              <dgm:param type="horzAlign" val="r"/>
                              <dgm:param type="vertAlign" val="b"/>
                            </dgm:alg>
                          </dgm:if>
                          <dgm:else name="Name160">
                            <dgm:alg type="cycle">
                              <dgm:param type="ctrShpMap" val="fNode"/>
                              <dgm:param type="stAng" val="30"/>
                              <dgm:param type="spanAng" val="180"/>
                            </dgm:alg>
                          </dgm:else>
                        </dgm:choose>
                      </dgm:if>
                      <dgm:if name="Name161" axis="ch" ptType="node" func="cnt" op="equ" val="4">
                        <dgm:choose name="Name162">
                          <dgm:if name="Name163" axis="ch ch" ptType="node node" st="2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164" axis="ch ch" ptType="node node" st="2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90"/>
                            </dgm:alg>
                          </dgm:if>
                          <dgm:else name="Name165">
                            <dgm:alg type="cycle">
                              <dgm:param type="ctrShpMap" val="fNode"/>
                              <dgm:param type="stAng" val="22.5"/>
                              <dgm:param type="spanAng" val="135"/>
                            </dgm:alg>
                          </dgm:else>
                        </dgm:choose>
                      </dgm:if>
                      <dgm:if name="Name166" axis="ch" ptType="node" func="cnt" op="equ" val="5">
                        <dgm:choose name="Name167">
                          <dgm:if name="Name168" axis="ch ch" ptType="node node" st="2 1" cnt="1 0" func="cnt" op="equ" val="1">
                            <dgm:alg type="cycle">
                              <dgm:param type="ctrShpMap" val="fNode"/>
                              <dgm:param type="stAng" val="72"/>
                            </dgm:alg>
                          </dgm:if>
                          <dgm:if name="Name169" axis="ch ch" ptType="node node" st="2 1" cnt="1 0" func="cnt" op="equ" val="2">
                            <dgm:alg type="cycle">
                              <dgm:param type="ctrShpMap" val="fNode"/>
                              <dgm:param type="stAng" val="27"/>
                              <dgm:param type="spanAng" val="90"/>
                            </dgm:alg>
                          </dgm:if>
                          <dgm:else name="Name17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171" axis="ch" ptType="node" func="cnt" op="equ" val="6">
                        <dgm:choose name="Name172">
                          <dgm:if name="Name173" axis="ch ch" ptType="node node" st="2 1" cnt="1 0" func="cnt" op="equ" val="1">
                            <dgm:alg type="cycle">
                              <dgm:param type="ctrShpMap" val="fNode"/>
                              <dgm:param type="stAng" val="60"/>
                            </dgm:alg>
                          </dgm:if>
                          <dgm:if name="Name174" axis="ch ch" ptType="node node" st="2 1" cnt="1 0" func="cnt" op="equ" val="2">
                            <dgm:alg type="cycle">
                              <dgm:param type="ctrShpMap" val="fNode"/>
                              <dgm:param type="stAng" val="15"/>
                              <dgm:param type="spanAng" val="90"/>
                            </dgm:alg>
                          </dgm:if>
                          <dgm:else name="Name175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176" axis="ch" ptType="node" func="cnt" op="gte" val="7">
                        <dgm:choose name="Name177">
                          <dgm:if name="Name178" axis="ch ch" ptType="node node" st="2 1" cnt="1 0" func="cnt" op="equ" val="1">
                            <dgm:alg type="cycle">
                              <dgm:param type="ctrShpMap" val="fNode"/>
                              <dgm:param type="stAng" val="51"/>
                            </dgm:alg>
                          </dgm:if>
                          <dgm:if name="Name179" axis="ch ch" ptType="node node" st="2 1" cnt="1 0" func="cnt" op="equ" val="2">
                            <dgm:alg type="cycle">
                              <dgm:param type="ctrShpMap" val="fNode"/>
                              <dgm:param type="stAng" val="6"/>
                              <dgm:param type="spanAng" val="90"/>
                            </dgm:alg>
                          </dgm:if>
                          <dgm:else name="Name18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181"/>
                    </dgm:choose>
                  </dgm:if>
                  <dgm:else name="Name182">
                    <dgm:choose name="Name183">
                      <dgm:if name="Name184" axis="ch" ptType="node" func="cnt" op="equ" val="2">
                        <dgm:choose name="Name185">
                          <dgm:if name="Name186" axis="ch ch" ptType="node node" st="2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187" axis="ch ch" ptType="node node" st="2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188">
                            <dgm:alg type="cycle">
                              <dgm:param type="ctrShpMap" val="fNode"/>
                              <dgm:param type="stAng" val="270"/>
                              <dgm:param type="spanAng" val="-180"/>
                            </dgm:alg>
                          </dgm:else>
                        </dgm:choose>
                      </dgm:if>
                      <dgm:if name="Name189" axis="ch" ptType="node" func="cnt" op="equ" val="3">
                        <dgm:choose name="Name190">
                          <dgm:if name="Name191" axis="ch ch" ptType="node node" st="2 1" cnt="1 0" func="cnt" op="equ" val="1">
                            <dgm:alg type="cycle">
                              <dgm:param type="ctrShpMap" val="fNode"/>
                              <dgm:param type="stAng" val="240"/>
                              <dgm:param type="horzAlign" val="l"/>
                              <dgm:param type="vertAlign" val="b"/>
                            </dgm:alg>
                          </dgm:if>
                          <dgm:if name="Name192" axis="ch ch" ptType="node node" st="2 1" cnt="1 0" func="cnt" op="equ" val="2">
                            <dgm:alg type="cycle">
                              <dgm:param type="ctrShpMap" val="fNode"/>
                              <dgm:param type="stAng" val="285"/>
                              <dgm:param type="spanAng" val="-90"/>
                              <dgm:param type="horzAlign" val="l"/>
                              <dgm:param type="vertAlign" val="b"/>
                            </dgm:alg>
                          </dgm:if>
                          <dgm:else name="Name193">
                            <dgm:alg type="cycle">
                              <dgm:param type="ctrShpMap" val="fNode"/>
                              <dgm:param type="stAng" val="330"/>
                              <dgm:param type="spanAng" val="-180"/>
                            </dgm:alg>
                          </dgm:else>
                        </dgm:choose>
                      </dgm:if>
                      <dgm:if name="Name194" axis="ch" ptType="node" func="cnt" op="equ" val="4">
                        <dgm:choose name="Name195">
                          <dgm:if name="Name196" axis="ch ch" ptType="node node" st="2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197" axis="ch ch" ptType="node node" st="2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-90"/>
                            </dgm:alg>
                          </dgm:if>
                          <dgm:else name="Name198">
                            <dgm:alg type="cycle">
                              <dgm:param type="ctrShpMap" val="fNode"/>
                              <dgm:param type="stAng" val="337.5"/>
                              <dgm:param type="spanAng" val="-135"/>
                            </dgm:alg>
                          </dgm:else>
                        </dgm:choose>
                      </dgm:if>
                      <dgm:if name="Name199" axis="ch" ptType="node" func="cnt" op="equ" val="5">
                        <dgm:choose name="Name200">
                          <dgm:if name="Name201" axis="ch ch" ptType="node node" st="2 1" cnt="1 0" func="cnt" op="equ" val="1">
                            <dgm:alg type="cycle">
                              <dgm:param type="ctrShpMap" val="fNode"/>
                              <dgm:param type="stAng" val="288"/>
                            </dgm:alg>
                          </dgm:if>
                          <dgm:if name="Name202" axis="ch ch" ptType="node node" st="2 1" cnt="1 0" func="cnt" op="equ" val="2">
                            <dgm:alg type="cycle">
                              <dgm:param type="ctrShpMap" val="fNode"/>
                              <dgm:param type="stAng" val="333"/>
                              <dgm:param type="spanAng" val="-90"/>
                            </dgm:alg>
                          </dgm:if>
                          <dgm:else name="Name203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04" axis="ch" ptType="node" func="cnt" op="equ" val="6">
                        <dgm:choose name="Name205">
                          <dgm:if name="Name206" axis="ch ch" ptType="node node" st="2 1" cnt="1 0" func="cnt" op="equ" val="1">
                            <dgm:alg type="cycle">
                              <dgm:param type="ctrShpMap" val="fNode"/>
                              <dgm:param type="stAng" val="300"/>
                            </dgm:alg>
                          </dgm:if>
                          <dgm:if name="Name207" axis="ch ch" ptType="node node" st="2 1" cnt="1 0" func="cnt" op="equ" val="2">
                            <dgm:alg type="cycle">
                              <dgm:param type="ctrShpMap" val="fNode"/>
                              <dgm:param type="stAng" val="345"/>
                              <dgm:param type="spanAng" val="-90"/>
                            </dgm:alg>
                          </dgm:if>
                          <dgm:else name="Name208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09" axis="ch" ptType="node" func="cnt" op="gte" val="7">
                        <dgm:choose name="Name210">
                          <dgm:if name="Name211" axis="ch ch" ptType="node node" st="2 1" cnt="1 0" func="cnt" op="equ" val="1">
                            <dgm:alg type="cycle">
                              <dgm:param type="ctrShpMap" val="fNode"/>
                              <dgm:param type="stAng" val="308"/>
                            </dgm:alg>
                          </dgm:if>
                          <dgm:if name="Name212" axis="ch ch" ptType="node node" st="2 1" cnt="1 0" func="cnt" op="equ" val="2">
                            <dgm:alg type="cycle">
                              <dgm:param type="ctrShpMap" val="fNode"/>
                              <dgm:param type="stAng" val="353"/>
                              <dgm:param type="spanAng" val="-90"/>
                            </dgm:alg>
                          </dgm:if>
                          <dgm:else name="Name213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214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215" axis="ch" ptType="node" st="2" cnt="1">
                  <dgm:layoutNode name="childCenter2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216" axis="ch">
                    <dgm:forEach name="Name217" axis="self" ptType="parTrans">
                      <dgm:layoutNode name="Name218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219" axis="self" ptType="node">
                      <dgm:layoutNode name="text2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220" axis="ch" ptType="parTrans" st="2" cnt="1">
                <dgm:layoutNode name="Name221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222"/>
          </dgm:choose>
          <dgm:choose name="Name223">
            <dgm:if name="Name224" axis="ch" ptType="node" func="cnt" op="gte" val="3">
              <dgm:layoutNode name="cycle_3">
                <dgm:choose name="Name225">
                  <dgm:if name="Name226" func="var" arg="dir" op="equ" val="norm">
                    <dgm:choose name="Name227">
                      <dgm:if name="Name228" axis="ch" ptType="node" func="cnt" op="equ" val="3">
                        <dgm:choose name="Name229">
                          <dgm:if name="Name230" axis="ch ch" ptType="node node" st="3 1" cnt="1 0" func="cnt" op="equ" val="1">
                            <dgm:alg type="cycle">
                              <dgm:param type="ctrShpMap" val="fNode"/>
                              <dgm:param type="stAng" val="240"/>
                              <dgm:param type="horzAlign" val="l"/>
                              <dgm:param type="vertAlign" val="b"/>
                            </dgm:alg>
                          </dgm:if>
                          <dgm:if name="Name231" axis="ch ch" ptType="node node" st="3 1" cnt="1 0" func="cnt" op="equ" val="2">
                            <dgm:alg type="cycle">
                              <dgm:param type="ctrShpMap" val="fNode"/>
                              <dgm:param type="stAng" val="195"/>
                              <dgm:param type="spanAng" val="90"/>
                              <dgm:param type="horzAlign" val="l"/>
                              <dgm:param type="vertAlign" val="b"/>
                            </dgm:alg>
                          </dgm:if>
                          <dgm:else name="Name232">
                            <dgm:alg type="cycle">
                              <dgm:param type="ctrShpMap" val="fNode"/>
                              <dgm:param type="stAng" val="150"/>
                              <dgm:param type="spanAng" val="180"/>
                            </dgm:alg>
                          </dgm:else>
                        </dgm:choose>
                      </dgm:if>
                      <dgm:if name="Name233" axis="ch" ptType="node" func="cnt" op="equ" val="4">
                        <dgm:choose name="Name234">
                          <dgm:if name="Name235" axis="ch ch" ptType="node node" st="3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236" axis="ch ch" ptType="node node" st="3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237">
                            <dgm:alg type="cycle">
                              <dgm:param type="ctrShpMap" val="fNode"/>
                              <dgm:param type="stAng" val="112.5"/>
                              <dgm:param type="spanAng" val="135"/>
                            </dgm:alg>
                          </dgm:else>
                        </dgm:choose>
                      </dgm:if>
                      <dgm:if name="Name238" axis="ch" ptType="node" func="cnt" op="equ" val="5">
                        <dgm:choose name="Name239">
                          <dgm:if name="Name240" axis="ch ch" ptType="node node" st="3 1" cnt="1 0" func="cnt" op="equ" val="1">
                            <dgm:alg type="cycle">
                              <dgm:param type="ctrShpMap" val="fNode"/>
                              <dgm:param type="stAng" val="144"/>
                            </dgm:alg>
                          </dgm:if>
                          <dgm:if name="Name241" axis="ch ch" ptType="node node" st="3 1" cnt="1 0" func="cnt" op="equ" val="2">
                            <dgm:alg type="cycle">
                              <dgm:param type="ctrShpMap" val="fNode"/>
                              <dgm:param type="stAng" val="99"/>
                              <dgm:param type="spanAng" val="90"/>
                            </dgm:alg>
                          </dgm:if>
                          <dgm:else name="Name242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243" axis="ch" ptType="node" func="cnt" op="equ" val="6">
                        <dgm:choose name="Name244">
                          <dgm:if name="Name245" axis="ch ch" ptType="node node" st="3 1" cnt="1 0" func="cnt" op="equ" val="1">
                            <dgm:alg type="cycle">
                              <dgm:param type="ctrShpMap" val="fNode"/>
                              <dgm:param type="stAng" val="120"/>
                            </dgm:alg>
                          </dgm:if>
                          <dgm:if name="Name246" axis="ch ch" ptType="node node" st="3 1" cnt="1 0" func="cnt" op="equ" val="2">
                            <dgm:alg type="cycle">
                              <dgm:param type="ctrShpMap" val="fNode"/>
                              <dgm:param type="stAng" val="75"/>
                              <dgm:param type="spanAng" val="90"/>
                            </dgm:alg>
                          </dgm:if>
                          <dgm:else name="Name247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248" axis="ch" ptType="node" func="cnt" op="gte" val="7">
                        <dgm:choose name="Name249">
                          <dgm:if name="Name250" axis="ch ch" ptType="node node" st="3 1" cnt="1 0" func="cnt" op="equ" val="1">
                            <dgm:alg type="cycle">
                              <dgm:param type="ctrShpMap" val="fNode"/>
                              <dgm:param type="stAng" val="102"/>
                            </dgm:alg>
                          </dgm:if>
                          <dgm:if name="Name251" axis="ch ch" ptType="node node" st="3 1" cnt="1 0" func="cnt" op="equ" val="2">
                            <dgm:alg type="cycle">
                              <dgm:param type="ctrShpMap" val="fNode"/>
                              <dgm:param type="stAng" val="57"/>
                              <dgm:param type="spanAng" val="90"/>
                            </dgm:alg>
                          </dgm:if>
                          <dgm:else name="Name252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253"/>
                    </dgm:choose>
                  </dgm:if>
                  <dgm:else name="Name254">
                    <dgm:choose name="Name255">
                      <dgm:if name="Name256" axis="ch" ptType="node" func="cnt" op="equ" val="3">
                        <dgm:choose name="Name257">
                          <dgm:if name="Name258" axis="ch ch" ptType="node node" st="3 1" cnt="1 0" func="cnt" op="equ" val="1">
                            <dgm:alg type="cycle">
                              <dgm:param type="ctrShpMap" val="fNode"/>
                              <dgm:param type="stAng" val="120"/>
                              <dgm:param type="horzAlign" val="r"/>
                              <dgm:param type="vertAlign" val="b"/>
                            </dgm:alg>
                          </dgm:if>
                          <dgm:if name="Name259" axis="ch ch" ptType="node node" st="3 1" cnt="1 0" func="cnt" op="equ" val="2">
                            <dgm:alg type="cycle">
                              <dgm:param type="ctrShpMap" val="fNode"/>
                              <dgm:param type="stAng" val="165"/>
                              <dgm:param type="spanAng" val="-90"/>
                              <dgm:param type="horzAlign" val="r"/>
                              <dgm:param type="vertAlign" val="b"/>
                            </dgm:alg>
                          </dgm:if>
                          <dgm:else name="Name260">
                            <dgm:alg type="cycle">
                              <dgm:param type="ctrShpMap" val="fNode"/>
                              <dgm:param type="stAng" val="210"/>
                              <dgm:param type="spanAng" val="-180"/>
                            </dgm:alg>
                          </dgm:else>
                        </dgm:choose>
                      </dgm:if>
                      <dgm:if name="Name261" axis="ch" ptType="node" func="cnt" op="equ" val="4">
                        <dgm:choose name="Name262">
                          <dgm:if name="Name263" axis="ch ch" ptType="node node" st="3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264" axis="ch ch" ptType="node node" st="3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265">
                            <dgm:alg type="cycle">
                              <dgm:param type="ctrShpMap" val="fNode"/>
                              <dgm:param type="stAng" val="247.5"/>
                              <dgm:param type="spanAng" val="-135"/>
                            </dgm:alg>
                          </dgm:else>
                        </dgm:choose>
                      </dgm:if>
                      <dgm:if name="Name266" axis="ch" ptType="node" func="cnt" op="equ" val="5">
                        <dgm:choose name="Name267">
                          <dgm:if name="Name268" axis="ch ch" ptType="node node" st="3 1" cnt="1 0" func="cnt" op="equ" val="1">
                            <dgm:alg type="cycle">
                              <dgm:param type="ctrShpMap" val="fNode"/>
                              <dgm:param type="stAng" val="216"/>
                            </dgm:alg>
                          </dgm:if>
                          <dgm:if name="Name269" axis="ch ch" ptType="node node" st="3 1" cnt="1 0" func="cnt" op="equ" val="2">
                            <dgm:alg type="cycle">
                              <dgm:param type="ctrShpMap" val="fNode"/>
                              <dgm:param type="stAng" val="261"/>
                              <dgm:param type="spanAng" val="-90"/>
                            </dgm:alg>
                          </dgm:if>
                          <dgm:else name="Name270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71" axis="ch" ptType="node" func="cnt" op="equ" val="6">
                        <dgm:choose name="Name272">
                          <dgm:if name="Name273" axis="ch ch" ptType="node node" st="3 1" cnt="1 0" func="cnt" op="equ" val="1">
                            <dgm:alg type="cycle">
                              <dgm:param type="ctrShpMap" val="fNode"/>
                              <dgm:param type="stAng" val="240"/>
                            </dgm:alg>
                          </dgm:if>
                          <dgm:if name="Name274" axis="ch ch" ptType="node node" st="3 1" cnt="1 0" func="cnt" op="equ" val="2">
                            <dgm:alg type="cycle">
                              <dgm:param type="ctrShpMap" val="fNode"/>
                              <dgm:param type="stAng" val="285"/>
                              <dgm:param type="spanAng" val="-90"/>
                            </dgm:alg>
                          </dgm:if>
                          <dgm:else name="Name275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76" axis="ch" ptType="node" func="cnt" op="gte" val="7">
                        <dgm:choose name="Name277">
                          <dgm:if name="Name278" axis="ch ch" ptType="node node" st="3 1" cnt="1 0" func="cnt" op="equ" val="1">
                            <dgm:alg type="cycle">
                              <dgm:param type="ctrShpMap" val="fNode"/>
                              <dgm:param type="stAng" val="257"/>
                            </dgm:alg>
                          </dgm:if>
                          <dgm:if name="Name279" axis="ch ch" ptType="node node" st="3 1" cnt="1 0" func="cnt" op="equ" val="2">
                            <dgm:alg type="cycle">
                              <dgm:param type="ctrShpMap" val="fNode"/>
                              <dgm:param type="stAng" val="302"/>
                              <dgm:param type="spanAng" val="-90"/>
                            </dgm:alg>
                          </dgm:if>
                          <dgm:else name="Name280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281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282" axis="ch" ptType="node" st="3" cnt="1">
                  <dgm:layoutNode name="childCenter3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283" axis="ch">
                    <dgm:forEach name="Name284" axis="self" ptType="parTrans">
                      <dgm:layoutNode name="Name285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286" axis="self" ptType="node">
                      <dgm:layoutNode name="text3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287" axis="ch" ptType="parTrans" st="3" cnt="1">
                <dgm:layoutNode name="Name288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3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289"/>
          </dgm:choose>
          <dgm:choose name="Name290">
            <dgm:if name="Name291" axis="ch" ptType="node" func="cnt" op="gte" val="4">
              <dgm:layoutNode name="cycle_4">
                <dgm:choose name="Name292">
                  <dgm:if name="Name293" func="var" arg="dir" op="equ" val="norm">
                    <dgm:choose name="Name294">
                      <dgm:if name="Name295" axis="ch" ptType="node" func="cnt" op="equ" val="4">
                        <dgm:choose name="Name296">
                          <dgm:if name="Name297" axis="ch ch" ptType="node node" st="4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298" axis="ch ch" ptType="node node" st="4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90"/>
                            </dgm:alg>
                          </dgm:if>
                          <dgm:else name="Name299">
                            <dgm:alg type="cycle">
                              <dgm:param type="ctrShpMap" val="fNode"/>
                              <dgm:param type="stAng" val="202.5"/>
                              <dgm:param type="spanAng" val="135"/>
                            </dgm:alg>
                          </dgm:else>
                        </dgm:choose>
                      </dgm:if>
                      <dgm:if name="Name300" axis="ch" ptType="node" func="cnt" op="equ" val="5">
                        <dgm:choose name="Name301">
                          <dgm:if name="Name302" axis="ch ch" ptType="node node" st="4 1" cnt="1 0" func="cnt" op="equ" val="1">
                            <dgm:alg type="cycle">
                              <dgm:param type="ctrShpMap" val="fNode"/>
                              <dgm:param type="stAng" val="216"/>
                            </dgm:alg>
                          </dgm:if>
                          <dgm:if name="Name303" axis="ch ch" ptType="node node" st="4 1" cnt="1 0" func="cnt" op="equ" val="2">
                            <dgm:alg type="cycle">
                              <dgm:param type="ctrShpMap" val="fNode"/>
                              <dgm:param type="stAng" val="171"/>
                              <dgm:param type="spanAng" val="90"/>
                            </dgm:alg>
                          </dgm:if>
                          <dgm:else name="Name304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05" axis="ch" ptType="node" func="cnt" op="equ" val="6">
                        <dgm:choose name="Name306">
                          <dgm:if name="Name307" axis="ch ch" ptType="node node" st="4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308" axis="ch ch" ptType="node node" st="4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309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10" axis="ch" ptType="node" func="cnt" op="gte" val="7">
                        <dgm:choose name="Name311">
                          <dgm:if name="Name312" axis="ch ch" ptType="node node" st="4 1" cnt="1 0" func="cnt" op="equ" val="1">
                            <dgm:alg type="cycle">
                              <dgm:param type="ctrShpMap" val="fNode"/>
                              <dgm:param type="stAng" val="154"/>
                            </dgm:alg>
                          </dgm:if>
                          <dgm:if name="Name313" axis="ch ch" ptType="node node" st="4 1" cnt="1 0" func="cnt" op="equ" val="2">
                            <dgm:alg type="cycle">
                              <dgm:param type="ctrShpMap" val="fNode"/>
                              <dgm:param type="stAng" val="109"/>
                              <dgm:param type="spanAng" val="90"/>
                            </dgm:alg>
                          </dgm:if>
                          <dgm:else name="Name314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315"/>
                    </dgm:choose>
                  </dgm:if>
                  <dgm:else name="Name316">
                    <dgm:choose name="Name317">
                      <dgm:if name="Name318" axis="ch" ptType="node" func="cnt" op="equ" val="4">
                        <dgm:choose name="Name319">
                          <dgm:if name="Name320" axis="ch ch" ptType="node node" st="4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321" axis="ch ch" ptType="node node" st="4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-90"/>
                            </dgm:alg>
                          </dgm:if>
                          <dgm:else name="Name322">
                            <dgm:alg type="cycle">
                              <dgm:param type="ctrShpMap" val="fNode"/>
                              <dgm:param type="stAng" val="157.5"/>
                              <dgm:param type="spanAng" val="-135"/>
                            </dgm:alg>
                          </dgm:else>
                        </dgm:choose>
                      </dgm:if>
                      <dgm:if name="Name323" axis="ch" ptType="node" func="cnt" op="equ" val="5">
                        <dgm:choose name="Name324">
                          <dgm:if name="Name325" axis="ch ch" ptType="node node" st="4 1" cnt="1 0" func="cnt" op="equ" val="1">
                            <dgm:alg type="cycle">
                              <dgm:param type="ctrShpMap" val="fNode"/>
                              <dgm:param type="stAng" val="144"/>
                            </dgm:alg>
                          </dgm:if>
                          <dgm:if name="Name326" axis="ch ch" ptType="node node" st="4 1" cnt="1 0" func="cnt" op="equ" val="2">
                            <dgm:alg type="cycle">
                              <dgm:param type="ctrShpMap" val="fNode"/>
                              <dgm:param type="stAng" val="189"/>
                              <dgm:param type="spanAng" val="-90"/>
                            </dgm:alg>
                          </dgm:if>
                          <dgm:else name="Name327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28" axis="ch" ptType="node" func="cnt" op="equ" val="6">
                        <dgm:choose name="Name329">
                          <dgm:if name="Name330" axis="ch ch" ptType="node node" st="4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331" axis="ch ch" ptType="node node" st="4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332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33" axis="ch" ptType="node" func="cnt" op="gte" val="7">
                        <dgm:choose name="Name334">
                          <dgm:if name="Name335" axis="ch ch" ptType="node node" st="4 1" cnt="1 0" func="cnt" op="equ" val="1">
                            <dgm:alg type="cycle">
                              <dgm:param type="ctrShpMap" val="fNode"/>
                              <dgm:param type="stAng" val="205"/>
                            </dgm:alg>
                          </dgm:if>
                          <dgm:if name="Name336" axis="ch ch" ptType="node node" st="4 1" cnt="1 0" func="cnt" op="equ" val="2">
                            <dgm:alg type="cycle">
                              <dgm:param type="ctrShpMap" val="fNode"/>
                              <dgm:param type="stAng" val="250"/>
                              <dgm:param type="spanAng" val="-90"/>
                            </dgm:alg>
                          </dgm:if>
                          <dgm:else name="Name337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338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339" axis="ch" ptType="node" st="4" cnt="1">
                  <dgm:layoutNode name="childCenter4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340" axis="ch">
                    <dgm:forEach name="Name341" axis="self" ptType="parTrans">
                      <dgm:layoutNode name="Name342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343" axis="self" ptType="node">
                      <dgm:layoutNode name="text4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344" axis="ch" ptType="parTrans" st="4" cnt="1">
                <dgm:layoutNode name="Name345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4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346"/>
          </dgm:choose>
          <dgm:choose name="Name347">
            <dgm:if name="Name348" axis="ch" ptType="node" func="cnt" op="gte" val="5">
              <dgm:layoutNode name="cycle_5">
                <dgm:choose name="Name349">
                  <dgm:if name="Name350" func="var" arg="dir" op="equ" val="norm">
                    <dgm:choose name="Name351">
                      <dgm:if name="Name352" axis="ch" ptType="node" func="cnt" op="equ" val="5">
                        <dgm:choose name="Name353">
                          <dgm:if name="Name354" axis="ch ch" ptType="node node" st="5 1" cnt="1 0" func="cnt" op="equ" val="1">
                            <dgm:alg type="cycle">
                              <dgm:param type="ctrShpMap" val="fNode"/>
                              <dgm:param type="stAng" val="288"/>
                            </dgm:alg>
                          </dgm:if>
                          <dgm:if name="Name355" axis="ch ch" ptType="node node" st="5 1" cnt="1 0" func="cnt" op="equ" val="2">
                            <dgm:alg type="cycle">
                              <dgm:param type="ctrShpMap" val="fNode"/>
                              <dgm:param type="stAng" val="243"/>
                              <dgm:param type="spanAng" val="90"/>
                            </dgm:alg>
                          </dgm:if>
                          <dgm:else name="Name356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57" axis="ch" ptType="node" func="cnt" op="equ" val="6">
                        <dgm:choose name="Name358">
                          <dgm:if name="Name359" axis="ch ch" ptType="node node" st="5 1" cnt="1 0" func="cnt" op="equ" val="1">
                            <dgm:alg type="cycle">
                              <dgm:param type="ctrShpMap" val="fNode"/>
                              <dgm:param type="stAng" val="240"/>
                            </dgm:alg>
                          </dgm:if>
                          <dgm:if name="Name360" axis="ch ch" ptType="node node" st="5 1" cnt="1 0" func="cnt" op="equ" val="2">
                            <dgm:alg type="cycle">
                              <dgm:param type="ctrShpMap" val="fNode"/>
                              <dgm:param type="stAng" val="195"/>
                              <dgm:param type="spanAng" val="90"/>
                            </dgm:alg>
                          </dgm:if>
                          <dgm:else name="Name361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62" axis="ch" ptType="node" func="cnt" op="gte" val="7">
                        <dgm:choose name="Name363">
                          <dgm:if name="Name364" axis="ch ch" ptType="node node" st="5 1" cnt="1 0" func="cnt" op="equ" val="1">
                            <dgm:alg type="cycle">
                              <dgm:param type="ctrShpMap" val="fNode"/>
                              <dgm:param type="stAng" val="205"/>
                            </dgm:alg>
                          </dgm:if>
                          <dgm:if name="Name365" axis="ch ch" ptType="node node" st="5 1" cnt="1 0" func="cnt" op="equ" val="2">
                            <dgm:alg type="cycle">
                              <dgm:param type="ctrShpMap" val="fNode"/>
                              <dgm:param type="stAng" val="160"/>
                              <dgm:param type="spanAng" val="90"/>
                            </dgm:alg>
                          </dgm:if>
                          <dgm:else name="Name366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367"/>
                    </dgm:choose>
                  </dgm:if>
                  <dgm:else name="Name368">
                    <dgm:choose name="Name369">
                      <dgm:if name="Name370" axis="ch" ptType="node" func="cnt" op="equ" val="5">
                        <dgm:choose name="Name371">
                          <dgm:if name="Name372" axis="ch ch" ptType="node node" st="5 1" cnt="1 0" func="cnt" op="equ" val="1">
                            <dgm:alg type="cycle">
                              <dgm:param type="ctrShpMap" val="fNode"/>
                              <dgm:param type="stAng" val="72"/>
                            </dgm:alg>
                          </dgm:if>
                          <dgm:if name="Name373" axis="ch ch" ptType="node node" st="5 1" cnt="1 0" func="cnt" op="equ" val="2">
                            <dgm:alg type="cycle">
                              <dgm:param type="ctrShpMap" val="fNode"/>
                              <dgm:param type="stAng" val="117"/>
                              <dgm:param type="spanAng" val="-90"/>
                            </dgm:alg>
                          </dgm:if>
                          <dgm:else name="Name374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75" axis="ch" ptType="node" func="cnt" op="equ" val="6">
                        <dgm:choose name="Name376">
                          <dgm:if name="Name377" axis="ch ch" ptType="node node" st="5 1" cnt="1 0" func="cnt" op="equ" val="1">
                            <dgm:alg type="cycle">
                              <dgm:param type="ctrShpMap" val="fNode"/>
                              <dgm:param type="stAng" val="120"/>
                            </dgm:alg>
                          </dgm:if>
                          <dgm:if name="Name378" axis="ch ch" ptType="node node" st="5 1" cnt="1 0" func="cnt" op="equ" val="2">
                            <dgm:alg type="cycle">
                              <dgm:param type="ctrShpMap" val="fNode"/>
                              <dgm:param type="stAng" val="165"/>
                              <dgm:param type="spanAng" val="-90"/>
                            </dgm:alg>
                          </dgm:if>
                          <dgm:else name="Name379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80" axis="ch" ptType="node" func="cnt" op="gte" val="7">
                        <dgm:choose name="Name381">
                          <dgm:if name="Name382" axis="ch ch" ptType="node node" st="5 1" cnt="1 0" func="cnt" op="equ" val="1">
                            <dgm:alg type="cycle">
                              <dgm:param type="ctrShpMap" val="fNode"/>
                              <dgm:param type="stAng" val="154"/>
                            </dgm:alg>
                          </dgm:if>
                          <dgm:if name="Name383" axis="ch ch" ptType="node node" st="5 1" cnt="1 0" func="cnt" op="equ" val="2">
                            <dgm:alg type="cycle">
                              <dgm:param type="ctrShpMap" val="fNode"/>
                              <dgm:param type="stAng" val="199"/>
                              <dgm:param type="spanAng" val="-90"/>
                            </dgm:alg>
                          </dgm:if>
                          <dgm:else name="Name384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385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386" axis="ch" ptType="node" st="5" cnt="1">
                  <dgm:layoutNode name="childCenter5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387" axis="ch">
                    <dgm:forEach name="Name388" axis="self" ptType="parTrans">
                      <dgm:layoutNode name="Name389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390" axis="self" ptType="node">
                      <dgm:layoutNode name="text5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391" axis="ch" ptType="parTrans" st="5" cnt="1">
                <dgm:layoutNode name="Name392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5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393"/>
          </dgm:choose>
          <dgm:choose name="Name394">
            <dgm:if name="Name395" axis="ch" ptType="node" func="cnt" op="gte" val="6">
              <dgm:layoutNode name="cycle_6">
                <dgm:choose name="Name396">
                  <dgm:if name="Name397" func="var" arg="dir" op="equ" val="norm">
                    <dgm:choose name="Name398">
                      <dgm:if name="Name399" axis="ch" ptType="node" func="cnt" op="equ" val="6">
                        <dgm:choose name="Name400">
                          <dgm:if name="Name401" axis="ch ch" ptType="node node" st="6 1" cnt="1 0" func="cnt" op="equ" val="1">
                            <dgm:alg type="cycle">
                              <dgm:param type="ctrShpMap" val="fNode"/>
                              <dgm:param type="stAng" val="300"/>
                            </dgm:alg>
                          </dgm:if>
                          <dgm:if name="Name402" axis="ch ch" ptType="node node" st="6 1" cnt="1 0" func="cnt" op="equ" val="2">
                            <dgm:alg type="cycle">
                              <dgm:param type="ctrShpMap" val="fNode"/>
                              <dgm:param type="stAng" val="255"/>
                              <dgm:param type="spanAng" val="90"/>
                            </dgm:alg>
                          </dgm:if>
                          <dgm:else name="Name403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404" axis="ch" ptType="node" func="cnt" op="gte" val="7">
                        <dgm:choose name="Name405">
                          <dgm:if name="Name406" axis="ch ch" ptType="node node" st="6 1" cnt="1 0" func="cnt" op="equ" val="1">
                            <dgm:alg type="cycle">
                              <dgm:param type="ctrShpMap" val="fNode"/>
                              <dgm:param type="stAng" val="257"/>
                            </dgm:alg>
                          </dgm:if>
                          <dgm:if name="Name407" axis="ch ch" ptType="node node" st="6 1" cnt="1 0" func="cnt" op="equ" val="2">
                            <dgm:alg type="cycle">
                              <dgm:param type="ctrShpMap" val="fNode"/>
                              <dgm:param type="stAng" val="212"/>
                              <dgm:param type="spanAng" val="90"/>
                            </dgm:alg>
                          </dgm:if>
                          <dgm:else name="Name40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409"/>
                    </dgm:choose>
                  </dgm:if>
                  <dgm:else name="Name410">
                    <dgm:choose name="Name411">
                      <dgm:if name="Name412" axis="ch" ptType="node" func="cnt" op="equ" val="6">
                        <dgm:choose name="Name413">
                          <dgm:if name="Name414" axis="ch ch" ptType="node node" st="6 1" cnt="1 0" func="cnt" op="equ" val="1">
                            <dgm:alg type="cycle">
                              <dgm:param type="ctrShpMap" val="fNode"/>
                              <dgm:param type="stAng" val="60"/>
                            </dgm:alg>
                          </dgm:if>
                          <dgm:if name="Name415" axis="ch ch" ptType="node node" st="6 1" cnt="1 0" func="cnt" op="equ" val="2">
                            <dgm:alg type="cycle">
                              <dgm:param type="ctrShpMap" val="fNode"/>
                              <dgm:param type="stAng" val="105"/>
                              <dgm:param type="spanAng" val="-90"/>
                            </dgm:alg>
                          </dgm:if>
                          <dgm:else name="Name41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417" axis="ch" ptType="node" func="cnt" op="gte" val="7">
                        <dgm:choose name="Name418">
                          <dgm:if name="Name419" axis="ch ch" ptType="node node" st="6 1" cnt="1 0" func="cnt" op="equ" val="1">
                            <dgm:alg type="cycle">
                              <dgm:param type="ctrShpMap" val="fNode"/>
                              <dgm:param type="stAng" val="102"/>
                            </dgm:alg>
                          </dgm:if>
                          <dgm:if name="Name420" axis="ch ch" ptType="node node" st="6 1" cnt="1 0" func="cnt" op="equ" val="2">
                            <dgm:alg type="cycle">
                              <dgm:param type="ctrShpMap" val="fNode"/>
                              <dgm:param type="stAng" val="147"/>
                              <dgm:param type="spanAng" val="-90"/>
                            </dgm:alg>
                          </dgm:if>
                          <dgm:else name="Name421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422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423" axis="ch" ptType="node" st="6" cnt="1">
                  <dgm:layoutNode name="childCenter6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424" axis="ch">
                    <dgm:forEach name="Name425" axis="self" ptType="parTrans">
                      <dgm:layoutNode name="Name426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427" axis="self" ptType="node">
                      <dgm:layoutNode name="text6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428" axis="ch" ptType="parTrans" st="6" cnt="1">
                <dgm:layoutNode name="Name429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6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430"/>
          </dgm:choose>
          <dgm:choose name="Name431">
            <dgm:if name="Name432" axis="ch" ptType="node" func="cnt" op="gte" val="7">
              <dgm:layoutNode name="cycle_7">
                <dgm:choose name="Name433">
                  <dgm:if name="Name434" func="var" arg="dir" op="equ" val="norm">
                    <dgm:choose name="Name435">
                      <dgm:if name="Name436" axis="ch" ptType="node" func="cnt" op="gte" val="7">
                        <dgm:choose name="Name437">
                          <dgm:if name="Name438" axis="ch ch" ptType="node node" st="7 1" cnt="1 0" func="cnt" op="equ" val="1">
                            <dgm:alg type="cycle">
                              <dgm:param type="ctrShpMap" val="fNode"/>
                              <dgm:param type="stAng" val="308"/>
                            </dgm:alg>
                          </dgm:if>
                          <dgm:if name="Name439" axis="ch ch" ptType="node node" st="7 1" cnt="1 0" func="cnt" op="equ" val="2">
                            <dgm:alg type="cycle">
                              <dgm:param type="ctrShpMap" val="fNode"/>
                              <dgm:param type="stAng" val="263"/>
                              <dgm:param type="spanAng" val="90"/>
                            </dgm:alg>
                          </dgm:if>
                          <dgm:else name="Name44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441"/>
                    </dgm:choose>
                  </dgm:if>
                  <dgm:else name="Name442">
                    <dgm:choose name="Name443">
                      <dgm:if name="Name444" axis="ch" ptType="node" func="cnt" op="gte" val="7">
                        <dgm:choose name="Name445">
                          <dgm:if name="Name446" axis="ch ch" ptType="node node" st="7 1" cnt="1 0" func="cnt" op="equ" val="1">
                            <dgm:alg type="cycle">
                              <dgm:param type="ctrShpMap" val="fNode"/>
                              <dgm:param type="stAng" val="51"/>
                            </dgm:alg>
                          </dgm:if>
                          <dgm:if name="Name447" axis="ch ch" ptType="node node" st="7 1" cnt="1 0" func="cnt" op="equ" val="2">
                            <dgm:alg type="cycle">
                              <dgm:param type="ctrShpMap" val="fNode"/>
                              <dgm:param type="stAng" val="96"/>
                              <dgm:param type="spanAng" val="-90"/>
                            </dgm:alg>
                          </dgm:if>
                          <dgm:else name="Name448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449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450" axis="ch" ptType="node" st="7" cnt="1">
                  <dgm:layoutNode name="childCenter7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451" axis="ch">
                    <dgm:forEach name="Name452" axis="self" ptType="parTrans">
                      <dgm:layoutNode name="Name453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454" axis="self" ptType="node">
                      <dgm:layoutNode name="text7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455" axis="ch" ptType="parTrans" st="7" cnt="1">
                <dgm:layoutNode name="Name456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7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457"/>
          </dgm:choose>
        </dgm:else>
      </dgm:choose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cycle7">
  <dgm:title val=""/>
  <dgm:desc val=""/>
  <dgm:catLst>
    <dgm:cat type="cycle" pri="6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</dgm:alg>
      </dgm:if>
      <dgm:else name="Name3">
        <dgm:alg type="cycle">
          <dgm:param type="stAng" val="0"/>
          <dgm:param type="spanAng" val="-360"/>
        </dgm:alg>
      </dgm:else>
    </dgm:choose>
    <dgm:shape xmlns:r="http://schemas.openxmlformats.org/officeDocument/2006/relationships" r:blip="">
      <dgm:adjLst/>
    </dgm:shape>
    <dgm:presOf/>
    <dgm:constrLst>
      <dgm:constr type="diam" refType="w"/>
      <dgm:constr type="w" for="ch" ptType="node" refType="w"/>
      <dgm:constr type="primFontSz" for="ch" ptType="node" op="equ" val="65"/>
      <dgm:constr type="w" for="ch" forName="sibTrans" refType="w" refFor="ch" refPtType="node" op="equ" fact="0.35"/>
      <dgm:constr type="connDist" for="ch" forName="sibTrans" op="equ"/>
      <dgm:constr type="primFontSz" for="des" forName="connectorText" op="equ" val="55"/>
      <dgm:constr type="primFontSz" for="des" forName="connectorText" refType="primFontSz" refFor="ch" refPtType="node" op="lte" fact="0.8"/>
      <dgm:constr type="sibSp" refType="w" refFor="ch" refPtType="node" op="equ" fact="0.65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4">
        <dgm:if name="Name5" axis="par ch" ptType="doc node" func="cnt" op="gt" val="1">
          <dgm:forEach name="sibTransForEach" axis="followSib" ptType="sibTrans" hideLastTrans="0" cnt="1">
            <dgm:layoutNode name="sibTrans">
              <dgm:choose name="Name6">
                <dgm:if name="Name7" axis="par ch" ptType="doc node" func="posEven" op="equ" val="1">
                  <dgm:alg type="conn">
                    <dgm:param type="begPts" val="radial"/>
                    <dgm:param type="endPts" val="radial"/>
                    <dgm:param type="begSty" val="arr"/>
                    <dgm:param type="endSty" val="arr"/>
                  </dgm:alg>
                </dgm:if>
                <dgm:else name="Name8">
                  <dgm:alg type="conn">
                    <dgm:param type="begPts" val="auto"/>
                    <dgm:param type="endPts" val="auto"/>
                    <dgm:param type="begSty" val="arr"/>
                    <dgm:param type="endSty" val="arr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5"/>
                <dgm:constr type="connDist"/>
                <dgm:constr type="begPad" refType="connDist" fact="0.1"/>
                <dgm:constr type="endPad" refType="connDist" fact="0.1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9"/>
      </dgm:choose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hProcess4">
  <dgm:title val=""/>
  <dgm:desc val=""/>
  <dgm:catLst>
    <dgm:cat type="process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tSp" refType="w"/>
      <dgm:constr type="h" for="ch" forName="tSp" refType="h" fact="0.15"/>
      <dgm:constr type="l" for="ch" forName="tSp"/>
      <dgm:constr type="t" for="ch" forName="tSp"/>
      <dgm:constr type="w" for="ch" forName="bSp" refType="w"/>
      <dgm:constr type="h" for="ch" forName="bSp" refType="h" fact="0.15"/>
      <dgm:constr type="l" for="ch" forName="bSp"/>
      <dgm:constr type="t" for="ch" forName="bSp" refType="h" fact="0.85"/>
      <dgm:constr type="w" for="ch" forName="process" refType="w"/>
      <dgm:constr type="h" for="ch" forName="process" refType="h" fact="0.7"/>
      <dgm:constr type="l" for="ch" forName="process"/>
      <dgm:constr type="t" for="ch" forName="process" refType="h" fact="0.15"/>
    </dgm:constrLst>
    <dgm:ruleLst/>
    <dgm:layoutNode name="tSp">
      <dgm:alg type="sp"/>
      <dgm:shape xmlns:r="http://schemas.openxmlformats.org/officeDocument/2006/relationships" r:blip="">
        <dgm:adjLst/>
      </dgm:shape>
      <dgm:presOf/>
      <dgm:constrLst/>
      <dgm:ruleLst/>
    </dgm:layoutNode>
    <dgm:layoutNode name="bSp">
      <dgm:alg type="sp"/>
      <dgm:shape xmlns:r="http://schemas.openxmlformats.org/officeDocument/2006/relationships" r:blip="">
        <dgm:adjLst/>
      </dgm:shape>
      <dgm:presOf/>
      <dgm:constrLst/>
      <dgm:ruleLst/>
    </dgm:layoutNode>
    <dgm:layoutNode name="process">
      <dgm:choose name="Name1">
        <dgm:if name="Name2" func="var" arg="dir" op="equ" val="norm">
          <dgm:alg type="lin">
            <dgm:param type="linDir" val="fromL"/>
          </dgm:alg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osite1" refType="w"/>
        <dgm:constr type="w" for="ch" forName="composite2" refType="w" refFor="ch" refForName="composite1" op="equ"/>
        <dgm:constr type="h" for="ch" forName="composite1" refType="h"/>
        <dgm:constr type="h" for="ch" forName="composite2" refType="h" refFor="ch" refForName="composite1" op="equ"/>
        <dgm:constr type="primFontSz" for="des" forName="parentNode1" val="65"/>
        <dgm:constr type="primFontSz" for="des" forName="parentNode2" refType="primFontSz" refFor="des" refForName="parentNode1" op="equ"/>
        <dgm:constr type="secFontSz" for="des" forName="childNode1tx" val="65"/>
        <dgm:constr type="secFontSz" for="des" forName="childNode2tx" refType="secFontSz" refFor="des" refForName="childNode1tx" op="equ"/>
        <dgm:constr type="w" for="des" ptType="sibTrans" refType="w" refFor="ch" refForName="composite1" op="equ" fact="0.05"/>
      </dgm:constrLst>
      <dgm:ruleLst/>
      <dgm:forEach name="Name4" axis="ch" ptType="node" step="2">
        <dgm:layoutNode name="composite1">
          <dgm:alg type="composite">
            <dgm:param type="ar" val="0.943"/>
          </dgm:alg>
          <dgm:shape xmlns:r="http://schemas.openxmlformats.org/officeDocument/2006/relationships" r:blip="">
            <dgm:adjLst/>
          </dgm:shape>
          <dgm:presOf/>
          <dgm:choose name="Name5">
            <dgm:if name="Name6" func="var" arg="dir" op="equ" val="norm">
              <dgm:constrLst>
                <dgm:constr type="h" refType="w" fact="1.06"/>
                <dgm:constr type="w" for="ch" forName="dummyNode1" refType="w"/>
                <dgm:constr type="h" for="ch" forName="dummyNode1" refType="h"/>
                <dgm:constr type="t" for="ch" forName="dummyNode1"/>
                <dgm:constr type="l" for="ch" forName="dummyNode1"/>
                <dgm:constr type="w" for="ch" forName="childNode1" refType="w" fact="0.9"/>
                <dgm:constr type="h" for="ch" forName="childNode1" refType="h" fact="0.7"/>
                <dgm:constr type="t" for="ch" forName="childNode1" refType="h" fact="0.15"/>
                <dgm:constr type="l" for="ch" forName="childNode1"/>
                <dgm:constr type="w" for="ch" forName="childNode1tx" refType="w" fact="0.9"/>
                <dgm:constr type="h" for="ch" forName="childNode1tx" refType="h" fact="0.55"/>
                <dgm:constr type="t" for="ch" forName="childNode1tx" refType="h" fact="0.15"/>
                <dgm:constr type="l" for="ch" forName="childNode1tx"/>
                <dgm:constr type="w" for="ch" forName="parentNode1" refType="w" fact="0.8"/>
                <dgm:constr type="h" for="ch" forName="parentNode1" refType="h" fact="0.3"/>
                <dgm:constr type="t" for="ch" forName="parentNode1" refType="h" fact="0.7"/>
                <dgm:constr type="l" for="ch" forName="parentNode1" refType="w" fact="0.2"/>
                <dgm:constr type="w" for="ch" forName="connSite1" refType="w" fact="0.01"/>
                <dgm:constr type="h" for="ch" forName="connSite1" refType="h" fact="0.01"/>
                <dgm:constr type="t" for="ch" forName="connSite1"/>
                <dgm:constr type="l" for="ch" forName="connSite1" refType="w" fact="0.35"/>
              </dgm:constrLst>
            </dgm:if>
            <dgm:else name="Name7">
              <dgm:constrLst>
                <dgm:constr type="h" refType="w" fact="1.06"/>
                <dgm:constr type="w" for="ch" forName="dummyNode1" refType="w"/>
                <dgm:constr type="h" for="ch" forName="dummyNode1" refType="h"/>
                <dgm:constr type="t" for="ch" forName="dummyNode1"/>
                <dgm:constr type="l" for="ch" forName="dummyNode1"/>
                <dgm:constr type="w" for="ch" forName="childNode1" refType="w" fact="0.9"/>
                <dgm:constr type="h" for="ch" forName="childNode1" refType="h" fact="0.7"/>
                <dgm:constr type="t" for="ch" forName="childNode1" refType="h" fact="0.15"/>
                <dgm:constr type="l" for="ch" forName="childNode1" refType="w" fact="0.1"/>
                <dgm:constr type="w" for="ch" forName="childNode1tx" refType="w" fact="0.9"/>
                <dgm:constr type="h" for="ch" forName="childNode1tx" refType="h" fact="0.55"/>
                <dgm:constr type="t" for="ch" forName="childNode1tx" refType="h" fact="0.15"/>
                <dgm:constr type="l" for="ch" forName="childNode1tx" refType="w" fact="0.1"/>
                <dgm:constr type="w" for="ch" forName="parentNode1" refType="w" fact="0.8"/>
                <dgm:constr type="h" for="ch" forName="parentNode1" refType="h" fact="0.3"/>
                <dgm:constr type="t" for="ch" forName="parentNode1" refType="h" fact="0.7"/>
                <dgm:constr type="l" for="ch" forName="parentNode1"/>
                <dgm:constr type="w" for="ch" forName="connSite1" refType="w" fact="0.01"/>
                <dgm:constr type="h" for="ch" forName="connSite1" refType="h" fact="0.01"/>
                <dgm:constr type="t" for="ch" forName="connSite1"/>
                <dgm:constr type="l" for="ch" forName="connSite1" refType="w" fact="0.65"/>
              </dgm:constrLst>
            </dgm:else>
          </dgm:choose>
          <dgm:ruleLst/>
          <dgm:layoutNode name="dummyNode1">
            <dgm:alg type="sp"/>
            <dgm:shape xmlns:r="http://schemas.openxmlformats.org/officeDocument/2006/relationships" type="rect" r:blip="" hideGeom="1">
              <dgm:adjLst/>
            </dgm:shape>
            <dgm:presOf/>
            <dgm:constrLst/>
            <dgm:ruleLst/>
          </dgm:layoutNode>
          <dgm:layoutNode name="childNode1" styleLbl="bgAcc1">
            <dgm:varLst>
              <dgm:bulletEnabled val="1"/>
            </dgm:varLst>
            <dgm:alg type="sp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/>
            <dgm:ruleLst/>
          </dgm:layoutNode>
          <dgm:layoutNode name="childNode1tx" styleLbl="bgAcc1">
            <dgm:varLst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 hideGeom="1">
              <dgm:adjLst>
                <dgm:adj idx="1" val="0.1"/>
              </dgm:adjLst>
            </dgm:shape>
            <dgm:presOf axis="des" ptType="node"/>
            <dgm:constrLst>
              <dgm:constr type="secFontSz" val="65"/>
              <dgm:constr type="primFontSz" refType="secFontSz"/>
              <dgm:constr type="tMarg" refType="secFontSz" fact="0.15"/>
              <dgm:constr type="bMarg" refType="secFontSz" fact="0.15"/>
              <dgm:constr type="lMarg" refType="secFontSz" fact="0.15"/>
              <dgm:constr type="rMarg" refType="secFontSz" fact="0.15"/>
            </dgm:constrLst>
            <dgm:ruleLst>
              <dgm:rule type="secFontSz" val="5" fact="NaN" max="NaN"/>
            </dgm:ruleLst>
          </dgm:layoutNode>
          <dgm:layoutNode name="parentNode1" styleLbl="node1">
            <dgm:varLst>
              <dgm:chMax val="1"/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1"/>
              <dgm:constr type="bMarg" refType="primFontSz" fact="0.1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  <dgm:layoutNode name="connSite1" moveWith="childNode1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forEach name="Name8" axis="followSib" ptType="sibTrans" cnt="1">
          <dgm:layoutNode name="Name9">
            <dgm:alg type="conn">
              <dgm:param type="connRout" val="curve"/>
              <dgm:param type="srcNode" val="parentNode1"/>
              <dgm:param type="dstNode" val="connSite2"/>
              <dgm:param type="begPts" val="bCtr"/>
              <dgm:param type="endPts" val="bCtr"/>
            </dgm:alg>
            <dgm:shape xmlns:r="http://schemas.openxmlformats.org/officeDocument/2006/relationships" type="conn" r:blip="" zOrderOff="-2">
              <dgm:adjLst/>
            </dgm:shape>
            <dgm:presOf axis="self"/>
            <dgm:choose name="Name10">
              <dgm:if name="Name11" func="var" arg="dir" op="equ" val="norm">
                <dgm:constrLst>
                  <dgm:constr type="h" refType="w" fact="0.35"/>
                  <dgm:constr type="wArH" refType="h"/>
                  <dgm:constr type="hArH" refType="h"/>
                  <dgm:constr type="connDist"/>
                  <dgm:constr type="diam" refType="connDist" fact="-1.15"/>
                  <dgm:constr type="begPad"/>
                  <dgm:constr type="endPad"/>
                </dgm:constrLst>
              </dgm:if>
              <dgm:else name="Name12">
                <dgm:constrLst>
                  <dgm:constr type="h" refType="w" fact="0.35"/>
                  <dgm:constr type="wArH" refType="h"/>
                  <dgm:constr type="hArH" refType="h"/>
                  <dgm:constr type="connDist"/>
                  <dgm:constr type="diam" refType="connDist" fact="1.15"/>
                  <dgm:constr type="begPad"/>
                  <dgm:constr type="endPad"/>
                </dgm:constrLst>
              </dgm:else>
            </dgm:choose>
            <dgm:ruleLst/>
          </dgm:layoutNode>
        </dgm:forEach>
        <dgm:forEach name="Name13" axis="followSib" ptType="node" cnt="1">
          <dgm:layoutNode name="composite2">
            <dgm:alg type="composite">
              <dgm:param type="ar" val="0.943"/>
            </dgm:alg>
            <dgm:shape xmlns:r="http://schemas.openxmlformats.org/officeDocument/2006/relationships" r:blip="">
              <dgm:adjLst/>
            </dgm:shape>
            <dgm:presOf/>
            <dgm:choose name="Name14">
              <dgm:if name="Name15" func="var" arg="dir" op="equ" val="norm">
                <dgm:constrLst>
                  <dgm:constr type="h" refType="w" fact="1.06"/>
                  <dgm:constr type="w" for="ch" forName="dummyNode2" refType="w"/>
                  <dgm:constr type="h" for="ch" forName="dummyNode2" refType="h"/>
                  <dgm:constr type="t" for="ch" forName="dummyNode2"/>
                  <dgm:constr type="l" for="ch" forName="dummyNode2"/>
                  <dgm:constr type="w" for="ch" forName="childNode2" refType="w" fact="0.9"/>
                  <dgm:constr type="h" for="ch" forName="childNode2" refType="h" fact="0.7"/>
                  <dgm:constr type="t" for="ch" forName="childNode2" refType="h" fact="0.15"/>
                  <dgm:constr type="l" for="ch" forName="childNode2"/>
                  <dgm:constr type="w" for="ch" forName="childNode2tx" refType="w" fact="0.9"/>
                  <dgm:constr type="h" for="ch" forName="childNode2tx" refType="h" fact="0.55"/>
                  <dgm:constr type="t" for="ch" forName="childNode2tx" refType="h" fact="0.3"/>
                  <dgm:constr type="l" for="ch" forName="childNode2tx"/>
                  <dgm:constr type="w" for="ch" forName="parentNode2" refType="w" fact="0.8"/>
                  <dgm:constr type="h" for="ch" forName="parentNode2" refType="h" fact="0.3"/>
                  <dgm:constr type="t" for="ch" forName="parentNode2"/>
                  <dgm:constr type="l" for="ch" forName="parentNode2" refType="w" fact="0.2"/>
                  <dgm:constr type="w" for="ch" forName="connSite2" refType="w" fact="0.01"/>
                  <dgm:constr type="h" for="ch" forName="connSite2" refType="h" fact="0.01"/>
                  <dgm:constr type="t" for="ch" forName="connSite2" refType="h" fact="0.99"/>
                  <dgm:constr type="l" for="ch" forName="connSite2" refType="w" fact="0.25"/>
                </dgm:constrLst>
              </dgm:if>
              <dgm:else name="Name16">
                <dgm:constrLst>
                  <dgm:constr type="h" refType="w" fact="1.06"/>
                  <dgm:constr type="w" for="ch" forName="dummyNode2" refType="w"/>
                  <dgm:constr type="h" for="ch" forName="dummyNode2" refType="h"/>
                  <dgm:constr type="t" for="ch" forName="dummyNode2"/>
                  <dgm:constr type="l" for="ch" forName="dummyNode2"/>
                  <dgm:constr type="w" for="ch" forName="childNode2" refType="w" fact="0.9"/>
                  <dgm:constr type="h" for="ch" forName="childNode2" refType="h" fact="0.7"/>
                  <dgm:constr type="t" for="ch" forName="childNode2" refType="h" fact="0.15"/>
                  <dgm:constr type="l" for="ch" forName="childNode2" refType="w" fact="0.1"/>
                  <dgm:constr type="w" for="ch" forName="childNode2tx" refType="w" fact="0.9"/>
                  <dgm:constr type="h" for="ch" forName="childNode2tx" refType="h" fact="0.55"/>
                  <dgm:constr type="t" for="ch" forName="childNode2tx" refType="h" fact="0.3"/>
                  <dgm:constr type="l" for="ch" forName="childNode2tx" refType="w" fact="0.1"/>
                  <dgm:constr type="w" for="ch" forName="parentNode2" refType="w" fact="0.8"/>
                  <dgm:constr type="h" for="ch" forName="parentNode2" refType="h" fact="0.3"/>
                  <dgm:constr type="t" for="ch" forName="parentNode2"/>
                  <dgm:constr type="l" for="ch" forName="parentNode2"/>
                  <dgm:constr type="w" for="ch" forName="connSite2" refType="w" fact="0.01"/>
                  <dgm:constr type="h" for="ch" forName="connSite2" refType="h" fact="0.01"/>
                  <dgm:constr type="t" for="ch" forName="connSite2" refType="h" fact="0.99"/>
                  <dgm:constr type="l" for="ch" forName="connSite2" refType="w" fact="0.85"/>
                </dgm:constrLst>
              </dgm:else>
            </dgm:choose>
            <dgm:ruleLst/>
            <dgm:layoutNode name="dummyNode2">
              <dgm:alg type="sp"/>
              <dgm:shape xmlns:r="http://schemas.openxmlformats.org/officeDocument/2006/relationships" type="rect" r:blip="" hideGeom="1">
                <dgm:adjLst/>
              </dgm:shape>
              <dgm:presOf/>
              <dgm:constrLst/>
              <dgm:ruleLst/>
            </dgm:layoutNode>
            <dgm:layoutNode name="childNode2" styleLbl="bgAcc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des" ptType="node"/>
              <dgm:constrLst/>
              <dgm:ruleLst/>
            </dgm:layoutNode>
            <dgm:layoutNode name="childNode2tx" styleLbl="bgAcc1">
              <dgm:varLst>
                <dgm:bulletEnabled val="1"/>
              </dgm:varLst>
              <dgm:alg type="tx">
                <dgm:param type="stBulletLvl" val="1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des" ptType="node"/>
              <dgm:constrLst>
                <dgm:constr type="secFontSz" val="65"/>
                <dgm:constr type="primFontSz" refType="secFontSz"/>
                <dgm:constr type="tMarg" refType="secFontSz" fact="0.15"/>
                <dgm:constr type="bMarg" refType="secFontSz" fact="0.15"/>
                <dgm:constr type="lMarg" refType="secFontSz" fact="0.15"/>
                <dgm:constr type="rMarg" refType="secFontSz" fact="0.15"/>
              </dgm:constrLst>
              <dgm:ruleLst>
                <dgm:rule type="secFontSz" val="5" fact="NaN" max="NaN"/>
              </dgm:ruleLst>
            </dgm:layoutNode>
            <dgm:layoutNode name="parentNode2" styleLbl="node1">
              <dgm:varLst>
                <dgm:chMax val="0"/>
                <dgm:bulletEnabled val="1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connSite2" moveWith="childNode2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layoutNode>
          <dgm:forEach name="Name17" axis="followSib" ptType="sibTrans" cnt="1">
            <dgm:layoutNode name="Name18">
              <dgm:alg type="conn">
                <dgm:param type="connRout" val="curve"/>
                <dgm:param type="srcNode" val="parentNode2"/>
                <dgm:param type="dstNode" val="connSite1"/>
                <dgm:param type="begPts" val="tCtr"/>
                <dgm:param type="endPts" val="tCtr"/>
              </dgm:alg>
              <dgm:shape xmlns:r="http://schemas.openxmlformats.org/officeDocument/2006/relationships" type="conn" r:blip="" zOrderOff="-2">
                <dgm:adjLst/>
              </dgm:shape>
              <dgm:presOf axis="self"/>
              <dgm:choose name="Name19">
                <dgm:if name="Name20" func="var" arg="dir" op="equ" val="norm">
                  <dgm:constrLst>
                    <dgm:constr type="h" refType="w" fact="0.35"/>
                    <dgm:constr type="wArH" refType="h"/>
                    <dgm:constr type="hArH" refType="h"/>
                    <dgm:constr type="connDist"/>
                    <dgm:constr type="diam" refType="connDist" fact="1.15"/>
                    <dgm:constr type="begPad"/>
                    <dgm:constr type="endPad"/>
                  </dgm:constrLst>
                </dgm:if>
                <dgm:else name="Name21">
                  <dgm:constrLst>
                    <dgm:constr type="h" refType="w" fact="0.35"/>
                    <dgm:constr type="wArH" refType="h"/>
                    <dgm:constr type="hArH" refType="h"/>
                    <dgm:constr type="connDist"/>
                    <dgm:constr type="diam" refType="connDist" fact="-1.15"/>
                    <dgm:constr type="begPad"/>
                    <dgm:constr type="endPad"/>
                  </dgm:constrLst>
                </dgm:else>
              </dgm:choose>
              <dgm:ruleLst/>
            </dgm:layoutNode>
          </dgm:forEach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200" b="0" i="0" u="none" strike="noStrike" cap="none"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914400" marR="0" lvl="1" indent="-228600" algn="l" rtl="0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200" b="0" i="0" u="none" strike="noStrike" cap="none"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1371600" marR="0" lvl="2" indent="-228600" algn="l" rtl="0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200" b="0" i="0" u="none" strike="noStrike" cap="none"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1828800" marR="0" lvl="3" indent="-228600" algn="l" rtl="0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200" b="0" i="0" u="none" strike="noStrike" cap="none"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2286000" marR="0" lvl="4" indent="-228600" algn="l" rtl="0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200" b="0" i="0" u="none" strike="noStrike" cap="none"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2743200" marR="0" lvl="5" indent="-228600" algn="l" rtl="0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200" b="0" i="0" u="none" strike="noStrike" cap="none"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3200400" marR="0" lvl="6" indent="-228600" algn="l" rtl="0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200" b="0" i="0" u="none" strike="noStrike" cap="none"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3657600" marR="0" lvl="7" indent="-228600" algn="l" rtl="0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200" b="0" i="0" u="none" strike="noStrike" cap="none"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4114800" marR="0" lvl="8" indent="-228600" algn="l" rtl="0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200" b="0" i="0" u="none" strike="noStrike" cap="none"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R" dirty="0"/>
          </a:p>
        </p:txBody>
      </p:sp>
    </p:spTree>
    <p:extLst>
      <p:ext uri="{BB962C8B-B14F-4D97-AF65-F5344CB8AC3E}">
        <p14:creationId xmlns:p14="http://schemas.microsoft.com/office/powerpoint/2010/main" val="244799702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R" dirty="0"/>
          </a:p>
        </p:txBody>
      </p:sp>
    </p:spTree>
    <p:extLst>
      <p:ext uri="{BB962C8B-B14F-4D97-AF65-F5344CB8AC3E}">
        <p14:creationId xmlns:p14="http://schemas.microsoft.com/office/powerpoint/2010/main" val="209057155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3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3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3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3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56782401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_tradnl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3934FB-1D17-AE42-A3B6-6ED630ECC1EE}" type="slidenum">
              <a:rPr lang="es-ES_tradnl" smtClean="0"/>
              <a:t>17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23336340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>
              <a:buClr>
                <a:srgbClr val="C00000"/>
              </a:buClr>
            </a:pPr>
            <a:r>
              <a:rPr lang="es-CR" sz="1200" dirty="0"/>
              <a:t>Proceso evolutivo natural de un sistema de salud exitoso y cobertura universal.</a:t>
            </a:r>
          </a:p>
          <a:p>
            <a:pPr algn="just">
              <a:buClr>
                <a:srgbClr val="C00000"/>
              </a:buClr>
            </a:pPr>
            <a:endParaRPr lang="es-CR" sz="1200" dirty="0"/>
          </a:p>
          <a:p>
            <a:pPr algn="just">
              <a:buClr>
                <a:srgbClr val="C00000"/>
              </a:buClr>
            </a:pPr>
            <a:r>
              <a:rPr lang="es-CR" sz="1200" dirty="0"/>
              <a:t>No es un tema estrictamente financiero.</a:t>
            </a:r>
          </a:p>
          <a:p>
            <a:pPr algn="just">
              <a:buClr>
                <a:srgbClr val="C00000"/>
              </a:buClr>
            </a:pPr>
            <a:endParaRPr lang="es-CR" sz="1200" dirty="0"/>
          </a:p>
          <a:p>
            <a:pPr algn="just">
              <a:buClr>
                <a:srgbClr val="C00000"/>
              </a:buClr>
            </a:pPr>
            <a:r>
              <a:rPr lang="es-CR" sz="1200" dirty="0"/>
              <a:t>Prestaciones, organización y modelos de gestión inciden de manera sensible sobre la sostenibilidad.</a:t>
            </a:r>
          </a:p>
          <a:p>
            <a:pPr algn="just">
              <a:buClr>
                <a:srgbClr val="C00000"/>
              </a:buClr>
            </a:pPr>
            <a:endParaRPr lang="es-CR" sz="1200" dirty="0"/>
          </a:p>
          <a:p>
            <a:pPr algn="just">
              <a:buClr>
                <a:srgbClr val="C00000"/>
              </a:buClr>
            </a:pPr>
            <a:r>
              <a:rPr lang="es-CR" sz="1200" dirty="0"/>
              <a:t>Enfoque futuro concentrado en la eficiencia y productividad y no necesariamente en más recursos.</a:t>
            </a:r>
          </a:p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550E51-623A-47DE-B35C-F04AAFC66A48}" type="slidenum">
              <a:rPr lang="es-ES" smtClean="0"/>
              <a:t>32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35334994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4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12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R" dirty="0"/>
          </a:p>
        </p:txBody>
      </p:sp>
    </p:spTree>
    <p:extLst>
      <p:ext uri="{BB962C8B-B14F-4D97-AF65-F5344CB8AC3E}">
        <p14:creationId xmlns:p14="http://schemas.microsoft.com/office/powerpoint/2010/main" val="220393886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" type="tx">
  <p:cSld name="TITLE_AND_BODY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6"/>
          <p:cNvSpPr txBox="1">
            <a:spLocks noGrp="1"/>
          </p:cNvSpPr>
          <p:nvPr>
            <p:ph type="body" idx="1"/>
          </p:nvPr>
        </p:nvSpPr>
        <p:spPr>
          <a:xfrm>
            <a:off x="1201340" y="11859862"/>
            <a:ext cx="21971004" cy="6369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Helvetica Neue"/>
              <a:buNone/>
              <a:defRPr sz="3600" b="1"/>
            </a:lvl1pPr>
            <a:lvl2pPr marL="914400" lvl="1" indent="-50977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sz="3600" b="1"/>
            </a:lvl2pPr>
            <a:lvl3pPr marL="1371600" lvl="2" indent="-50977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sz="3600" b="1"/>
            </a:lvl3pPr>
            <a:lvl4pPr marL="1828800" lvl="3" indent="-50977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sz="3600" b="1"/>
            </a:lvl4pPr>
            <a:lvl5pPr marL="2286000" lvl="4" indent="-50977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sz="3600" b="1"/>
            </a:lvl5pPr>
            <a:lvl6pPr marL="2743200" lvl="5" indent="-369189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6pPr>
            <a:lvl7pPr marL="3200400" lvl="6" indent="-369189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7pPr>
            <a:lvl8pPr marL="3657600" lvl="7" indent="-369189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8pPr>
            <a:lvl9pPr marL="4114800" lvl="8" indent="-369189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9pPr>
          </a:lstStyle>
          <a:p>
            <a:endParaRPr/>
          </a:p>
        </p:txBody>
      </p:sp>
      <p:sp>
        <p:nvSpPr>
          <p:cNvPr id="11" name="Google Shape;11;p6"/>
          <p:cNvSpPr txBox="1">
            <a:spLocks noGrp="1"/>
          </p:cNvSpPr>
          <p:nvPr>
            <p:ph type="title"/>
          </p:nvPr>
        </p:nvSpPr>
        <p:spPr>
          <a:xfrm>
            <a:off x="1206496" y="2574991"/>
            <a:ext cx="21971005" cy="46482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b" anchorCtr="0">
            <a:normAutofit/>
          </a:bodyPr>
          <a:lstStyle>
            <a:lvl1pPr lv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600"/>
              <a:buFont typeface="Helvetica Neue"/>
              <a:buNone/>
              <a:defRPr sz="11600"/>
            </a:lvl1pPr>
            <a:lvl2pPr lvl="1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lvl="2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lvl="3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lvl="4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lvl="5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lvl="6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lvl="7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lvl="8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12" name="Google Shape;12;p6"/>
          <p:cNvSpPr txBox="1">
            <a:spLocks noGrp="1"/>
          </p:cNvSpPr>
          <p:nvPr>
            <p:ph type="body" idx="2"/>
          </p:nvPr>
        </p:nvSpPr>
        <p:spPr>
          <a:xfrm>
            <a:off x="1201342" y="7223190"/>
            <a:ext cx="21971003" cy="19050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500"/>
              <a:buFont typeface="Helvetica Neue"/>
              <a:buNone/>
              <a:defRPr sz="5500" b="1"/>
            </a:lvl1pPr>
            <a:lvl2pPr marL="914400" lvl="1" indent="-369189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2pPr>
            <a:lvl3pPr marL="1371600" lvl="2" indent="-369189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3pPr>
            <a:lvl4pPr marL="1828800" lvl="3" indent="-369189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4pPr>
            <a:lvl5pPr marL="2286000" lvl="4" indent="-369189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5pPr>
            <a:lvl6pPr marL="2743200" lvl="5" indent="-369189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6pPr>
            <a:lvl7pPr marL="3200400" lvl="6" indent="-369189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7pPr>
            <a:lvl8pPr marL="3657600" lvl="7" indent="-369189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8pPr>
            <a:lvl9pPr marL="4114800" lvl="8" indent="-369189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9pPr>
          </a:lstStyle>
          <a:p>
            <a:endParaRPr/>
          </a:p>
        </p:txBody>
      </p:sp>
      <p:sp>
        <p:nvSpPr>
          <p:cNvPr id="13" name="Google Shape;13;p6"/>
          <p:cNvSpPr txBox="1">
            <a:spLocks noGrp="1"/>
          </p:cNvSpPr>
          <p:nvPr>
            <p:ph type="sldNum" idx="12"/>
          </p:nvPr>
        </p:nvSpPr>
        <p:spPr>
          <a:xfrm>
            <a:off x="12001500" y="13080999"/>
            <a:ext cx="368504" cy="37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b" anchorCtr="0">
            <a:spAutoFit/>
          </a:bodyPr>
          <a:lstStyle>
            <a:lvl1pPr marL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>
                <a:solidFill>
                  <a:srgbClr val="000000"/>
                </a:solidFill>
              </a:defRPr>
            </a:lvl1pPr>
            <a:lvl2pPr marL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>
                <a:solidFill>
                  <a:srgbClr val="000000"/>
                </a:solidFill>
              </a:defRPr>
            </a:lvl2pPr>
            <a:lvl3pPr marL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>
                <a:solidFill>
                  <a:srgbClr val="000000"/>
                </a:solidFill>
              </a:defRPr>
            </a:lvl3pPr>
            <a:lvl4pPr marL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>
                <a:solidFill>
                  <a:srgbClr val="000000"/>
                </a:solidFill>
              </a:defRPr>
            </a:lvl4pPr>
            <a:lvl5pPr marL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>
                <a:solidFill>
                  <a:srgbClr val="000000"/>
                </a:solidFill>
              </a:defRPr>
            </a:lvl5pPr>
            <a:lvl6pPr marL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>
                <a:solidFill>
                  <a:srgbClr val="000000"/>
                </a:solidFill>
              </a:defRPr>
            </a:lvl6pPr>
            <a:lvl7pPr marL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>
                <a:solidFill>
                  <a:srgbClr val="000000"/>
                </a:solidFill>
              </a:defRPr>
            </a:lvl7pPr>
            <a:lvl8pPr marL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>
                <a:solidFill>
                  <a:srgbClr val="000000"/>
                </a:solidFill>
              </a:defRPr>
            </a:lvl8pPr>
            <a:lvl9pPr marL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>
                <a:solidFill>
                  <a:srgbClr val="000000"/>
                </a:solidFill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</p:spTree>
  </p:cSld>
  <p:clrMapOvr>
    <a:masterClrMapping/>
  </p:clrMapOvr>
  <p:transition spd="slow">
    <p:wip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Fact">
  <p:cSld name="Big Fact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6"/>
          <p:cNvSpPr txBox="1">
            <a:spLocks noGrp="1"/>
          </p:cNvSpPr>
          <p:nvPr>
            <p:ph type="body" idx="1"/>
          </p:nvPr>
        </p:nvSpPr>
        <p:spPr>
          <a:xfrm>
            <a:off x="1206500" y="1075926"/>
            <a:ext cx="21971000" cy="72415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b" anchorCtr="0">
            <a:normAutofit/>
          </a:bodyPr>
          <a:lstStyle>
            <a:lvl1pPr marL="457200" lvl="0" indent="-22860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5000"/>
              <a:buFont typeface="Helvetica Neue"/>
              <a:buNone/>
              <a:defRPr sz="25000" b="1"/>
            </a:lvl1pPr>
            <a:lvl2pPr marL="914400" lvl="1" indent="-22860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5000"/>
              <a:buFont typeface="Helvetica Neue"/>
              <a:buNone/>
              <a:defRPr sz="25000" b="1"/>
            </a:lvl2pPr>
            <a:lvl3pPr marL="1371600" lvl="2" indent="-22860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5000"/>
              <a:buFont typeface="Helvetica Neue"/>
              <a:buNone/>
              <a:defRPr sz="25000" b="1"/>
            </a:lvl3pPr>
            <a:lvl4pPr marL="1828800" lvl="3" indent="-22860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5000"/>
              <a:buFont typeface="Helvetica Neue"/>
              <a:buNone/>
              <a:defRPr sz="25000" b="1"/>
            </a:lvl4pPr>
            <a:lvl5pPr marL="2286000" lvl="4" indent="-22860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5000"/>
              <a:buFont typeface="Helvetica Neue"/>
              <a:buNone/>
              <a:defRPr sz="25000" b="1"/>
            </a:lvl5pPr>
            <a:lvl6pPr marL="2743200" lvl="5" indent="-369189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6pPr>
            <a:lvl7pPr marL="3200400" lvl="6" indent="-369189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7pPr>
            <a:lvl8pPr marL="3657600" lvl="7" indent="-369189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8pPr>
            <a:lvl9pPr marL="4114800" lvl="8" indent="-369189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9pPr>
          </a:lstStyle>
          <a:p>
            <a:endParaRPr/>
          </a:p>
        </p:txBody>
      </p:sp>
      <p:sp>
        <p:nvSpPr>
          <p:cNvPr id="56" name="Google Shape;56;p16"/>
          <p:cNvSpPr txBox="1">
            <a:spLocks noGrp="1"/>
          </p:cNvSpPr>
          <p:nvPr>
            <p:ph type="body" idx="2"/>
          </p:nvPr>
        </p:nvSpPr>
        <p:spPr>
          <a:xfrm>
            <a:off x="1206500" y="8262180"/>
            <a:ext cx="21971000" cy="9347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rmAutofit/>
          </a:bodyPr>
          <a:lstStyle>
            <a:lvl1pPr marL="457200" lvl="0" indent="-2286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500"/>
              <a:buFont typeface="Helvetica Neue"/>
              <a:buNone/>
              <a:defRPr sz="5500" b="1"/>
            </a:lvl1pPr>
            <a:lvl2pPr marL="914400" lvl="1" indent="-369189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2pPr>
            <a:lvl3pPr marL="1371600" lvl="2" indent="-369189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3pPr>
            <a:lvl4pPr marL="1828800" lvl="3" indent="-369189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4pPr>
            <a:lvl5pPr marL="2286000" lvl="4" indent="-369189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5pPr>
            <a:lvl6pPr marL="2743200" lvl="5" indent="-369189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6pPr>
            <a:lvl7pPr marL="3200400" lvl="6" indent="-369189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7pPr>
            <a:lvl8pPr marL="3657600" lvl="7" indent="-369189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8pPr>
            <a:lvl9pPr marL="4114800" lvl="8" indent="-369189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9pPr>
          </a:lstStyle>
          <a:p>
            <a:endParaRPr/>
          </a:p>
        </p:txBody>
      </p:sp>
      <p:sp>
        <p:nvSpPr>
          <p:cNvPr id="57" name="Google Shape;57;p16"/>
          <p:cNvSpPr txBox="1">
            <a:spLocks noGrp="1"/>
          </p:cNvSpPr>
          <p:nvPr>
            <p:ph type="sldNum" idx="12"/>
          </p:nvPr>
        </p:nvSpPr>
        <p:spPr>
          <a:xfrm>
            <a:off x="12001500" y="13080999"/>
            <a:ext cx="368504" cy="37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b" anchorCtr="0">
            <a:spAutoFit/>
          </a:bodyPr>
          <a:lstStyle>
            <a:lvl1pPr marL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>
                <a:solidFill>
                  <a:srgbClr val="000000"/>
                </a:solidFill>
              </a:defRPr>
            </a:lvl1pPr>
            <a:lvl2pPr marL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>
                <a:solidFill>
                  <a:srgbClr val="000000"/>
                </a:solidFill>
              </a:defRPr>
            </a:lvl2pPr>
            <a:lvl3pPr marL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>
                <a:solidFill>
                  <a:srgbClr val="000000"/>
                </a:solidFill>
              </a:defRPr>
            </a:lvl3pPr>
            <a:lvl4pPr marL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>
                <a:solidFill>
                  <a:srgbClr val="000000"/>
                </a:solidFill>
              </a:defRPr>
            </a:lvl4pPr>
            <a:lvl5pPr marL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>
                <a:solidFill>
                  <a:srgbClr val="000000"/>
                </a:solidFill>
              </a:defRPr>
            </a:lvl5pPr>
            <a:lvl6pPr marL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>
                <a:solidFill>
                  <a:srgbClr val="000000"/>
                </a:solidFill>
              </a:defRPr>
            </a:lvl6pPr>
            <a:lvl7pPr marL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>
                <a:solidFill>
                  <a:srgbClr val="000000"/>
                </a:solidFill>
              </a:defRPr>
            </a:lvl7pPr>
            <a:lvl8pPr marL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>
                <a:solidFill>
                  <a:srgbClr val="000000"/>
                </a:solidFill>
              </a:defRPr>
            </a:lvl8pPr>
            <a:lvl9pPr marL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>
                <a:solidFill>
                  <a:srgbClr val="000000"/>
                </a:solidFill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</p:spTree>
  </p:cSld>
  <p:clrMapOvr>
    <a:masterClrMapping/>
  </p:clrMapOvr>
  <p:transition spd="slow">
    <p:wip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Quote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17"/>
          <p:cNvSpPr txBox="1">
            <a:spLocks noGrp="1"/>
          </p:cNvSpPr>
          <p:nvPr>
            <p:ph type="body" idx="1"/>
          </p:nvPr>
        </p:nvSpPr>
        <p:spPr>
          <a:xfrm>
            <a:off x="2430024" y="10675453"/>
            <a:ext cx="20200054" cy="6369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Helvetica Neue"/>
              <a:buNone/>
              <a:defRPr sz="3600" b="1"/>
            </a:lvl1pPr>
            <a:lvl2pPr marL="914400" lvl="1" indent="-50977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sz="3600" b="1"/>
            </a:lvl2pPr>
            <a:lvl3pPr marL="1371600" lvl="2" indent="-50977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sz="3600" b="1"/>
            </a:lvl3pPr>
            <a:lvl4pPr marL="1828800" lvl="3" indent="-50977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sz="3600" b="1"/>
            </a:lvl4pPr>
            <a:lvl5pPr marL="2286000" lvl="4" indent="-50977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sz="3600" b="1"/>
            </a:lvl5pPr>
            <a:lvl6pPr marL="2743200" lvl="5" indent="-369189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6pPr>
            <a:lvl7pPr marL="3200400" lvl="6" indent="-369189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7pPr>
            <a:lvl8pPr marL="3657600" lvl="7" indent="-369189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8pPr>
            <a:lvl9pPr marL="4114800" lvl="8" indent="-369189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9pPr>
          </a:lstStyle>
          <a:p>
            <a:endParaRPr/>
          </a:p>
        </p:txBody>
      </p:sp>
      <p:sp>
        <p:nvSpPr>
          <p:cNvPr id="60" name="Google Shape;60;p17"/>
          <p:cNvSpPr txBox="1">
            <a:spLocks noGrp="1"/>
          </p:cNvSpPr>
          <p:nvPr>
            <p:ph type="body" idx="2"/>
          </p:nvPr>
        </p:nvSpPr>
        <p:spPr>
          <a:xfrm>
            <a:off x="1753923" y="4939860"/>
            <a:ext cx="20876153" cy="38362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500"/>
              <a:buFont typeface="Helvetica Neue"/>
              <a:buNone/>
              <a:defRPr sz="8500"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914400" lvl="1" indent="-369189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2pPr>
            <a:lvl3pPr marL="1371600" lvl="2" indent="-369189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3pPr>
            <a:lvl4pPr marL="1828800" lvl="3" indent="-369189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4pPr>
            <a:lvl5pPr marL="2286000" lvl="4" indent="-369189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5pPr>
            <a:lvl6pPr marL="2743200" lvl="5" indent="-369189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6pPr>
            <a:lvl7pPr marL="3200400" lvl="6" indent="-369189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7pPr>
            <a:lvl8pPr marL="3657600" lvl="7" indent="-369189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8pPr>
            <a:lvl9pPr marL="4114800" lvl="8" indent="-369189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9pPr>
          </a:lstStyle>
          <a:p>
            <a:endParaRPr/>
          </a:p>
        </p:txBody>
      </p:sp>
      <p:sp>
        <p:nvSpPr>
          <p:cNvPr id="61" name="Google Shape;61;p17"/>
          <p:cNvSpPr txBox="1">
            <a:spLocks noGrp="1"/>
          </p:cNvSpPr>
          <p:nvPr>
            <p:ph type="sldNum" idx="12"/>
          </p:nvPr>
        </p:nvSpPr>
        <p:spPr>
          <a:xfrm>
            <a:off x="12001500" y="13080999"/>
            <a:ext cx="368504" cy="37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b" anchorCtr="0">
            <a:spAutoFit/>
          </a:bodyPr>
          <a:lstStyle>
            <a:lvl1pPr marL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>
                <a:solidFill>
                  <a:srgbClr val="000000"/>
                </a:solidFill>
              </a:defRPr>
            </a:lvl1pPr>
            <a:lvl2pPr marL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>
                <a:solidFill>
                  <a:srgbClr val="000000"/>
                </a:solidFill>
              </a:defRPr>
            </a:lvl2pPr>
            <a:lvl3pPr marL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>
                <a:solidFill>
                  <a:srgbClr val="000000"/>
                </a:solidFill>
              </a:defRPr>
            </a:lvl3pPr>
            <a:lvl4pPr marL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>
                <a:solidFill>
                  <a:srgbClr val="000000"/>
                </a:solidFill>
              </a:defRPr>
            </a:lvl4pPr>
            <a:lvl5pPr marL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>
                <a:solidFill>
                  <a:srgbClr val="000000"/>
                </a:solidFill>
              </a:defRPr>
            </a:lvl5pPr>
            <a:lvl6pPr marL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>
                <a:solidFill>
                  <a:srgbClr val="000000"/>
                </a:solidFill>
              </a:defRPr>
            </a:lvl6pPr>
            <a:lvl7pPr marL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>
                <a:solidFill>
                  <a:srgbClr val="000000"/>
                </a:solidFill>
              </a:defRPr>
            </a:lvl7pPr>
            <a:lvl8pPr marL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>
                <a:solidFill>
                  <a:srgbClr val="000000"/>
                </a:solidFill>
              </a:defRPr>
            </a:lvl8pPr>
            <a:lvl9pPr marL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>
                <a:solidFill>
                  <a:srgbClr val="000000"/>
                </a:solidFill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</p:spTree>
  </p:cSld>
  <p:clrMapOvr>
    <a:masterClrMapping/>
  </p:clrMapOvr>
  <p:transition spd="slow">
    <p:wip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hoto - 3 Up">
  <p:cSld name="Photo - 3 Up"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18"/>
          <p:cNvSpPr>
            <a:spLocks noGrp="1"/>
          </p:cNvSpPr>
          <p:nvPr>
            <p:ph type="pic" idx="2"/>
          </p:nvPr>
        </p:nvSpPr>
        <p:spPr>
          <a:xfrm>
            <a:off x="15760700" y="1016000"/>
            <a:ext cx="7439099" cy="5949678"/>
          </a:xfrm>
          <a:prstGeom prst="rect">
            <a:avLst/>
          </a:prstGeom>
          <a:noFill/>
          <a:ln>
            <a:noFill/>
          </a:ln>
        </p:spPr>
      </p:sp>
      <p:sp>
        <p:nvSpPr>
          <p:cNvPr id="64" name="Google Shape;64;p18"/>
          <p:cNvSpPr>
            <a:spLocks noGrp="1"/>
          </p:cNvSpPr>
          <p:nvPr>
            <p:ph type="pic" idx="3"/>
          </p:nvPr>
        </p:nvSpPr>
        <p:spPr>
          <a:xfrm>
            <a:off x="13500100" y="3978275"/>
            <a:ext cx="10439400" cy="12150181"/>
          </a:xfrm>
          <a:prstGeom prst="rect">
            <a:avLst/>
          </a:prstGeom>
          <a:noFill/>
          <a:ln>
            <a:noFill/>
          </a:ln>
        </p:spPr>
      </p:sp>
      <p:sp>
        <p:nvSpPr>
          <p:cNvPr id="65" name="Google Shape;65;p18"/>
          <p:cNvSpPr>
            <a:spLocks noGrp="1"/>
          </p:cNvSpPr>
          <p:nvPr>
            <p:ph type="pic" idx="4"/>
          </p:nvPr>
        </p:nvSpPr>
        <p:spPr>
          <a:xfrm>
            <a:off x="-139700" y="495300"/>
            <a:ext cx="16611600" cy="12458701"/>
          </a:xfrm>
          <a:prstGeom prst="rect">
            <a:avLst/>
          </a:prstGeom>
          <a:noFill/>
          <a:ln>
            <a:noFill/>
          </a:ln>
        </p:spPr>
      </p:sp>
      <p:sp>
        <p:nvSpPr>
          <p:cNvPr id="66" name="Google Shape;66;p18"/>
          <p:cNvSpPr txBox="1">
            <a:spLocks noGrp="1"/>
          </p:cNvSpPr>
          <p:nvPr>
            <p:ph type="sldNum" idx="12"/>
          </p:nvPr>
        </p:nvSpPr>
        <p:spPr>
          <a:xfrm>
            <a:off x="12001500" y="13080999"/>
            <a:ext cx="368504" cy="37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b" anchorCtr="0">
            <a:spAutoFit/>
          </a:bodyPr>
          <a:lstStyle>
            <a:lvl1pPr marL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>
                <a:solidFill>
                  <a:srgbClr val="000000"/>
                </a:solidFill>
              </a:defRPr>
            </a:lvl1pPr>
            <a:lvl2pPr marL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>
                <a:solidFill>
                  <a:srgbClr val="000000"/>
                </a:solidFill>
              </a:defRPr>
            </a:lvl2pPr>
            <a:lvl3pPr marL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>
                <a:solidFill>
                  <a:srgbClr val="000000"/>
                </a:solidFill>
              </a:defRPr>
            </a:lvl3pPr>
            <a:lvl4pPr marL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>
                <a:solidFill>
                  <a:srgbClr val="000000"/>
                </a:solidFill>
              </a:defRPr>
            </a:lvl4pPr>
            <a:lvl5pPr marL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>
                <a:solidFill>
                  <a:srgbClr val="000000"/>
                </a:solidFill>
              </a:defRPr>
            </a:lvl5pPr>
            <a:lvl6pPr marL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>
                <a:solidFill>
                  <a:srgbClr val="000000"/>
                </a:solidFill>
              </a:defRPr>
            </a:lvl6pPr>
            <a:lvl7pPr marL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>
                <a:solidFill>
                  <a:srgbClr val="000000"/>
                </a:solidFill>
              </a:defRPr>
            </a:lvl7pPr>
            <a:lvl8pPr marL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>
                <a:solidFill>
                  <a:srgbClr val="000000"/>
                </a:solidFill>
              </a:defRPr>
            </a:lvl8pPr>
            <a:lvl9pPr marL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>
                <a:solidFill>
                  <a:srgbClr val="000000"/>
                </a:solidFill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</p:spTree>
  </p:cSld>
  <p:clrMapOvr>
    <a:masterClrMapping/>
  </p:clrMapOvr>
  <p:transition spd="slow">
    <p:wip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hoto">
  <p:cSld name="Photo"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19"/>
          <p:cNvSpPr>
            <a:spLocks noGrp="1"/>
          </p:cNvSpPr>
          <p:nvPr>
            <p:ph type="pic" idx="2"/>
          </p:nvPr>
        </p:nvSpPr>
        <p:spPr>
          <a:xfrm>
            <a:off x="-1333500" y="-5524500"/>
            <a:ext cx="27051001" cy="21640800"/>
          </a:xfrm>
          <a:prstGeom prst="rect">
            <a:avLst/>
          </a:prstGeom>
          <a:noFill/>
          <a:ln>
            <a:noFill/>
          </a:ln>
        </p:spPr>
      </p:sp>
      <p:sp>
        <p:nvSpPr>
          <p:cNvPr id="69" name="Google Shape;69;p19"/>
          <p:cNvSpPr txBox="1">
            <a:spLocks noGrp="1"/>
          </p:cNvSpPr>
          <p:nvPr>
            <p:ph type="sldNum" idx="12"/>
          </p:nvPr>
        </p:nvSpPr>
        <p:spPr>
          <a:xfrm>
            <a:off x="12001500" y="13080999"/>
            <a:ext cx="368504" cy="37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b" anchorCtr="0">
            <a:spAutoFit/>
          </a:bodyPr>
          <a:lstStyle>
            <a:lvl1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Helvetica Neue"/>
              <a:buNone/>
              <a:defRPr>
                <a:solidFill>
                  <a:srgbClr val="FFFFFF"/>
                </a:solidFill>
              </a:defRPr>
            </a:lvl1pPr>
            <a:lvl2pPr marL="0" marR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Helvetica Neue"/>
              <a:buNone/>
              <a:defRPr>
                <a:solidFill>
                  <a:srgbClr val="FFFFFF"/>
                </a:solidFill>
              </a:defRPr>
            </a:lvl2pPr>
            <a:lvl3pPr marL="0" marR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Helvetica Neue"/>
              <a:buNone/>
              <a:defRPr>
                <a:solidFill>
                  <a:srgbClr val="FFFFFF"/>
                </a:solidFill>
              </a:defRPr>
            </a:lvl3pPr>
            <a:lvl4pPr marL="0" marR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Helvetica Neue"/>
              <a:buNone/>
              <a:defRPr>
                <a:solidFill>
                  <a:srgbClr val="FFFFFF"/>
                </a:solidFill>
              </a:defRPr>
            </a:lvl4pPr>
            <a:lvl5pPr marL="0" marR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Helvetica Neue"/>
              <a:buNone/>
              <a:defRPr>
                <a:solidFill>
                  <a:srgbClr val="FFFFFF"/>
                </a:solidFill>
              </a:defRPr>
            </a:lvl5pPr>
            <a:lvl6pPr marL="0" marR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Helvetica Neue"/>
              <a:buNone/>
              <a:defRPr>
                <a:solidFill>
                  <a:srgbClr val="FFFFFF"/>
                </a:solidFill>
              </a:defRPr>
            </a:lvl6pPr>
            <a:lvl7pPr marL="0" marR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Helvetica Neue"/>
              <a:buNone/>
              <a:defRPr>
                <a:solidFill>
                  <a:srgbClr val="FFFFFF"/>
                </a:solidFill>
              </a:defRPr>
            </a:lvl7pPr>
            <a:lvl8pPr marL="0" marR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Helvetica Neue"/>
              <a:buNone/>
              <a:defRPr>
                <a:solidFill>
                  <a:srgbClr val="FFFFFF"/>
                </a:solidFill>
              </a:defRPr>
            </a:lvl8pPr>
            <a:lvl9pPr marL="0" marR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Helvetica Neue"/>
              <a:buNone/>
              <a:defRPr>
                <a:solidFill>
                  <a:srgbClr val="FFFFFF"/>
                </a:solidFill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spd="slow">
    <p:wip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>
  <p:cSld name="Blank"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20"/>
          <p:cNvSpPr txBox="1">
            <a:spLocks noGrp="1"/>
          </p:cNvSpPr>
          <p:nvPr>
            <p:ph type="sldNum" idx="12"/>
          </p:nvPr>
        </p:nvSpPr>
        <p:spPr>
          <a:xfrm>
            <a:off x="12001500" y="13080999"/>
            <a:ext cx="368504" cy="37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b" anchorCtr="0">
            <a:spAutoFit/>
          </a:bodyPr>
          <a:lstStyle>
            <a:lvl1pPr marL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>
                <a:solidFill>
                  <a:srgbClr val="000000"/>
                </a:solidFill>
              </a:defRPr>
            </a:lvl1pPr>
            <a:lvl2pPr marL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>
                <a:solidFill>
                  <a:srgbClr val="000000"/>
                </a:solidFill>
              </a:defRPr>
            </a:lvl2pPr>
            <a:lvl3pPr marL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>
                <a:solidFill>
                  <a:srgbClr val="000000"/>
                </a:solidFill>
              </a:defRPr>
            </a:lvl3pPr>
            <a:lvl4pPr marL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>
                <a:solidFill>
                  <a:srgbClr val="000000"/>
                </a:solidFill>
              </a:defRPr>
            </a:lvl4pPr>
            <a:lvl5pPr marL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>
                <a:solidFill>
                  <a:srgbClr val="000000"/>
                </a:solidFill>
              </a:defRPr>
            </a:lvl5pPr>
            <a:lvl6pPr marL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>
                <a:solidFill>
                  <a:srgbClr val="000000"/>
                </a:solidFill>
              </a:defRPr>
            </a:lvl6pPr>
            <a:lvl7pPr marL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>
                <a:solidFill>
                  <a:srgbClr val="000000"/>
                </a:solidFill>
              </a:defRPr>
            </a:lvl7pPr>
            <a:lvl8pPr marL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>
                <a:solidFill>
                  <a:srgbClr val="000000"/>
                </a:solidFill>
              </a:defRPr>
            </a:lvl8pPr>
            <a:lvl9pPr marL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>
                <a:solidFill>
                  <a:srgbClr val="000000"/>
                </a:solidFill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</p:spTree>
  </p:cSld>
  <p:clrMapOvr>
    <a:masterClrMapping/>
  </p:clrMapOvr>
  <p:transition spd="slow">
    <p:wip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658AC92-F32E-D348-BE01-23D2904D63F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048000" y="2244726"/>
            <a:ext cx="18288000" cy="4775200"/>
          </a:xfrm>
        </p:spPr>
        <p:txBody>
          <a:bodyPr anchor="b"/>
          <a:lstStyle>
            <a:lvl1pPr algn="ctr">
              <a:defRPr sz="12000"/>
            </a:lvl1pPr>
          </a:lstStyle>
          <a:p>
            <a:r>
              <a:rPr lang="es-MX"/>
              <a:t>Haz clic para modificar el estilo de título del patrón</a:t>
            </a:r>
            <a:endParaRPr lang="es-CR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F0EB5DA0-8EB9-4E45-85D4-C05D9AA8F48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048000" y="7204076"/>
            <a:ext cx="18288000" cy="3311524"/>
          </a:xfrm>
        </p:spPr>
        <p:txBody>
          <a:bodyPr/>
          <a:lstStyle>
            <a:lvl1pPr marL="0" indent="0" algn="ctr">
              <a:buNone/>
              <a:defRPr sz="4800"/>
            </a:lvl1pPr>
            <a:lvl2pPr marL="914400" indent="0" algn="ctr">
              <a:buNone/>
              <a:defRPr sz="4000"/>
            </a:lvl2pPr>
            <a:lvl3pPr marL="1828800" indent="0" algn="ctr">
              <a:buNone/>
              <a:defRPr sz="3600"/>
            </a:lvl3pPr>
            <a:lvl4pPr marL="2743200" indent="0" algn="ctr">
              <a:buNone/>
              <a:defRPr sz="3200"/>
            </a:lvl4pPr>
            <a:lvl5pPr marL="3657600" indent="0" algn="ctr">
              <a:buNone/>
              <a:defRPr sz="3200"/>
            </a:lvl5pPr>
            <a:lvl6pPr marL="4572000" indent="0" algn="ctr">
              <a:buNone/>
              <a:defRPr sz="3200"/>
            </a:lvl6pPr>
            <a:lvl7pPr marL="5486400" indent="0" algn="ctr">
              <a:buNone/>
              <a:defRPr sz="3200"/>
            </a:lvl7pPr>
            <a:lvl8pPr marL="6400800" indent="0" algn="ctr">
              <a:buNone/>
              <a:defRPr sz="3200"/>
            </a:lvl8pPr>
            <a:lvl9pPr marL="7315200" indent="0" algn="ctr">
              <a:buNone/>
              <a:defRPr sz="3200"/>
            </a:lvl9pPr>
          </a:lstStyle>
          <a:p>
            <a:r>
              <a:rPr lang="es-MX"/>
              <a:t>Haz clic para editar el estilo de subtítulo del patrón</a:t>
            </a:r>
            <a:endParaRPr lang="es-CR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C57CB5EE-CD51-334A-B614-BED9455B4B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213015-DC51-3047-8F89-5E4A26E353E9}" type="datetimeFigureOut">
              <a:rPr lang="es-CR" smtClean="0"/>
              <a:t>24/10/2021</a:t>
            </a:fld>
            <a:endParaRPr lang="es-CR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A096E848-6EF6-7A42-A931-208B58D3CF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R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9816381A-B594-AD4A-9D48-E3A4676C9A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2001500" y="12799009"/>
            <a:ext cx="368504" cy="656590"/>
          </a:xfrm>
        </p:spPr>
        <p:txBody>
          <a:bodyPr/>
          <a:lstStyle/>
          <a:p>
            <a:fld id="{97EA57C3-7FB0-D44B-A1AB-10DB321CA0FD}" type="slidenum">
              <a:rPr lang="es-CR" smtClean="0"/>
              <a:t>‹Nº›</a:t>
            </a:fld>
            <a:endParaRPr lang="es-CR"/>
          </a:p>
        </p:txBody>
      </p:sp>
    </p:spTree>
    <p:extLst>
      <p:ext uri="{BB962C8B-B14F-4D97-AF65-F5344CB8AC3E}">
        <p14:creationId xmlns:p14="http://schemas.microsoft.com/office/powerpoint/2010/main" val="2520462869"/>
      </p:ext>
    </p:extLst>
  </p:cSld>
  <p:clrMapOvr>
    <a:masterClrMapping/>
  </p:clrMapOvr>
  <p:transition spd="slow">
    <p:wip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EDEB3359-6F01-7049-8380-A2F48F1ADF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213015-DC51-3047-8F89-5E4A26E353E9}" type="datetimeFigureOut">
              <a:rPr lang="es-CR" smtClean="0"/>
              <a:t>24/10/2021</a:t>
            </a:fld>
            <a:endParaRPr lang="es-CR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212F7AB5-8DBF-7F46-AF7D-430D0323CA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R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4C3C158B-D520-A245-BBCE-1FC2C4EB38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2001500" y="12799009"/>
            <a:ext cx="368504" cy="656590"/>
          </a:xfrm>
        </p:spPr>
        <p:txBody>
          <a:bodyPr/>
          <a:lstStyle/>
          <a:p>
            <a:fld id="{97EA57C3-7FB0-D44B-A1AB-10DB321CA0FD}" type="slidenum">
              <a:rPr lang="es-CR" smtClean="0"/>
              <a:t>‹Nº›</a:t>
            </a:fld>
            <a:endParaRPr lang="es-CR"/>
          </a:p>
        </p:txBody>
      </p:sp>
    </p:spTree>
    <p:extLst>
      <p:ext uri="{BB962C8B-B14F-4D97-AF65-F5344CB8AC3E}">
        <p14:creationId xmlns:p14="http://schemas.microsoft.com/office/powerpoint/2010/main" val="2277900266"/>
      </p:ext>
    </p:extLst>
  </p:cSld>
  <p:clrMapOvr>
    <a:masterClrMapping/>
  </p:clrMapOvr>
  <p:transition spd="slow">
    <p:wipe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1707840-CA8C-DD44-A922-3ABF76D6A0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/>
              <a:t>Haz clic para modificar el estilo de título del patrón</a:t>
            </a:r>
            <a:endParaRPr lang="es-CR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BC9C3717-C74D-4A43-858C-2203BE555C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213015-DC51-3047-8F89-5E4A26E353E9}" type="datetimeFigureOut">
              <a:rPr lang="es-CR" smtClean="0"/>
              <a:t>24/10/2021</a:t>
            </a:fld>
            <a:endParaRPr lang="es-CR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108547DF-5619-4C43-AB92-B6894C0564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R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198DD7ED-9B7A-4548-89C0-BA90AAE04E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2001500" y="12799009"/>
            <a:ext cx="368504" cy="656590"/>
          </a:xfrm>
        </p:spPr>
        <p:txBody>
          <a:bodyPr/>
          <a:lstStyle/>
          <a:p>
            <a:fld id="{97EA57C3-7FB0-D44B-A1AB-10DB321CA0FD}" type="slidenum">
              <a:rPr lang="es-CR" smtClean="0"/>
              <a:t>‹Nº›</a:t>
            </a:fld>
            <a:endParaRPr lang="es-CR"/>
          </a:p>
        </p:txBody>
      </p:sp>
    </p:spTree>
    <p:extLst>
      <p:ext uri="{BB962C8B-B14F-4D97-AF65-F5344CB8AC3E}">
        <p14:creationId xmlns:p14="http://schemas.microsoft.com/office/powerpoint/2010/main" val="12726820"/>
      </p:ext>
    </p:extLst>
  </p:cSld>
  <p:clrMapOvr>
    <a:masterClrMapping/>
  </p:clrMapOvr>
  <p:transition spd="slow">
    <p:wipe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Emp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Line 11"/>
          <p:cNvSpPr>
            <a:spLocks noChangeShapeType="1"/>
          </p:cNvSpPr>
          <p:nvPr userDrawn="1"/>
        </p:nvSpPr>
        <p:spPr bwMode="auto">
          <a:xfrm>
            <a:off x="1214968" y="12487276"/>
            <a:ext cx="21945600" cy="0"/>
          </a:xfrm>
          <a:prstGeom prst="line">
            <a:avLst/>
          </a:prstGeom>
          <a:noFill/>
          <a:ln w="3175">
            <a:solidFill>
              <a:schemeClr val="bg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sz="3600" dirty="0">
              <a:solidFill>
                <a:srgbClr val="646464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>
                <a:solidFill>
                  <a:srgbClr val="646464"/>
                </a:solidFill>
              </a:rPr>
              <a:t>1 January 2014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>
                <a:solidFill>
                  <a:srgbClr val="646464"/>
                </a:solidFill>
              </a:rPr>
              <a:t>Presentation title</a:t>
            </a:r>
            <a:endParaRPr lang="en-GB" dirty="0">
              <a:solidFill>
                <a:srgbClr val="64646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9409668"/>
      </p:ext>
    </p:extLst>
  </p:cSld>
  <p:clrMapOvr>
    <a:masterClrMapping/>
  </p:clrMapOvr>
  <p:transition spd="slow">
    <p:wipe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81044326"/>
      </p:ext>
    </p:extLst>
  </p:cSld>
  <p:clrMapOvr>
    <a:masterClrMapping/>
  </p:clrMapOvr>
  <p:transition spd="slow">
    <p:wip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&amp; Photo Alt">
  <p:cSld name="Title &amp; Photo Alt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8"/>
          <p:cNvSpPr>
            <a:spLocks noGrp="1"/>
          </p:cNvSpPr>
          <p:nvPr>
            <p:ph type="pic" idx="2"/>
          </p:nvPr>
        </p:nvSpPr>
        <p:spPr>
          <a:xfrm>
            <a:off x="10972800" y="-203200"/>
            <a:ext cx="12144836" cy="14135100"/>
          </a:xfrm>
          <a:prstGeom prst="rect">
            <a:avLst/>
          </a:prstGeom>
          <a:noFill/>
          <a:ln>
            <a:noFill/>
          </a:ln>
        </p:spPr>
      </p:sp>
      <p:sp>
        <p:nvSpPr>
          <p:cNvPr id="22" name="Google Shape;22;p8"/>
          <p:cNvSpPr txBox="1">
            <a:spLocks noGrp="1"/>
          </p:cNvSpPr>
          <p:nvPr>
            <p:ph type="title"/>
          </p:nvPr>
        </p:nvSpPr>
        <p:spPr>
          <a:xfrm>
            <a:off x="1206500" y="1270000"/>
            <a:ext cx="9779000" cy="58822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b" anchorCtr="0">
            <a:normAutofit/>
          </a:bodyPr>
          <a:lstStyle>
            <a:lvl1pPr lv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1pPr>
            <a:lvl2pPr lvl="1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lvl="2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lvl="3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lvl="4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lvl="5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lvl="6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lvl="7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lvl="8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8"/>
          <p:cNvSpPr txBox="1">
            <a:spLocks noGrp="1"/>
          </p:cNvSpPr>
          <p:nvPr>
            <p:ph type="body" idx="1"/>
          </p:nvPr>
        </p:nvSpPr>
        <p:spPr>
          <a:xfrm>
            <a:off x="1206500" y="7060576"/>
            <a:ext cx="9779000" cy="53854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500"/>
              <a:buFont typeface="Helvetica Neue"/>
              <a:buNone/>
              <a:defRPr sz="5500" b="1"/>
            </a:lvl1pPr>
            <a:lvl2pPr marL="914400" lvl="1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500"/>
              <a:buFont typeface="Helvetica Neue"/>
              <a:buNone/>
              <a:defRPr sz="5500" b="1"/>
            </a:lvl2pPr>
            <a:lvl3pPr marL="1371600" lvl="2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500"/>
              <a:buFont typeface="Helvetica Neue"/>
              <a:buNone/>
              <a:defRPr sz="5500" b="1"/>
            </a:lvl3pPr>
            <a:lvl4pPr marL="1828800" lvl="3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500"/>
              <a:buFont typeface="Helvetica Neue"/>
              <a:buNone/>
              <a:defRPr sz="5500" b="1"/>
            </a:lvl4pPr>
            <a:lvl5pPr marL="228600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500"/>
              <a:buFont typeface="Helvetica Neue"/>
              <a:buNone/>
              <a:defRPr sz="5500" b="1"/>
            </a:lvl5pPr>
            <a:lvl6pPr marL="2743200" lvl="5" indent="-369189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6pPr>
            <a:lvl7pPr marL="3200400" lvl="6" indent="-369189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7pPr>
            <a:lvl8pPr marL="3657600" lvl="7" indent="-369189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8pPr>
            <a:lvl9pPr marL="4114800" lvl="8" indent="-369189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9pPr>
          </a:lstStyle>
          <a:p>
            <a:endParaRPr/>
          </a:p>
        </p:txBody>
      </p:sp>
      <p:sp>
        <p:nvSpPr>
          <p:cNvPr id="24" name="Google Shape;24;p8"/>
          <p:cNvSpPr txBox="1">
            <a:spLocks noGrp="1"/>
          </p:cNvSpPr>
          <p:nvPr>
            <p:ph type="sldNum" idx="12"/>
          </p:nvPr>
        </p:nvSpPr>
        <p:spPr>
          <a:xfrm>
            <a:off x="12001500" y="13085233"/>
            <a:ext cx="368504" cy="37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b" anchorCtr="0">
            <a:spAutoFit/>
          </a:bodyPr>
          <a:lstStyle>
            <a:lvl1pPr marL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>
                <a:solidFill>
                  <a:srgbClr val="000000"/>
                </a:solidFill>
              </a:defRPr>
            </a:lvl1pPr>
            <a:lvl2pPr marL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>
                <a:solidFill>
                  <a:srgbClr val="000000"/>
                </a:solidFill>
              </a:defRPr>
            </a:lvl2pPr>
            <a:lvl3pPr marL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>
                <a:solidFill>
                  <a:srgbClr val="000000"/>
                </a:solidFill>
              </a:defRPr>
            </a:lvl3pPr>
            <a:lvl4pPr marL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>
                <a:solidFill>
                  <a:srgbClr val="000000"/>
                </a:solidFill>
              </a:defRPr>
            </a:lvl4pPr>
            <a:lvl5pPr marL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>
                <a:solidFill>
                  <a:srgbClr val="000000"/>
                </a:solidFill>
              </a:defRPr>
            </a:lvl5pPr>
            <a:lvl6pPr marL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>
                <a:solidFill>
                  <a:srgbClr val="000000"/>
                </a:solidFill>
              </a:defRPr>
            </a:lvl6pPr>
            <a:lvl7pPr marL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>
                <a:solidFill>
                  <a:srgbClr val="000000"/>
                </a:solidFill>
              </a:defRPr>
            </a:lvl7pPr>
            <a:lvl8pPr marL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>
                <a:solidFill>
                  <a:srgbClr val="000000"/>
                </a:solidFill>
              </a:defRPr>
            </a:lvl8pPr>
            <a:lvl9pPr marL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>
                <a:solidFill>
                  <a:srgbClr val="000000"/>
                </a:solidFill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</p:spTree>
  </p:cSld>
  <p:clrMapOvr>
    <a:masterClrMapping/>
  </p:clrMapOvr>
  <p:transition spd="slow">
    <p:wipe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3A8C802-B3EF-C74C-A6C7-A1C4F96DE7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/>
              <a:t>Haz clic para modificar el estilo de título del patrón</a:t>
            </a:r>
            <a:endParaRPr lang="es-CR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58BC78F2-803B-614D-BE44-DD2A6003DAB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s-CR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41FD33B9-9038-3C4C-8349-DD5B1A4FF9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213015-DC51-3047-8F89-5E4A26E353E9}" type="datetimeFigureOut">
              <a:rPr lang="es-CR" smtClean="0"/>
              <a:t>24/10/2021</a:t>
            </a:fld>
            <a:endParaRPr lang="es-CR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1F8FFACB-122B-124B-AE0D-C1DE421B90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R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58091F35-F7F1-F546-908B-4115A4EE0B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2001500" y="12799009"/>
            <a:ext cx="368504" cy="656590"/>
          </a:xfrm>
        </p:spPr>
        <p:txBody>
          <a:bodyPr/>
          <a:lstStyle/>
          <a:p>
            <a:fld id="{97EA57C3-7FB0-D44B-A1AB-10DB321CA0FD}" type="slidenum">
              <a:rPr lang="es-CR" smtClean="0"/>
              <a:t>‹Nº›</a:t>
            </a:fld>
            <a:endParaRPr lang="es-CR"/>
          </a:p>
        </p:txBody>
      </p:sp>
    </p:spTree>
    <p:extLst>
      <p:ext uri="{BB962C8B-B14F-4D97-AF65-F5344CB8AC3E}">
        <p14:creationId xmlns:p14="http://schemas.microsoft.com/office/powerpoint/2010/main" val="4033151474"/>
      </p:ext>
    </p:extLst>
  </p:cSld>
  <p:clrMapOvr>
    <a:masterClrMapping/>
  </p:clrMapOvr>
  <p:transition spd="slow">
    <p:wipe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3_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70720" y="418654"/>
            <a:ext cx="23042560" cy="980132"/>
          </a:xfrm>
        </p:spPr>
        <p:txBody>
          <a:bodyPr>
            <a:noAutofit/>
          </a:bodyPr>
          <a:lstStyle>
            <a:lvl1pPr algn="just">
              <a:defRPr sz="5200" b="1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s-ES" dirty="0"/>
              <a:t>Haga clic para modificar el estilo de título del patrón</a:t>
            </a:r>
            <a:endParaRPr lang="es-CR" dirty="0"/>
          </a:p>
        </p:txBody>
      </p:sp>
    </p:spTree>
    <p:extLst>
      <p:ext uri="{BB962C8B-B14F-4D97-AF65-F5344CB8AC3E}">
        <p14:creationId xmlns:p14="http://schemas.microsoft.com/office/powerpoint/2010/main" val="2402527081"/>
      </p:ext>
    </p:extLst>
  </p:cSld>
  <p:clrMapOvr>
    <a:masterClrMapping/>
  </p:clrMapOvr>
  <p:transition spd="slow">
    <p:wipe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and body" type="tx">
  <p:cSld name="Title and body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4"/>
          <p:cNvSpPr txBox="1">
            <a:spLocks noGrp="1"/>
          </p:cNvSpPr>
          <p:nvPr>
            <p:ph type="body" idx="1"/>
          </p:nvPr>
        </p:nvSpPr>
        <p:spPr>
          <a:xfrm>
            <a:off x="1901933" y="3797733"/>
            <a:ext cx="16200000" cy="8692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1219215" marR="135468" lvl="0" indent="-84667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Char char="●"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1pPr>
            <a:lvl2pPr marL="2438430" lvl="1" indent="-84667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Char char="○"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2pPr>
            <a:lvl3pPr marL="3657646" lvl="2" indent="-846677">
              <a:spcBef>
                <a:spcPts val="4267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Char char="■"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3pPr>
            <a:lvl4pPr marL="4876861" lvl="3" indent="-846677">
              <a:spcBef>
                <a:spcPts val="4267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Char char="●"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4pPr>
            <a:lvl5pPr marL="6096076" lvl="4" indent="-846677">
              <a:spcBef>
                <a:spcPts val="4267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Char char="○"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5pPr>
            <a:lvl6pPr marL="7315291" lvl="5" indent="-846677">
              <a:spcBef>
                <a:spcPts val="4267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Char char="■"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6pPr>
            <a:lvl7pPr marL="8534507" lvl="6" indent="-846677">
              <a:spcBef>
                <a:spcPts val="4267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Char char="●"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7pPr>
            <a:lvl8pPr marL="9753722" lvl="7" indent="-846677">
              <a:spcBef>
                <a:spcPts val="4267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Char char="○"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8pPr>
            <a:lvl9pPr marL="10972937" lvl="8" indent="-846677">
              <a:spcBef>
                <a:spcPts val="4267"/>
              </a:spcBef>
              <a:spcAft>
                <a:spcPts val="4267"/>
              </a:spcAft>
              <a:buClr>
                <a:schemeClr val="dk1"/>
              </a:buClr>
              <a:buSzPts val="1400"/>
              <a:buFont typeface="Didact Gothic"/>
              <a:buChar char="■"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9pPr>
          </a:lstStyle>
          <a:p>
            <a:endParaRPr/>
          </a:p>
        </p:txBody>
      </p:sp>
      <p:sp>
        <p:nvSpPr>
          <p:cNvPr id="22" name="Google Shape;22;p4"/>
          <p:cNvSpPr txBox="1">
            <a:spLocks noGrp="1"/>
          </p:cNvSpPr>
          <p:nvPr>
            <p:ph type="title"/>
          </p:nvPr>
        </p:nvSpPr>
        <p:spPr>
          <a:xfrm>
            <a:off x="1901933" y="1414891"/>
            <a:ext cx="15381600" cy="1409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700"/>
              <a:buNone/>
              <a:defRPr sz="8000" b="1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b="1"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b="1"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b="1"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b="1"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b="1"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b="1"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b="1"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b="1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749275264"/>
      </p:ext>
    </p:extLst>
  </p:cSld>
  <p:clrMapOvr>
    <a:masterClrMapping/>
  </p:clrMapOvr>
  <p:transition spd="slow">
    <p:wip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&amp; Bullets">
  <p:cSld name="Title &amp; Bullets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9"/>
          <p:cNvSpPr txBox="1">
            <a:spLocks noGrp="1"/>
          </p:cNvSpPr>
          <p:nvPr>
            <p:ph type="title"/>
          </p:nvPr>
        </p:nvSpPr>
        <p:spPr>
          <a:xfrm>
            <a:off x="1206500" y="1079500"/>
            <a:ext cx="21971000" cy="14331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t" anchorCtr="0">
            <a:normAutofit/>
          </a:bodyPr>
          <a:lstStyle>
            <a:lvl1pPr lv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1pPr>
            <a:lvl2pPr lvl="1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lvl="2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lvl="3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lvl="4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lvl="5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lvl="6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lvl="7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lvl="8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9"/>
          <p:cNvSpPr txBox="1">
            <a:spLocks noGrp="1"/>
          </p:cNvSpPr>
          <p:nvPr>
            <p:ph type="body" idx="1"/>
          </p:nvPr>
        </p:nvSpPr>
        <p:spPr>
          <a:xfrm>
            <a:off x="1206500" y="2372961"/>
            <a:ext cx="21971000" cy="9347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500"/>
              <a:buFont typeface="Helvetica Neue"/>
              <a:buNone/>
              <a:defRPr sz="5500" b="1"/>
            </a:lvl1pPr>
            <a:lvl2pPr marL="914400" lvl="1" indent="-65817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765"/>
              <a:buFont typeface="Helvetica Neue"/>
              <a:buChar char="•"/>
              <a:defRPr sz="5500" b="1"/>
            </a:lvl2pPr>
            <a:lvl3pPr marL="1371600" lvl="2" indent="-65817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765"/>
              <a:buFont typeface="Helvetica Neue"/>
              <a:buChar char="•"/>
              <a:defRPr sz="5500" b="1"/>
            </a:lvl3pPr>
            <a:lvl4pPr marL="1828800" lvl="3" indent="-65817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765"/>
              <a:buFont typeface="Helvetica Neue"/>
              <a:buChar char="•"/>
              <a:defRPr sz="5500" b="1"/>
            </a:lvl4pPr>
            <a:lvl5pPr marL="2286000" lvl="4" indent="-65817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765"/>
              <a:buFont typeface="Helvetica Neue"/>
              <a:buChar char="•"/>
              <a:defRPr sz="5500" b="1"/>
            </a:lvl5pPr>
            <a:lvl6pPr marL="2743200" lvl="5" indent="-369189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6pPr>
            <a:lvl7pPr marL="3200400" lvl="6" indent="-369189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7pPr>
            <a:lvl8pPr marL="3657600" lvl="7" indent="-369189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8pPr>
            <a:lvl9pPr marL="4114800" lvl="8" indent="-369189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9pPr>
          </a:lstStyle>
          <a:p>
            <a:endParaRPr/>
          </a:p>
        </p:txBody>
      </p:sp>
      <p:sp>
        <p:nvSpPr>
          <p:cNvPr id="28" name="Google Shape;28;p9"/>
          <p:cNvSpPr txBox="1">
            <a:spLocks noGrp="1"/>
          </p:cNvSpPr>
          <p:nvPr>
            <p:ph type="body" idx="2"/>
          </p:nvPr>
        </p:nvSpPr>
        <p:spPr>
          <a:xfrm>
            <a:off x="1206500" y="4248503"/>
            <a:ext cx="21971000" cy="82560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t" anchorCtr="0">
            <a:normAutofit/>
          </a:bodyPr>
          <a:lstStyle>
            <a:lvl1pPr marL="457200" lvl="0" indent="-369189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1pPr>
            <a:lvl2pPr marL="914400" lvl="1" indent="-369189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2pPr>
            <a:lvl3pPr marL="1371600" lvl="2" indent="-369189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3pPr>
            <a:lvl4pPr marL="1828800" lvl="3" indent="-369189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4pPr>
            <a:lvl5pPr marL="2286000" lvl="4" indent="-369189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5pPr>
            <a:lvl6pPr marL="2743200" lvl="5" indent="-369189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6pPr>
            <a:lvl7pPr marL="3200400" lvl="6" indent="-369189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7pPr>
            <a:lvl8pPr marL="3657600" lvl="7" indent="-369189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8pPr>
            <a:lvl9pPr marL="4114800" lvl="8" indent="-369189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9pPr>
          </a:lstStyle>
          <a:p>
            <a:endParaRPr/>
          </a:p>
        </p:txBody>
      </p:sp>
      <p:sp>
        <p:nvSpPr>
          <p:cNvPr id="29" name="Google Shape;29;p9"/>
          <p:cNvSpPr txBox="1">
            <a:spLocks noGrp="1"/>
          </p:cNvSpPr>
          <p:nvPr>
            <p:ph type="sldNum" idx="12"/>
          </p:nvPr>
        </p:nvSpPr>
        <p:spPr>
          <a:xfrm>
            <a:off x="12001500" y="13080999"/>
            <a:ext cx="368504" cy="37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b" anchorCtr="0">
            <a:spAutoFit/>
          </a:bodyPr>
          <a:lstStyle>
            <a:lvl1pPr marL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>
                <a:solidFill>
                  <a:srgbClr val="000000"/>
                </a:solidFill>
              </a:defRPr>
            </a:lvl1pPr>
            <a:lvl2pPr marL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>
                <a:solidFill>
                  <a:srgbClr val="000000"/>
                </a:solidFill>
              </a:defRPr>
            </a:lvl2pPr>
            <a:lvl3pPr marL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>
                <a:solidFill>
                  <a:srgbClr val="000000"/>
                </a:solidFill>
              </a:defRPr>
            </a:lvl3pPr>
            <a:lvl4pPr marL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>
                <a:solidFill>
                  <a:srgbClr val="000000"/>
                </a:solidFill>
              </a:defRPr>
            </a:lvl4pPr>
            <a:lvl5pPr marL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>
                <a:solidFill>
                  <a:srgbClr val="000000"/>
                </a:solidFill>
              </a:defRPr>
            </a:lvl5pPr>
            <a:lvl6pPr marL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>
                <a:solidFill>
                  <a:srgbClr val="000000"/>
                </a:solidFill>
              </a:defRPr>
            </a:lvl6pPr>
            <a:lvl7pPr marL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>
                <a:solidFill>
                  <a:srgbClr val="000000"/>
                </a:solidFill>
              </a:defRPr>
            </a:lvl7pPr>
            <a:lvl8pPr marL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>
                <a:solidFill>
                  <a:srgbClr val="000000"/>
                </a:solidFill>
              </a:defRPr>
            </a:lvl8pPr>
            <a:lvl9pPr marL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>
                <a:solidFill>
                  <a:srgbClr val="000000"/>
                </a:solidFill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</p:spTree>
  </p:cSld>
  <p:clrMapOvr>
    <a:masterClrMapping/>
  </p:clrMapOvr>
  <p:transition spd="slow">
    <p:wip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ullets">
  <p:cSld name="Bullets">
    <p:spTree>
      <p:nvGrpSpPr>
        <p:cNvPr id="1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10"/>
          <p:cNvSpPr txBox="1">
            <a:spLocks noGrp="1"/>
          </p:cNvSpPr>
          <p:nvPr>
            <p:ph type="body" idx="1"/>
          </p:nvPr>
        </p:nvSpPr>
        <p:spPr>
          <a:xfrm>
            <a:off x="1206500" y="4248503"/>
            <a:ext cx="21971000" cy="82560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t" anchorCtr="0">
            <a:normAutofit/>
          </a:bodyPr>
          <a:lstStyle>
            <a:lvl1pPr marL="457200" lvl="0" indent="-369189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1pPr>
            <a:lvl2pPr marL="914400" lvl="1" indent="-369189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2pPr>
            <a:lvl3pPr marL="1371600" lvl="2" indent="-369189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3pPr>
            <a:lvl4pPr marL="1828800" lvl="3" indent="-369189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4pPr>
            <a:lvl5pPr marL="2286000" lvl="4" indent="-369189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5pPr>
            <a:lvl6pPr marL="2743200" lvl="5" indent="-369189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6pPr>
            <a:lvl7pPr marL="3200400" lvl="6" indent="-369189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7pPr>
            <a:lvl8pPr marL="3657600" lvl="7" indent="-369189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8pPr>
            <a:lvl9pPr marL="4114800" lvl="8" indent="-369189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9pPr>
          </a:lstStyle>
          <a:p>
            <a:endParaRPr/>
          </a:p>
        </p:txBody>
      </p:sp>
      <p:sp>
        <p:nvSpPr>
          <p:cNvPr id="32" name="Google Shape;32;p10"/>
          <p:cNvSpPr txBox="1">
            <a:spLocks noGrp="1"/>
          </p:cNvSpPr>
          <p:nvPr>
            <p:ph type="sldNum" idx="12"/>
          </p:nvPr>
        </p:nvSpPr>
        <p:spPr>
          <a:xfrm>
            <a:off x="12001500" y="13080999"/>
            <a:ext cx="368504" cy="37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b" anchorCtr="0">
            <a:spAutoFit/>
          </a:bodyPr>
          <a:lstStyle>
            <a:lvl1pPr marL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>
                <a:solidFill>
                  <a:srgbClr val="000000"/>
                </a:solidFill>
              </a:defRPr>
            </a:lvl1pPr>
            <a:lvl2pPr marL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>
                <a:solidFill>
                  <a:srgbClr val="000000"/>
                </a:solidFill>
              </a:defRPr>
            </a:lvl2pPr>
            <a:lvl3pPr marL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>
                <a:solidFill>
                  <a:srgbClr val="000000"/>
                </a:solidFill>
              </a:defRPr>
            </a:lvl3pPr>
            <a:lvl4pPr marL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>
                <a:solidFill>
                  <a:srgbClr val="000000"/>
                </a:solidFill>
              </a:defRPr>
            </a:lvl4pPr>
            <a:lvl5pPr marL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>
                <a:solidFill>
                  <a:srgbClr val="000000"/>
                </a:solidFill>
              </a:defRPr>
            </a:lvl5pPr>
            <a:lvl6pPr marL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>
                <a:solidFill>
                  <a:srgbClr val="000000"/>
                </a:solidFill>
              </a:defRPr>
            </a:lvl6pPr>
            <a:lvl7pPr marL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>
                <a:solidFill>
                  <a:srgbClr val="000000"/>
                </a:solidFill>
              </a:defRPr>
            </a:lvl7pPr>
            <a:lvl8pPr marL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>
                <a:solidFill>
                  <a:srgbClr val="000000"/>
                </a:solidFill>
              </a:defRPr>
            </a:lvl8pPr>
            <a:lvl9pPr marL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>
                <a:solidFill>
                  <a:srgbClr val="000000"/>
                </a:solidFill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</p:spTree>
  </p:cSld>
  <p:clrMapOvr>
    <a:masterClrMapping/>
  </p:clrMapOvr>
  <p:transition spd="slow">
    <p:wip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Bullets &amp; Photo">
  <p:cSld name="Title, Bullets &amp; Photo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11"/>
          <p:cNvSpPr txBox="1">
            <a:spLocks noGrp="1"/>
          </p:cNvSpPr>
          <p:nvPr>
            <p:ph type="body" idx="1"/>
          </p:nvPr>
        </p:nvSpPr>
        <p:spPr>
          <a:xfrm>
            <a:off x="1206500" y="2372961"/>
            <a:ext cx="9779000" cy="9347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500"/>
              <a:buFont typeface="Helvetica Neue"/>
              <a:buNone/>
              <a:defRPr sz="5500" b="1"/>
            </a:lvl1pPr>
            <a:lvl2pPr marL="914400" lvl="1" indent="-65817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765"/>
              <a:buFont typeface="Helvetica Neue"/>
              <a:buChar char="•"/>
              <a:defRPr sz="5500" b="1"/>
            </a:lvl2pPr>
            <a:lvl3pPr marL="1371600" lvl="2" indent="-65817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765"/>
              <a:buFont typeface="Helvetica Neue"/>
              <a:buChar char="•"/>
              <a:defRPr sz="5500" b="1"/>
            </a:lvl3pPr>
            <a:lvl4pPr marL="1828800" lvl="3" indent="-65817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765"/>
              <a:buFont typeface="Helvetica Neue"/>
              <a:buChar char="•"/>
              <a:defRPr sz="5500" b="1"/>
            </a:lvl4pPr>
            <a:lvl5pPr marL="2286000" lvl="4" indent="-65817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765"/>
              <a:buFont typeface="Helvetica Neue"/>
              <a:buChar char="•"/>
              <a:defRPr sz="5500" b="1"/>
            </a:lvl5pPr>
            <a:lvl6pPr marL="2743200" lvl="5" indent="-369189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6pPr>
            <a:lvl7pPr marL="3200400" lvl="6" indent="-369189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7pPr>
            <a:lvl8pPr marL="3657600" lvl="7" indent="-369189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8pPr>
            <a:lvl9pPr marL="4114800" lvl="8" indent="-369189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9pPr>
          </a:lstStyle>
          <a:p>
            <a:endParaRPr/>
          </a:p>
        </p:txBody>
      </p:sp>
      <p:sp>
        <p:nvSpPr>
          <p:cNvPr id="35" name="Google Shape;35;p11"/>
          <p:cNvSpPr txBox="1">
            <a:spLocks noGrp="1"/>
          </p:cNvSpPr>
          <p:nvPr>
            <p:ph type="body" idx="2"/>
          </p:nvPr>
        </p:nvSpPr>
        <p:spPr>
          <a:xfrm>
            <a:off x="1206500" y="4248503"/>
            <a:ext cx="9779000" cy="82566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t" anchorCtr="0">
            <a:normAutofit/>
          </a:bodyPr>
          <a:lstStyle>
            <a:lvl1pPr marL="457200" lvl="0" indent="-369189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1pPr>
            <a:lvl2pPr marL="914400" lvl="1" indent="-369189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2pPr>
            <a:lvl3pPr marL="1371600" lvl="2" indent="-369189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3pPr>
            <a:lvl4pPr marL="1828800" lvl="3" indent="-369189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4pPr>
            <a:lvl5pPr marL="2286000" lvl="4" indent="-369189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5pPr>
            <a:lvl6pPr marL="2743200" lvl="5" indent="-369189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6pPr>
            <a:lvl7pPr marL="3200400" lvl="6" indent="-369189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7pPr>
            <a:lvl8pPr marL="3657600" lvl="7" indent="-369189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8pPr>
            <a:lvl9pPr marL="4114800" lvl="8" indent="-369189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9pPr>
          </a:lstStyle>
          <a:p>
            <a:endParaRPr/>
          </a:p>
        </p:txBody>
      </p:sp>
      <p:sp>
        <p:nvSpPr>
          <p:cNvPr id="36" name="Google Shape;36;p11"/>
          <p:cNvSpPr>
            <a:spLocks noGrp="1"/>
          </p:cNvSpPr>
          <p:nvPr>
            <p:ph type="pic" idx="3"/>
          </p:nvPr>
        </p:nvSpPr>
        <p:spPr>
          <a:xfrm>
            <a:off x="12192000" y="-407266"/>
            <a:ext cx="10916874" cy="14555833"/>
          </a:xfrm>
          <a:prstGeom prst="rect">
            <a:avLst/>
          </a:prstGeom>
          <a:noFill/>
          <a:ln>
            <a:noFill/>
          </a:ln>
        </p:spPr>
      </p:sp>
      <p:sp>
        <p:nvSpPr>
          <p:cNvPr id="37" name="Google Shape;37;p11"/>
          <p:cNvSpPr txBox="1">
            <a:spLocks noGrp="1"/>
          </p:cNvSpPr>
          <p:nvPr>
            <p:ph type="title"/>
          </p:nvPr>
        </p:nvSpPr>
        <p:spPr>
          <a:xfrm>
            <a:off x="1206500" y="1079500"/>
            <a:ext cx="9779000" cy="143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t" anchorCtr="0">
            <a:normAutofit/>
          </a:bodyPr>
          <a:lstStyle>
            <a:lvl1pPr lv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1pPr>
            <a:lvl2pPr lvl="1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lvl="2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lvl="3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lvl="4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lvl="5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lvl="6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lvl="7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lvl="8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11"/>
          <p:cNvSpPr txBox="1">
            <a:spLocks noGrp="1"/>
          </p:cNvSpPr>
          <p:nvPr>
            <p:ph type="sldNum" idx="12"/>
          </p:nvPr>
        </p:nvSpPr>
        <p:spPr>
          <a:xfrm>
            <a:off x="12001500" y="13080999"/>
            <a:ext cx="368504" cy="37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b" anchorCtr="0">
            <a:spAutoFit/>
          </a:bodyPr>
          <a:lstStyle>
            <a:lvl1pPr marL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>
                <a:solidFill>
                  <a:srgbClr val="000000"/>
                </a:solidFill>
              </a:defRPr>
            </a:lvl1pPr>
            <a:lvl2pPr marL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>
                <a:solidFill>
                  <a:srgbClr val="000000"/>
                </a:solidFill>
              </a:defRPr>
            </a:lvl2pPr>
            <a:lvl3pPr marL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>
                <a:solidFill>
                  <a:srgbClr val="000000"/>
                </a:solidFill>
              </a:defRPr>
            </a:lvl3pPr>
            <a:lvl4pPr marL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>
                <a:solidFill>
                  <a:srgbClr val="000000"/>
                </a:solidFill>
              </a:defRPr>
            </a:lvl4pPr>
            <a:lvl5pPr marL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>
                <a:solidFill>
                  <a:srgbClr val="000000"/>
                </a:solidFill>
              </a:defRPr>
            </a:lvl5pPr>
            <a:lvl6pPr marL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>
                <a:solidFill>
                  <a:srgbClr val="000000"/>
                </a:solidFill>
              </a:defRPr>
            </a:lvl6pPr>
            <a:lvl7pPr marL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>
                <a:solidFill>
                  <a:srgbClr val="000000"/>
                </a:solidFill>
              </a:defRPr>
            </a:lvl7pPr>
            <a:lvl8pPr marL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>
                <a:solidFill>
                  <a:srgbClr val="000000"/>
                </a:solidFill>
              </a:defRPr>
            </a:lvl8pPr>
            <a:lvl9pPr marL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>
                <a:solidFill>
                  <a:srgbClr val="000000"/>
                </a:solidFill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</p:spTree>
  </p:cSld>
  <p:clrMapOvr>
    <a:masterClrMapping/>
  </p:clrMapOvr>
  <p:transition spd="slow">
    <p:wip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">
  <p:cSld name="Section"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12"/>
          <p:cNvSpPr txBox="1">
            <a:spLocks noGrp="1"/>
          </p:cNvSpPr>
          <p:nvPr>
            <p:ph type="title"/>
          </p:nvPr>
        </p:nvSpPr>
        <p:spPr>
          <a:xfrm>
            <a:off x="1206496" y="4533900"/>
            <a:ext cx="21971005" cy="464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ctr" anchorCtr="0">
            <a:normAutofit/>
          </a:bodyPr>
          <a:lstStyle>
            <a:lvl1pPr lv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600"/>
              <a:buFont typeface="Helvetica Neue"/>
              <a:buNone/>
              <a:defRPr sz="11600" b="0"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lvl="1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lvl="2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lvl="3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lvl="4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lvl="5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lvl="6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lvl="7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lvl="8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41" name="Google Shape;41;p12"/>
          <p:cNvSpPr txBox="1">
            <a:spLocks noGrp="1"/>
          </p:cNvSpPr>
          <p:nvPr>
            <p:ph type="sldNum" idx="12"/>
          </p:nvPr>
        </p:nvSpPr>
        <p:spPr>
          <a:xfrm>
            <a:off x="12001500" y="13085233"/>
            <a:ext cx="368504" cy="37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b" anchorCtr="0">
            <a:spAutoFit/>
          </a:bodyPr>
          <a:lstStyle>
            <a:lvl1pPr marL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>
                <a:solidFill>
                  <a:srgbClr val="000000"/>
                </a:solidFill>
              </a:defRPr>
            </a:lvl1pPr>
            <a:lvl2pPr marL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>
                <a:solidFill>
                  <a:srgbClr val="000000"/>
                </a:solidFill>
              </a:defRPr>
            </a:lvl2pPr>
            <a:lvl3pPr marL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>
                <a:solidFill>
                  <a:srgbClr val="000000"/>
                </a:solidFill>
              </a:defRPr>
            </a:lvl3pPr>
            <a:lvl4pPr marL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>
                <a:solidFill>
                  <a:srgbClr val="000000"/>
                </a:solidFill>
              </a:defRPr>
            </a:lvl4pPr>
            <a:lvl5pPr marL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>
                <a:solidFill>
                  <a:srgbClr val="000000"/>
                </a:solidFill>
              </a:defRPr>
            </a:lvl5pPr>
            <a:lvl6pPr marL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>
                <a:solidFill>
                  <a:srgbClr val="000000"/>
                </a:solidFill>
              </a:defRPr>
            </a:lvl6pPr>
            <a:lvl7pPr marL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>
                <a:solidFill>
                  <a:srgbClr val="000000"/>
                </a:solidFill>
              </a:defRPr>
            </a:lvl7pPr>
            <a:lvl8pPr marL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>
                <a:solidFill>
                  <a:srgbClr val="000000"/>
                </a:solidFill>
              </a:defRPr>
            </a:lvl8pPr>
            <a:lvl9pPr marL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>
                <a:solidFill>
                  <a:srgbClr val="000000"/>
                </a:solidFill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</p:spTree>
  </p:cSld>
  <p:clrMapOvr>
    <a:masterClrMapping/>
  </p:clrMapOvr>
  <p:transition spd="slow">
    <p:wip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>
  <p:cSld name="Title Only"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13"/>
          <p:cNvSpPr txBox="1">
            <a:spLocks noGrp="1"/>
          </p:cNvSpPr>
          <p:nvPr>
            <p:ph type="title"/>
          </p:nvPr>
        </p:nvSpPr>
        <p:spPr>
          <a:xfrm>
            <a:off x="1206500" y="1079500"/>
            <a:ext cx="21971000" cy="14349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t" anchorCtr="0">
            <a:normAutofit/>
          </a:bodyPr>
          <a:lstStyle>
            <a:lvl1pPr lv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1pPr>
            <a:lvl2pPr lvl="1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lvl="2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lvl="3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lvl="4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lvl="5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lvl="6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lvl="7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lvl="8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44" name="Google Shape;44;p13"/>
          <p:cNvSpPr txBox="1">
            <a:spLocks noGrp="1"/>
          </p:cNvSpPr>
          <p:nvPr>
            <p:ph type="body" idx="1"/>
          </p:nvPr>
        </p:nvSpPr>
        <p:spPr>
          <a:xfrm>
            <a:off x="1206500" y="2372961"/>
            <a:ext cx="21971000" cy="9347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500"/>
              <a:buFont typeface="Helvetica Neue"/>
              <a:buNone/>
              <a:defRPr sz="5500" b="1"/>
            </a:lvl1pPr>
            <a:lvl2pPr marL="914400" lvl="1" indent="-65817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765"/>
              <a:buFont typeface="Helvetica Neue"/>
              <a:buChar char="•"/>
              <a:defRPr sz="5500" b="1"/>
            </a:lvl2pPr>
            <a:lvl3pPr marL="1371600" lvl="2" indent="-65817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765"/>
              <a:buFont typeface="Helvetica Neue"/>
              <a:buChar char="•"/>
              <a:defRPr sz="5500" b="1"/>
            </a:lvl3pPr>
            <a:lvl4pPr marL="1828800" lvl="3" indent="-65817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765"/>
              <a:buFont typeface="Helvetica Neue"/>
              <a:buChar char="•"/>
              <a:defRPr sz="5500" b="1"/>
            </a:lvl4pPr>
            <a:lvl5pPr marL="2286000" lvl="4" indent="-65817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765"/>
              <a:buFont typeface="Helvetica Neue"/>
              <a:buChar char="•"/>
              <a:defRPr sz="5500" b="1"/>
            </a:lvl5pPr>
            <a:lvl6pPr marL="2743200" lvl="5" indent="-369189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6pPr>
            <a:lvl7pPr marL="3200400" lvl="6" indent="-369189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7pPr>
            <a:lvl8pPr marL="3657600" lvl="7" indent="-369189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8pPr>
            <a:lvl9pPr marL="4114800" lvl="8" indent="-369189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9pPr>
          </a:lstStyle>
          <a:p>
            <a:endParaRPr/>
          </a:p>
        </p:txBody>
      </p:sp>
      <p:sp>
        <p:nvSpPr>
          <p:cNvPr id="45" name="Google Shape;45;p13"/>
          <p:cNvSpPr txBox="1">
            <a:spLocks noGrp="1"/>
          </p:cNvSpPr>
          <p:nvPr>
            <p:ph type="sldNum" idx="12"/>
          </p:nvPr>
        </p:nvSpPr>
        <p:spPr>
          <a:xfrm>
            <a:off x="12001500" y="13080999"/>
            <a:ext cx="368504" cy="37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b" anchorCtr="0">
            <a:spAutoFit/>
          </a:bodyPr>
          <a:lstStyle>
            <a:lvl1pPr marL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>
                <a:solidFill>
                  <a:srgbClr val="000000"/>
                </a:solidFill>
              </a:defRPr>
            </a:lvl1pPr>
            <a:lvl2pPr marL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>
                <a:solidFill>
                  <a:srgbClr val="000000"/>
                </a:solidFill>
              </a:defRPr>
            </a:lvl2pPr>
            <a:lvl3pPr marL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>
                <a:solidFill>
                  <a:srgbClr val="000000"/>
                </a:solidFill>
              </a:defRPr>
            </a:lvl3pPr>
            <a:lvl4pPr marL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>
                <a:solidFill>
                  <a:srgbClr val="000000"/>
                </a:solidFill>
              </a:defRPr>
            </a:lvl4pPr>
            <a:lvl5pPr marL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>
                <a:solidFill>
                  <a:srgbClr val="000000"/>
                </a:solidFill>
              </a:defRPr>
            </a:lvl5pPr>
            <a:lvl6pPr marL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>
                <a:solidFill>
                  <a:srgbClr val="000000"/>
                </a:solidFill>
              </a:defRPr>
            </a:lvl6pPr>
            <a:lvl7pPr marL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>
                <a:solidFill>
                  <a:srgbClr val="000000"/>
                </a:solidFill>
              </a:defRPr>
            </a:lvl7pPr>
            <a:lvl8pPr marL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>
                <a:solidFill>
                  <a:srgbClr val="000000"/>
                </a:solidFill>
              </a:defRPr>
            </a:lvl8pPr>
            <a:lvl9pPr marL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>
                <a:solidFill>
                  <a:srgbClr val="000000"/>
                </a:solidFill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</p:spTree>
  </p:cSld>
  <p:clrMapOvr>
    <a:masterClrMapping/>
  </p:clrMapOvr>
  <p:transition spd="slow">
    <p:wip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Agenda">
  <p:cSld name="Agenda"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14"/>
          <p:cNvSpPr txBox="1">
            <a:spLocks noGrp="1"/>
          </p:cNvSpPr>
          <p:nvPr>
            <p:ph type="title"/>
          </p:nvPr>
        </p:nvSpPr>
        <p:spPr>
          <a:xfrm>
            <a:off x="1206500" y="1079500"/>
            <a:ext cx="21971000" cy="143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t" anchorCtr="0">
            <a:normAutofit/>
          </a:bodyPr>
          <a:lstStyle>
            <a:lvl1pPr lv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1pPr>
            <a:lvl2pPr lvl="1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lvl="2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lvl="3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lvl="4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lvl="5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lvl="6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lvl="7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lvl="8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14"/>
          <p:cNvSpPr txBox="1">
            <a:spLocks noGrp="1"/>
          </p:cNvSpPr>
          <p:nvPr>
            <p:ph type="body" idx="1"/>
          </p:nvPr>
        </p:nvSpPr>
        <p:spPr>
          <a:xfrm>
            <a:off x="1206500" y="2372961"/>
            <a:ext cx="21971000" cy="9347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500"/>
              <a:buFont typeface="Helvetica Neue"/>
              <a:buNone/>
              <a:defRPr sz="5500" b="1"/>
            </a:lvl1pPr>
            <a:lvl2pPr marL="914400" lvl="1" indent="-65817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765"/>
              <a:buFont typeface="Helvetica Neue"/>
              <a:buChar char="•"/>
              <a:defRPr sz="5500" b="1"/>
            </a:lvl2pPr>
            <a:lvl3pPr marL="1371600" lvl="2" indent="-65817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765"/>
              <a:buFont typeface="Helvetica Neue"/>
              <a:buChar char="•"/>
              <a:defRPr sz="5500" b="1"/>
            </a:lvl3pPr>
            <a:lvl4pPr marL="1828800" lvl="3" indent="-65817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765"/>
              <a:buFont typeface="Helvetica Neue"/>
              <a:buChar char="•"/>
              <a:defRPr sz="5500" b="1"/>
            </a:lvl4pPr>
            <a:lvl5pPr marL="2286000" lvl="4" indent="-65817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765"/>
              <a:buFont typeface="Helvetica Neue"/>
              <a:buChar char="•"/>
              <a:defRPr sz="5500" b="1"/>
            </a:lvl5pPr>
            <a:lvl6pPr marL="2743200" lvl="5" indent="-369189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6pPr>
            <a:lvl7pPr marL="3200400" lvl="6" indent="-369189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7pPr>
            <a:lvl8pPr marL="3657600" lvl="7" indent="-369189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8pPr>
            <a:lvl9pPr marL="4114800" lvl="8" indent="-369189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9pPr>
          </a:lstStyle>
          <a:p>
            <a:endParaRPr/>
          </a:p>
        </p:txBody>
      </p:sp>
      <p:sp>
        <p:nvSpPr>
          <p:cNvPr id="49" name="Google Shape;49;p14"/>
          <p:cNvSpPr txBox="1">
            <a:spLocks noGrp="1"/>
          </p:cNvSpPr>
          <p:nvPr>
            <p:ph type="body" idx="2"/>
          </p:nvPr>
        </p:nvSpPr>
        <p:spPr>
          <a:xfrm>
            <a:off x="1206500" y="4248503"/>
            <a:ext cx="21971000" cy="82560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rgbClr val="000000"/>
              </a:buClr>
              <a:buSzPts val="5500"/>
              <a:buFont typeface="Helvetica Neue"/>
              <a:buNone/>
              <a:defRPr sz="5500"/>
            </a:lvl1pPr>
            <a:lvl2pPr marL="914400" lvl="1" indent="-369189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2pPr>
            <a:lvl3pPr marL="1371600" lvl="2" indent="-369189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3pPr>
            <a:lvl4pPr marL="1828800" lvl="3" indent="-369189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4pPr>
            <a:lvl5pPr marL="2286000" lvl="4" indent="-369189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5pPr>
            <a:lvl6pPr marL="2743200" lvl="5" indent="-369189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6pPr>
            <a:lvl7pPr marL="3200400" lvl="6" indent="-369189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7pPr>
            <a:lvl8pPr marL="3657600" lvl="7" indent="-369189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8pPr>
            <a:lvl9pPr marL="4114800" lvl="8" indent="-369189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9pPr>
          </a:lstStyle>
          <a:p>
            <a:endParaRPr/>
          </a:p>
        </p:txBody>
      </p:sp>
      <p:sp>
        <p:nvSpPr>
          <p:cNvPr id="50" name="Google Shape;50;p14"/>
          <p:cNvSpPr txBox="1">
            <a:spLocks noGrp="1"/>
          </p:cNvSpPr>
          <p:nvPr>
            <p:ph type="sldNum" idx="12"/>
          </p:nvPr>
        </p:nvSpPr>
        <p:spPr>
          <a:xfrm>
            <a:off x="12001500" y="13080999"/>
            <a:ext cx="368504" cy="37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b" anchorCtr="0">
            <a:spAutoFit/>
          </a:bodyPr>
          <a:lstStyle>
            <a:lvl1pPr marL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>
                <a:solidFill>
                  <a:srgbClr val="000000"/>
                </a:solidFill>
              </a:defRPr>
            </a:lvl1pPr>
            <a:lvl2pPr marL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>
                <a:solidFill>
                  <a:srgbClr val="000000"/>
                </a:solidFill>
              </a:defRPr>
            </a:lvl2pPr>
            <a:lvl3pPr marL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>
                <a:solidFill>
                  <a:srgbClr val="000000"/>
                </a:solidFill>
              </a:defRPr>
            </a:lvl3pPr>
            <a:lvl4pPr marL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>
                <a:solidFill>
                  <a:srgbClr val="000000"/>
                </a:solidFill>
              </a:defRPr>
            </a:lvl4pPr>
            <a:lvl5pPr marL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>
                <a:solidFill>
                  <a:srgbClr val="000000"/>
                </a:solidFill>
              </a:defRPr>
            </a:lvl5pPr>
            <a:lvl6pPr marL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>
                <a:solidFill>
                  <a:srgbClr val="000000"/>
                </a:solidFill>
              </a:defRPr>
            </a:lvl6pPr>
            <a:lvl7pPr marL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>
                <a:solidFill>
                  <a:srgbClr val="000000"/>
                </a:solidFill>
              </a:defRPr>
            </a:lvl7pPr>
            <a:lvl8pPr marL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>
                <a:solidFill>
                  <a:srgbClr val="000000"/>
                </a:solidFill>
              </a:defRPr>
            </a:lvl8pPr>
            <a:lvl9pPr marL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>
                <a:solidFill>
                  <a:srgbClr val="000000"/>
                </a:solidFill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</p:spTree>
  </p:cSld>
  <p:clrMapOvr>
    <a:masterClrMapping/>
  </p:clrMapOvr>
  <p:transition spd="slow">
    <p:wip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tatement">
  <p:cSld name="Statement">
    <p:spTree>
      <p:nvGrpSpPr>
        <p:cNvPr id="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p15"/>
          <p:cNvSpPr txBox="1">
            <a:spLocks noGrp="1"/>
          </p:cNvSpPr>
          <p:nvPr>
            <p:ph type="body" idx="1"/>
          </p:nvPr>
        </p:nvSpPr>
        <p:spPr>
          <a:xfrm>
            <a:off x="1206500" y="4920843"/>
            <a:ext cx="21971000" cy="38743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ctr" anchorCtr="0">
            <a:normAutofit/>
          </a:bodyPr>
          <a:lstStyle>
            <a:lvl1pPr marL="457200" lvl="0" indent="-22860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600"/>
              <a:buFont typeface="Helvetica Neue"/>
              <a:buNone/>
              <a:defRPr sz="11600"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914400" lvl="1" indent="-22860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600"/>
              <a:buFont typeface="Helvetica Neue"/>
              <a:buNone/>
              <a:defRPr sz="11600"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1371600" lvl="2" indent="-22860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600"/>
              <a:buFont typeface="Helvetica Neue"/>
              <a:buNone/>
              <a:defRPr sz="11600"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1828800" lvl="3" indent="-22860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600"/>
              <a:buFont typeface="Helvetica Neue"/>
              <a:buNone/>
              <a:defRPr sz="11600"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2286000" lvl="4" indent="-22860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600"/>
              <a:buFont typeface="Helvetica Neue"/>
              <a:buNone/>
              <a:defRPr sz="11600"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2743200" lvl="5" indent="-369189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6pPr>
            <a:lvl7pPr marL="3200400" lvl="6" indent="-369189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7pPr>
            <a:lvl8pPr marL="3657600" lvl="7" indent="-369189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8pPr>
            <a:lvl9pPr marL="4114800" lvl="8" indent="-369189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9pPr>
          </a:lstStyle>
          <a:p>
            <a:endParaRPr/>
          </a:p>
        </p:txBody>
      </p:sp>
      <p:sp>
        <p:nvSpPr>
          <p:cNvPr id="53" name="Google Shape;53;p15"/>
          <p:cNvSpPr txBox="1">
            <a:spLocks noGrp="1"/>
          </p:cNvSpPr>
          <p:nvPr>
            <p:ph type="sldNum" idx="12"/>
          </p:nvPr>
        </p:nvSpPr>
        <p:spPr>
          <a:xfrm>
            <a:off x="12001500" y="13080999"/>
            <a:ext cx="368504" cy="37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b" anchorCtr="0">
            <a:spAutoFit/>
          </a:bodyPr>
          <a:lstStyle>
            <a:lvl1pPr marL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>
                <a:solidFill>
                  <a:srgbClr val="000000"/>
                </a:solidFill>
              </a:defRPr>
            </a:lvl1pPr>
            <a:lvl2pPr marL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>
                <a:solidFill>
                  <a:srgbClr val="000000"/>
                </a:solidFill>
              </a:defRPr>
            </a:lvl2pPr>
            <a:lvl3pPr marL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>
                <a:solidFill>
                  <a:srgbClr val="000000"/>
                </a:solidFill>
              </a:defRPr>
            </a:lvl3pPr>
            <a:lvl4pPr marL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>
                <a:solidFill>
                  <a:srgbClr val="000000"/>
                </a:solidFill>
              </a:defRPr>
            </a:lvl4pPr>
            <a:lvl5pPr marL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>
                <a:solidFill>
                  <a:srgbClr val="000000"/>
                </a:solidFill>
              </a:defRPr>
            </a:lvl5pPr>
            <a:lvl6pPr marL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>
                <a:solidFill>
                  <a:srgbClr val="000000"/>
                </a:solidFill>
              </a:defRPr>
            </a:lvl6pPr>
            <a:lvl7pPr marL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>
                <a:solidFill>
                  <a:srgbClr val="000000"/>
                </a:solidFill>
              </a:defRPr>
            </a:lvl7pPr>
            <a:lvl8pPr marL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>
                <a:solidFill>
                  <a:srgbClr val="000000"/>
                </a:solidFill>
              </a:defRPr>
            </a:lvl8pPr>
            <a:lvl9pPr marL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>
                <a:solidFill>
                  <a:srgbClr val="000000"/>
                </a:solidFill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</p:spTree>
  </p:cSld>
  <p:clrMapOvr>
    <a:masterClrMapping/>
  </p:clrMapOvr>
  <p:transition spd="slow">
    <p:wip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5"/>
          <p:cNvSpPr txBox="1">
            <a:spLocks noGrp="1"/>
          </p:cNvSpPr>
          <p:nvPr>
            <p:ph type="body" idx="1"/>
          </p:nvPr>
        </p:nvSpPr>
        <p:spPr>
          <a:xfrm>
            <a:off x="1206500" y="4248503"/>
            <a:ext cx="21971000" cy="82560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t" anchorCtr="0">
            <a:normAutofit/>
          </a:bodyPr>
          <a:lstStyle>
            <a:lvl1pPr marL="457200" marR="0" lvl="0" indent="-603504" algn="l" rtl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5904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914400" marR="0" lvl="1" indent="-603504" algn="l" rtl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5904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1371600" marR="0" lvl="2" indent="-603504" algn="l" rtl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5904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1828800" marR="0" lvl="3" indent="-603504" algn="l" rtl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5904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2286000" marR="0" lvl="4" indent="-603504" algn="l" rtl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5904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2743200" marR="0" lvl="5" indent="-603504" algn="l" rtl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5904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3200400" marR="0" lvl="6" indent="-603504" algn="l" rtl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5904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3657600" marR="0" lvl="7" indent="-603504" algn="l" rtl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5904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4114800" marR="0" lvl="8" indent="-603503" algn="l" rtl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5904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endParaRPr/>
          </a:p>
        </p:txBody>
      </p:sp>
      <p:sp>
        <p:nvSpPr>
          <p:cNvPr id="7" name="Google Shape;7;p5"/>
          <p:cNvSpPr txBox="1">
            <a:spLocks noGrp="1"/>
          </p:cNvSpPr>
          <p:nvPr>
            <p:ph type="title"/>
          </p:nvPr>
        </p:nvSpPr>
        <p:spPr>
          <a:xfrm>
            <a:off x="3653366" y="2743200"/>
            <a:ext cx="19507201" cy="15053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t" anchorCtr="0">
            <a:normAutofit/>
          </a:bodyPr>
          <a:lstStyle>
            <a:lvl1pPr marR="0" lvl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500"/>
              <a:buFont typeface="Helvetica Neue"/>
              <a:buNone/>
              <a:defRPr sz="85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R="0" lvl="1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500"/>
              <a:buFont typeface="Helvetica Neue"/>
              <a:buNone/>
              <a:defRPr sz="85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R="0" lvl="2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500"/>
              <a:buFont typeface="Helvetica Neue"/>
              <a:buNone/>
              <a:defRPr sz="85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R="0" lvl="3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500"/>
              <a:buFont typeface="Helvetica Neue"/>
              <a:buNone/>
              <a:defRPr sz="85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R="0" lvl="4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500"/>
              <a:buFont typeface="Helvetica Neue"/>
              <a:buNone/>
              <a:defRPr sz="85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R="0" lvl="5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500"/>
              <a:buFont typeface="Helvetica Neue"/>
              <a:buNone/>
              <a:defRPr sz="85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R="0" lvl="6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500"/>
              <a:buFont typeface="Helvetica Neue"/>
              <a:buNone/>
              <a:defRPr sz="85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R="0" lvl="7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500"/>
              <a:buFont typeface="Helvetica Neue"/>
              <a:buNone/>
              <a:defRPr sz="85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R="0" lvl="8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500"/>
              <a:buFont typeface="Helvetica Neue"/>
              <a:buNone/>
              <a:defRPr sz="85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endParaRPr/>
          </a:p>
        </p:txBody>
      </p:sp>
      <p:sp>
        <p:nvSpPr>
          <p:cNvPr id="8" name="Google Shape;8;p5"/>
          <p:cNvSpPr txBox="1">
            <a:spLocks noGrp="1"/>
          </p:cNvSpPr>
          <p:nvPr>
            <p:ph type="sldNum" idx="12"/>
          </p:nvPr>
        </p:nvSpPr>
        <p:spPr>
          <a:xfrm>
            <a:off x="12001500" y="13080999"/>
            <a:ext cx="368504" cy="37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b" anchorCtr="0">
            <a:spAutoFit/>
          </a:bodyPr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0" marR="0" lvl="1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0" marR="0" lvl="2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0" marR="0" lvl="3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0" marR="0" lvl="4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0" marR="0" lvl="5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0" marR="0" lvl="6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0" marR="0" lvl="7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0" marR="0" lvl="8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 sz="1400"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  <p:sldLayoutId id="2147483661" r:id="rId12"/>
    <p:sldLayoutId id="2147483662" r:id="rId13"/>
    <p:sldLayoutId id="2147483663" r:id="rId14"/>
    <p:sldLayoutId id="2147483664" r:id="rId15"/>
    <p:sldLayoutId id="2147483666" r:id="rId16"/>
    <p:sldLayoutId id="2147483667" r:id="rId17"/>
    <p:sldLayoutId id="2147483668" r:id="rId18"/>
    <p:sldLayoutId id="2147483669" r:id="rId19"/>
    <p:sldLayoutId id="2147483670" r:id="rId20"/>
    <p:sldLayoutId id="2147483672" r:id="rId21"/>
    <p:sldLayoutId id="2147483673" r:id="rId22"/>
  </p:sldLayoutIdLst>
  <p:transition spd="slow">
    <p:wipe/>
  </p:transition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2.xml"/><Relationship Id="rId4" Type="http://schemas.openxmlformats.org/officeDocument/2006/relationships/image" Target="../media/image2.em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15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7" Type="http://schemas.openxmlformats.org/officeDocument/2006/relationships/image" Target="../media/image7.png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15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5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7" Type="http://schemas.openxmlformats.org/officeDocument/2006/relationships/image" Target="../media/image1.emf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15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5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6.xml"/><Relationship Id="rId7" Type="http://schemas.microsoft.com/office/2007/relationships/diagramDrawing" Target="../diagrams/drawing6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6.xml"/><Relationship Id="rId6" Type="http://schemas.openxmlformats.org/officeDocument/2006/relationships/diagramColors" Target="../diagrams/colors6.xml"/><Relationship Id="rId5" Type="http://schemas.openxmlformats.org/officeDocument/2006/relationships/diagramQuickStyle" Target="../diagrams/quickStyle6.xml"/><Relationship Id="rId4" Type="http://schemas.openxmlformats.org/officeDocument/2006/relationships/diagramLayout" Target="../diagrams/layout6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emf"/><Relationship Id="rId3" Type="http://schemas.openxmlformats.org/officeDocument/2006/relationships/diagramLayout" Target="../diagrams/layout7.xml"/><Relationship Id="rId7" Type="http://schemas.openxmlformats.org/officeDocument/2006/relationships/image" Target="../media/image11.png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17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1.xml"/><Relationship Id="rId5" Type="http://schemas.openxmlformats.org/officeDocument/2006/relationships/image" Target="../media/image4.png"/><Relationship Id="rId4" Type="http://schemas.openxmlformats.org/officeDocument/2006/relationships/image" Target="../media/image3.gif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5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7" Type="http://schemas.openxmlformats.org/officeDocument/2006/relationships/image" Target="../media/image1.emf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15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9.xml"/><Relationship Id="rId7" Type="http://schemas.openxmlformats.org/officeDocument/2006/relationships/image" Target="../media/image1.emf"/><Relationship Id="rId2" Type="http://schemas.openxmlformats.org/officeDocument/2006/relationships/diagramData" Target="../diagrams/data9.xml"/><Relationship Id="rId1" Type="http://schemas.openxmlformats.org/officeDocument/2006/relationships/slideLayout" Target="../slideLayouts/slideLayout15.xml"/><Relationship Id="rId6" Type="http://schemas.microsoft.com/office/2007/relationships/diagramDrawing" Target="../diagrams/drawing9.xml"/><Relationship Id="rId5" Type="http://schemas.openxmlformats.org/officeDocument/2006/relationships/diagramColors" Target="../diagrams/colors9.xml"/><Relationship Id="rId4" Type="http://schemas.openxmlformats.org/officeDocument/2006/relationships/diagramQuickStyle" Target="../diagrams/quickStyle9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0.xml"/><Relationship Id="rId2" Type="http://schemas.openxmlformats.org/officeDocument/2006/relationships/diagramData" Target="../diagrams/data10.xml"/><Relationship Id="rId1" Type="http://schemas.openxmlformats.org/officeDocument/2006/relationships/slideLayout" Target="../slideLayouts/slideLayout15.xml"/><Relationship Id="rId6" Type="http://schemas.microsoft.com/office/2007/relationships/diagramDrawing" Target="../diagrams/drawing10.xml"/><Relationship Id="rId5" Type="http://schemas.openxmlformats.org/officeDocument/2006/relationships/diagramColors" Target="../diagrams/colors10.xml"/><Relationship Id="rId4" Type="http://schemas.openxmlformats.org/officeDocument/2006/relationships/diagramQuickStyle" Target="../diagrams/quickStyle10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8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8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9.xml"/><Relationship Id="rId6" Type="http://schemas.openxmlformats.org/officeDocument/2006/relationships/image" Target="../media/image1.emf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0.xml"/><Relationship Id="rId5" Type="http://schemas.openxmlformats.org/officeDocument/2006/relationships/image" Target="../media/image1.emf"/><Relationship Id="rId4" Type="http://schemas.openxmlformats.org/officeDocument/2006/relationships/image" Target="../media/image22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0.xml"/><Relationship Id="rId4" Type="http://schemas.openxmlformats.org/officeDocument/2006/relationships/image" Target="../media/image1.emf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13" Type="http://schemas.openxmlformats.org/officeDocument/2006/relationships/image" Target="../media/image35.png"/><Relationship Id="rId3" Type="http://schemas.openxmlformats.org/officeDocument/2006/relationships/image" Target="../media/image26.png"/><Relationship Id="rId7" Type="http://schemas.openxmlformats.org/officeDocument/2006/relationships/image" Target="../media/image29.png"/><Relationship Id="rId12" Type="http://schemas.openxmlformats.org/officeDocument/2006/relationships/image" Target="../media/image34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1.xml"/><Relationship Id="rId6" Type="http://schemas.openxmlformats.org/officeDocument/2006/relationships/image" Target="../media/image28.png"/><Relationship Id="rId11" Type="http://schemas.openxmlformats.org/officeDocument/2006/relationships/image" Target="../media/image33.png"/><Relationship Id="rId5" Type="http://schemas.openxmlformats.org/officeDocument/2006/relationships/image" Target="../media/image27.png"/><Relationship Id="rId10" Type="http://schemas.openxmlformats.org/officeDocument/2006/relationships/image" Target="../media/image32.png"/><Relationship Id="rId4" Type="http://schemas.microsoft.com/office/2007/relationships/hdphoto" Target="../media/hdphoto1.wdp"/><Relationship Id="rId9" Type="http://schemas.openxmlformats.org/officeDocument/2006/relationships/image" Target="../media/image3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1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1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1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2.xml"/><Relationship Id="rId4" Type="http://schemas.openxmlformats.org/officeDocument/2006/relationships/image" Target="../media/image2.emf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1.emf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5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0" y="0"/>
            <a:ext cx="24384000" cy="13716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R" sz="3733"/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6C3737B1-7E7B-644A-9AFD-35C25921D81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6903" t="31581" r="61131" b="29851"/>
          <a:stretch/>
        </p:blipFill>
        <p:spPr>
          <a:xfrm>
            <a:off x="2" y="-46004"/>
            <a:ext cx="4161485" cy="4689437"/>
          </a:xfrm>
          <a:prstGeom prst="rect">
            <a:avLst/>
          </a:prstGeom>
        </p:spPr>
      </p:pic>
      <p:grpSp>
        <p:nvGrpSpPr>
          <p:cNvPr id="1339" name="Google Shape;11456;p117"/>
          <p:cNvGrpSpPr/>
          <p:nvPr/>
        </p:nvGrpSpPr>
        <p:grpSpPr>
          <a:xfrm>
            <a:off x="1762701" y="955188"/>
            <a:ext cx="11665864" cy="11280731"/>
            <a:chOff x="3597785" y="3065882"/>
            <a:chExt cx="1318379" cy="1330656"/>
          </a:xfrm>
        </p:grpSpPr>
        <p:grpSp>
          <p:nvGrpSpPr>
            <p:cNvPr id="1340" name="Google Shape;11510;p117"/>
            <p:cNvGrpSpPr/>
            <p:nvPr/>
          </p:nvGrpSpPr>
          <p:grpSpPr>
            <a:xfrm>
              <a:off x="3977681" y="3230323"/>
              <a:ext cx="94584" cy="84085"/>
              <a:chOff x="3977681" y="3230323"/>
              <a:chExt cx="94584" cy="84085"/>
            </a:xfrm>
          </p:grpSpPr>
          <p:grpSp>
            <p:nvGrpSpPr>
              <p:cNvPr id="1664" name="Google Shape;11511;p117"/>
              <p:cNvGrpSpPr/>
              <p:nvPr/>
            </p:nvGrpSpPr>
            <p:grpSpPr>
              <a:xfrm>
                <a:off x="4000135" y="3243041"/>
                <a:ext cx="59570" cy="57186"/>
                <a:chOff x="4000135" y="3243041"/>
                <a:chExt cx="59570" cy="57186"/>
              </a:xfrm>
            </p:grpSpPr>
            <p:sp>
              <p:nvSpPr>
                <p:cNvPr id="1677" name="Google Shape;11512;p117"/>
                <p:cNvSpPr/>
                <p:nvPr/>
              </p:nvSpPr>
              <p:spPr>
                <a:xfrm>
                  <a:off x="4000135" y="3243041"/>
                  <a:ext cx="59570" cy="5709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574" h="7259" fill="none" extrusionOk="0">
                      <a:moveTo>
                        <a:pt x="1" y="2323"/>
                      </a:moveTo>
                      <a:lnTo>
                        <a:pt x="2577" y="7259"/>
                      </a:lnTo>
                      <a:lnTo>
                        <a:pt x="7573" y="4114"/>
                      </a:lnTo>
                      <a:lnTo>
                        <a:pt x="5541" y="1"/>
                      </a:lnTo>
                      <a:lnTo>
                        <a:pt x="352" y="2323"/>
                      </a:lnTo>
                    </a:path>
                  </a:pathLst>
                </a:custGeom>
                <a:noFill/>
                <a:ln w="1825" cap="flat" cmpd="sng">
                  <a:solidFill>
                    <a:srgbClr val="BBBB09">
                      <a:alpha val="32000"/>
                    </a:srgbClr>
                  </a:solidFill>
                  <a:prstDash val="solid"/>
                  <a:miter lim="12096"/>
                  <a:headEnd type="none" w="sm" len="sm"/>
                  <a:tailEnd type="none" w="sm" len="sm"/>
                </a:ln>
              </p:spPr>
              <p:txBody>
                <a:bodyPr spcFirstLastPara="1" wrap="square" lIns="243800" tIns="243800" rIns="243800" bIns="243800" anchor="ctr" anchorCtr="0">
                  <a:noAutofit/>
                </a:bodyPr>
                <a:lstStyle/>
                <a:p>
                  <a:endParaRPr sz="3733"/>
                </a:p>
              </p:txBody>
            </p:sp>
            <p:sp>
              <p:nvSpPr>
                <p:cNvPr id="1678" name="Google Shape;11513;p117"/>
                <p:cNvSpPr/>
                <p:nvPr/>
              </p:nvSpPr>
              <p:spPr>
                <a:xfrm>
                  <a:off x="4024210" y="3246847"/>
                  <a:ext cx="15706" cy="5338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97" h="6787" fill="none" extrusionOk="0">
                      <a:moveTo>
                        <a:pt x="0" y="6787"/>
                      </a:moveTo>
                      <a:lnTo>
                        <a:pt x="1996" y="1"/>
                      </a:lnTo>
                    </a:path>
                  </a:pathLst>
                </a:custGeom>
                <a:noFill/>
                <a:ln w="1825" cap="flat" cmpd="sng">
                  <a:solidFill>
                    <a:srgbClr val="BBBB09">
                      <a:alpha val="32000"/>
                    </a:srgbClr>
                  </a:solidFill>
                  <a:prstDash val="solid"/>
                  <a:miter lim="12096"/>
                  <a:headEnd type="none" w="sm" len="sm"/>
                  <a:tailEnd type="none" w="sm" len="sm"/>
                </a:ln>
              </p:spPr>
              <p:txBody>
                <a:bodyPr spcFirstLastPara="1" wrap="square" lIns="243800" tIns="243800" rIns="243800" bIns="243800" anchor="ctr" anchorCtr="0">
                  <a:noAutofit/>
                </a:bodyPr>
                <a:lstStyle/>
                <a:p>
                  <a:endParaRPr sz="3733"/>
                </a:p>
              </p:txBody>
            </p:sp>
            <p:sp>
              <p:nvSpPr>
                <p:cNvPr id="1679" name="Google Shape;11514;p117"/>
                <p:cNvSpPr/>
                <p:nvPr/>
              </p:nvSpPr>
              <p:spPr>
                <a:xfrm>
                  <a:off x="4002896" y="3261311"/>
                  <a:ext cx="56809" cy="1408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223" h="1791" fill="none" extrusionOk="0">
                      <a:moveTo>
                        <a:pt x="7222" y="1791"/>
                      </a:moveTo>
                      <a:lnTo>
                        <a:pt x="1" y="0"/>
                      </a:lnTo>
                    </a:path>
                  </a:pathLst>
                </a:custGeom>
                <a:noFill/>
                <a:ln w="1825" cap="flat" cmpd="sng">
                  <a:solidFill>
                    <a:srgbClr val="BBBB09">
                      <a:alpha val="32000"/>
                    </a:srgbClr>
                  </a:solidFill>
                  <a:prstDash val="solid"/>
                  <a:miter lim="12096"/>
                  <a:headEnd type="none" w="sm" len="sm"/>
                  <a:tailEnd type="none" w="sm" len="sm"/>
                </a:ln>
              </p:spPr>
              <p:txBody>
                <a:bodyPr spcFirstLastPara="1" wrap="square" lIns="243800" tIns="243800" rIns="243800" bIns="243800" anchor="ctr" anchorCtr="0">
                  <a:noAutofit/>
                </a:bodyPr>
                <a:lstStyle/>
                <a:p>
                  <a:endParaRPr sz="3733"/>
                </a:p>
              </p:txBody>
            </p:sp>
          </p:grpSp>
          <p:grpSp>
            <p:nvGrpSpPr>
              <p:cNvPr id="1665" name="Google Shape;11515;p117"/>
              <p:cNvGrpSpPr/>
              <p:nvPr/>
            </p:nvGrpSpPr>
            <p:grpSpPr>
              <a:xfrm>
                <a:off x="3977681" y="3245872"/>
                <a:ext cx="37783" cy="32380"/>
                <a:chOff x="3977681" y="3245872"/>
                <a:chExt cx="37783" cy="32380"/>
              </a:xfrm>
            </p:grpSpPr>
            <p:sp>
              <p:nvSpPr>
                <p:cNvPr id="1675" name="Google Shape;11516;p117"/>
                <p:cNvSpPr/>
                <p:nvPr/>
              </p:nvSpPr>
              <p:spPr>
                <a:xfrm>
                  <a:off x="3977681" y="3245872"/>
                  <a:ext cx="37783" cy="3238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804" h="4117" extrusionOk="0">
                      <a:moveTo>
                        <a:pt x="2726" y="1"/>
                      </a:moveTo>
                      <a:cubicBezTo>
                        <a:pt x="2219" y="1"/>
                        <a:pt x="1703" y="189"/>
                        <a:pt x="1283" y="608"/>
                      </a:cubicBezTo>
                      <a:cubicBezTo>
                        <a:pt x="1" y="1903"/>
                        <a:pt x="908" y="4117"/>
                        <a:pt x="2747" y="4117"/>
                      </a:cubicBezTo>
                      <a:cubicBezTo>
                        <a:pt x="3872" y="4104"/>
                        <a:pt x="4791" y="3185"/>
                        <a:pt x="4803" y="2060"/>
                      </a:cubicBezTo>
                      <a:cubicBezTo>
                        <a:pt x="4795" y="818"/>
                        <a:pt x="3782" y="1"/>
                        <a:pt x="2726" y="1"/>
                      </a:cubicBezTo>
                      <a:close/>
                    </a:path>
                  </a:pathLst>
                </a:custGeom>
                <a:solidFill>
                  <a:srgbClr val="CFD9E0"/>
                </a:solidFill>
                <a:ln>
                  <a:solidFill>
                    <a:srgbClr val="BBBB09">
                      <a:alpha val="32000"/>
                    </a:srgbClr>
                  </a:solidFill>
                </a:ln>
              </p:spPr>
              <p:txBody>
                <a:bodyPr spcFirstLastPara="1" wrap="square" lIns="243800" tIns="243800" rIns="243800" bIns="243800" anchor="ctr" anchorCtr="0">
                  <a:noAutofit/>
                </a:bodyPr>
                <a:lstStyle/>
                <a:p>
                  <a:endParaRPr sz="3733"/>
                </a:p>
              </p:txBody>
            </p:sp>
            <p:sp>
              <p:nvSpPr>
                <p:cNvPr id="1676" name="Google Shape;11517;p117"/>
                <p:cNvSpPr/>
                <p:nvPr/>
              </p:nvSpPr>
              <p:spPr>
                <a:xfrm>
                  <a:off x="3992718" y="3255507"/>
                  <a:ext cx="13040" cy="1304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8" h="1658" extrusionOk="0">
                      <a:moveTo>
                        <a:pt x="835" y="0"/>
                      </a:moveTo>
                      <a:cubicBezTo>
                        <a:pt x="375" y="0"/>
                        <a:pt x="0" y="375"/>
                        <a:pt x="0" y="835"/>
                      </a:cubicBezTo>
                      <a:cubicBezTo>
                        <a:pt x="0" y="1295"/>
                        <a:pt x="375" y="1658"/>
                        <a:pt x="835" y="1658"/>
                      </a:cubicBezTo>
                      <a:cubicBezTo>
                        <a:pt x="1282" y="1658"/>
                        <a:pt x="1657" y="1295"/>
                        <a:pt x="1657" y="835"/>
                      </a:cubicBezTo>
                      <a:cubicBezTo>
                        <a:pt x="1657" y="375"/>
                        <a:pt x="1282" y="0"/>
                        <a:pt x="835" y="0"/>
                      </a:cubicBezTo>
                      <a:close/>
                    </a:path>
                  </a:pathLst>
                </a:custGeom>
                <a:solidFill>
                  <a:srgbClr val="869FB1"/>
                </a:solidFill>
                <a:ln>
                  <a:solidFill>
                    <a:srgbClr val="BBBB09">
                      <a:alpha val="32000"/>
                    </a:srgbClr>
                  </a:solidFill>
                </a:ln>
              </p:spPr>
              <p:txBody>
                <a:bodyPr spcFirstLastPara="1" wrap="square" lIns="243800" tIns="243800" rIns="243800" bIns="243800" anchor="ctr" anchorCtr="0">
                  <a:noAutofit/>
                </a:bodyPr>
                <a:lstStyle/>
                <a:p>
                  <a:endParaRPr sz="3733"/>
                </a:p>
              </p:txBody>
            </p:sp>
          </p:grpSp>
          <p:grpSp>
            <p:nvGrpSpPr>
              <p:cNvPr id="1666" name="Google Shape;11518;p117"/>
              <p:cNvGrpSpPr/>
              <p:nvPr/>
            </p:nvGrpSpPr>
            <p:grpSpPr>
              <a:xfrm>
                <a:off x="4040860" y="3262672"/>
                <a:ext cx="31405" cy="27001"/>
                <a:chOff x="4040860" y="3262672"/>
                <a:chExt cx="31405" cy="27001"/>
              </a:xfrm>
            </p:grpSpPr>
            <p:sp>
              <p:nvSpPr>
                <p:cNvPr id="1673" name="Google Shape;11519;p117"/>
                <p:cNvSpPr/>
                <p:nvPr/>
              </p:nvSpPr>
              <p:spPr>
                <a:xfrm>
                  <a:off x="4040860" y="3262672"/>
                  <a:ext cx="31405" cy="2700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993" h="3433" extrusionOk="0">
                      <a:moveTo>
                        <a:pt x="2272" y="1"/>
                      </a:moveTo>
                      <a:cubicBezTo>
                        <a:pt x="1853" y="1"/>
                        <a:pt x="1425" y="157"/>
                        <a:pt x="1077" y="505"/>
                      </a:cubicBezTo>
                      <a:cubicBezTo>
                        <a:pt x="0" y="1581"/>
                        <a:pt x="762" y="3420"/>
                        <a:pt x="2286" y="3432"/>
                      </a:cubicBezTo>
                      <a:cubicBezTo>
                        <a:pt x="3230" y="3420"/>
                        <a:pt x="3992" y="2658"/>
                        <a:pt x="3992" y="1714"/>
                      </a:cubicBezTo>
                      <a:cubicBezTo>
                        <a:pt x="3992" y="683"/>
                        <a:pt x="3150" y="1"/>
                        <a:pt x="2272" y="1"/>
                      </a:cubicBezTo>
                      <a:close/>
                    </a:path>
                  </a:pathLst>
                </a:custGeom>
                <a:solidFill>
                  <a:srgbClr val="CFD9E0"/>
                </a:solidFill>
                <a:ln>
                  <a:solidFill>
                    <a:srgbClr val="BBBB09">
                      <a:alpha val="32000"/>
                    </a:srgbClr>
                  </a:solidFill>
                </a:ln>
              </p:spPr>
              <p:txBody>
                <a:bodyPr spcFirstLastPara="1" wrap="square" lIns="243800" tIns="243800" rIns="243800" bIns="243800" anchor="ctr" anchorCtr="0">
                  <a:noAutofit/>
                </a:bodyPr>
                <a:lstStyle/>
                <a:p>
                  <a:endParaRPr sz="3733"/>
                </a:p>
              </p:txBody>
            </p:sp>
            <p:sp>
              <p:nvSpPr>
                <p:cNvPr id="1674" name="Google Shape;11520;p117"/>
                <p:cNvSpPr/>
                <p:nvPr/>
              </p:nvSpPr>
              <p:spPr>
                <a:xfrm>
                  <a:off x="4054938" y="3272346"/>
                  <a:ext cx="7621" cy="762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69" h="969" extrusionOk="0">
                      <a:moveTo>
                        <a:pt x="484" y="1"/>
                      </a:moveTo>
                      <a:cubicBezTo>
                        <a:pt x="218" y="1"/>
                        <a:pt x="0" y="218"/>
                        <a:pt x="0" y="484"/>
                      </a:cubicBezTo>
                      <a:cubicBezTo>
                        <a:pt x="0" y="751"/>
                        <a:pt x="218" y="968"/>
                        <a:pt x="484" y="968"/>
                      </a:cubicBezTo>
                      <a:cubicBezTo>
                        <a:pt x="763" y="968"/>
                        <a:pt x="968" y="751"/>
                        <a:pt x="968" y="484"/>
                      </a:cubicBezTo>
                      <a:cubicBezTo>
                        <a:pt x="968" y="218"/>
                        <a:pt x="763" y="1"/>
                        <a:pt x="484" y="1"/>
                      </a:cubicBezTo>
                      <a:close/>
                    </a:path>
                  </a:pathLst>
                </a:custGeom>
                <a:solidFill>
                  <a:srgbClr val="869FB1"/>
                </a:solidFill>
                <a:ln>
                  <a:solidFill>
                    <a:srgbClr val="BBBB09">
                      <a:alpha val="32000"/>
                    </a:srgbClr>
                  </a:solidFill>
                </a:ln>
              </p:spPr>
              <p:txBody>
                <a:bodyPr spcFirstLastPara="1" wrap="square" lIns="243800" tIns="243800" rIns="243800" bIns="243800" anchor="ctr" anchorCtr="0">
                  <a:noAutofit/>
                </a:bodyPr>
                <a:lstStyle/>
                <a:p>
                  <a:endParaRPr sz="3733"/>
                </a:p>
              </p:txBody>
            </p:sp>
          </p:grpSp>
          <p:grpSp>
            <p:nvGrpSpPr>
              <p:cNvPr id="1667" name="Google Shape;11521;p117"/>
              <p:cNvGrpSpPr/>
              <p:nvPr/>
            </p:nvGrpSpPr>
            <p:grpSpPr>
              <a:xfrm>
                <a:off x="4021072" y="3230323"/>
                <a:ext cx="31397" cy="26906"/>
                <a:chOff x="4021072" y="3230323"/>
                <a:chExt cx="31397" cy="26906"/>
              </a:xfrm>
            </p:grpSpPr>
            <p:sp>
              <p:nvSpPr>
                <p:cNvPr id="1671" name="Google Shape;11522;p117"/>
                <p:cNvSpPr/>
                <p:nvPr/>
              </p:nvSpPr>
              <p:spPr>
                <a:xfrm>
                  <a:off x="4021072" y="3230323"/>
                  <a:ext cx="31397" cy="2690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992" h="3421" extrusionOk="0">
                      <a:moveTo>
                        <a:pt x="2272" y="1"/>
                      </a:moveTo>
                      <a:cubicBezTo>
                        <a:pt x="1853" y="1"/>
                        <a:pt x="1425" y="157"/>
                        <a:pt x="1077" y="505"/>
                      </a:cubicBezTo>
                      <a:cubicBezTo>
                        <a:pt x="0" y="1581"/>
                        <a:pt x="762" y="3420"/>
                        <a:pt x="2286" y="3420"/>
                      </a:cubicBezTo>
                      <a:cubicBezTo>
                        <a:pt x="3230" y="3420"/>
                        <a:pt x="3992" y="2658"/>
                        <a:pt x="3992" y="1714"/>
                      </a:cubicBezTo>
                      <a:cubicBezTo>
                        <a:pt x="3992" y="683"/>
                        <a:pt x="3150" y="1"/>
                        <a:pt x="2272" y="1"/>
                      </a:cubicBezTo>
                      <a:close/>
                    </a:path>
                  </a:pathLst>
                </a:custGeom>
                <a:solidFill>
                  <a:srgbClr val="CFD9E0"/>
                </a:solidFill>
                <a:ln>
                  <a:solidFill>
                    <a:srgbClr val="BBBB09">
                      <a:alpha val="32000"/>
                    </a:srgbClr>
                  </a:solidFill>
                </a:ln>
              </p:spPr>
              <p:txBody>
                <a:bodyPr spcFirstLastPara="1" wrap="square" lIns="243800" tIns="243800" rIns="243800" bIns="243800" anchor="ctr" anchorCtr="0">
                  <a:noAutofit/>
                </a:bodyPr>
                <a:lstStyle/>
                <a:p>
                  <a:endParaRPr sz="3733"/>
                </a:p>
              </p:txBody>
            </p:sp>
            <p:sp>
              <p:nvSpPr>
                <p:cNvPr id="1672" name="Google Shape;11523;p117"/>
                <p:cNvSpPr/>
                <p:nvPr/>
              </p:nvSpPr>
              <p:spPr>
                <a:xfrm>
                  <a:off x="4035245" y="3239997"/>
                  <a:ext cx="7621" cy="762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69" h="969" extrusionOk="0">
                      <a:moveTo>
                        <a:pt x="484" y="1"/>
                      </a:moveTo>
                      <a:cubicBezTo>
                        <a:pt x="218" y="1"/>
                        <a:pt x="0" y="218"/>
                        <a:pt x="0" y="484"/>
                      </a:cubicBezTo>
                      <a:cubicBezTo>
                        <a:pt x="0" y="751"/>
                        <a:pt x="218" y="968"/>
                        <a:pt x="484" y="968"/>
                      </a:cubicBezTo>
                      <a:cubicBezTo>
                        <a:pt x="750" y="968"/>
                        <a:pt x="968" y="751"/>
                        <a:pt x="968" y="484"/>
                      </a:cubicBezTo>
                      <a:cubicBezTo>
                        <a:pt x="968" y="218"/>
                        <a:pt x="750" y="1"/>
                        <a:pt x="484" y="1"/>
                      </a:cubicBezTo>
                      <a:close/>
                    </a:path>
                  </a:pathLst>
                </a:custGeom>
                <a:solidFill>
                  <a:srgbClr val="869FB1"/>
                </a:solidFill>
                <a:ln>
                  <a:solidFill>
                    <a:srgbClr val="BBBB09">
                      <a:alpha val="32000"/>
                    </a:srgbClr>
                  </a:solidFill>
                </a:ln>
              </p:spPr>
              <p:txBody>
                <a:bodyPr spcFirstLastPara="1" wrap="square" lIns="243800" tIns="243800" rIns="243800" bIns="243800" anchor="ctr" anchorCtr="0">
                  <a:noAutofit/>
                </a:bodyPr>
                <a:lstStyle/>
                <a:p>
                  <a:endParaRPr sz="3733"/>
                </a:p>
              </p:txBody>
            </p:sp>
          </p:grpSp>
          <p:grpSp>
            <p:nvGrpSpPr>
              <p:cNvPr id="1668" name="Google Shape;11524;p117"/>
              <p:cNvGrpSpPr/>
              <p:nvPr/>
            </p:nvGrpSpPr>
            <p:grpSpPr>
              <a:xfrm>
                <a:off x="4001472" y="3287462"/>
                <a:ext cx="31499" cy="26945"/>
                <a:chOff x="4001472" y="3287462"/>
                <a:chExt cx="31499" cy="26945"/>
              </a:xfrm>
            </p:grpSpPr>
            <p:sp>
              <p:nvSpPr>
                <p:cNvPr id="1669" name="Google Shape;11525;p117"/>
                <p:cNvSpPr/>
                <p:nvPr/>
              </p:nvSpPr>
              <p:spPr>
                <a:xfrm>
                  <a:off x="4001472" y="3287462"/>
                  <a:ext cx="31499" cy="2694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5" h="3426" extrusionOk="0">
                      <a:moveTo>
                        <a:pt x="2276" y="1"/>
                      </a:moveTo>
                      <a:cubicBezTo>
                        <a:pt x="1854" y="1"/>
                        <a:pt x="1425" y="158"/>
                        <a:pt x="1077" y="510"/>
                      </a:cubicBezTo>
                      <a:cubicBezTo>
                        <a:pt x="0" y="1587"/>
                        <a:pt x="762" y="3425"/>
                        <a:pt x="2286" y="3425"/>
                      </a:cubicBezTo>
                      <a:cubicBezTo>
                        <a:pt x="3230" y="3425"/>
                        <a:pt x="3992" y="2663"/>
                        <a:pt x="4004" y="1720"/>
                      </a:cubicBezTo>
                      <a:cubicBezTo>
                        <a:pt x="4004" y="688"/>
                        <a:pt x="3157" y="1"/>
                        <a:pt x="2276" y="1"/>
                      </a:cubicBezTo>
                      <a:close/>
                    </a:path>
                  </a:pathLst>
                </a:custGeom>
                <a:solidFill>
                  <a:srgbClr val="CFD9E0"/>
                </a:solidFill>
                <a:ln>
                  <a:solidFill>
                    <a:srgbClr val="BBBB09">
                      <a:alpha val="32000"/>
                    </a:srgbClr>
                  </a:solidFill>
                </a:ln>
              </p:spPr>
              <p:txBody>
                <a:bodyPr spcFirstLastPara="1" wrap="square" lIns="243800" tIns="243800" rIns="243800" bIns="243800" anchor="ctr" anchorCtr="0">
                  <a:noAutofit/>
                </a:bodyPr>
                <a:lstStyle/>
                <a:p>
                  <a:endParaRPr sz="3733"/>
                </a:p>
              </p:txBody>
            </p:sp>
            <p:sp>
              <p:nvSpPr>
                <p:cNvPr id="1670" name="Google Shape;11526;p117"/>
                <p:cNvSpPr/>
                <p:nvPr/>
              </p:nvSpPr>
              <p:spPr>
                <a:xfrm>
                  <a:off x="4014410" y="3297175"/>
                  <a:ext cx="8856" cy="759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26" h="965" extrusionOk="0">
                      <a:moveTo>
                        <a:pt x="641" y="1"/>
                      </a:moveTo>
                      <a:cubicBezTo>
                        <a:pt x="218" y="1"/>
                        <a:pt x="0" y="521"/>
                        <a:pt x="303" y="823"/>
                      </a:cubicBezTo>
                      <a:cubicBezTo>
                        <a:pt x="400" y="921"/>
                        <a:pt x="520" y="964"/>
                        <a:pt x="638" y="964"/>
                      </a:cubicBezTo>
                      <a:cubicBezTo>
                        <a:pt x="886" y="964"/>
                        <a:pt x="1125" y="772"/>
                        <a:pt x="1125" y="485"/>
                      </a:cubicBezTo>
                      <a:cubicBezTo>
                        <a:pt x="1125" y="206"/>
                        <a:pt x="908" y="1"/>
                        <a:pt x="641" y="1"/>
                      </a:cubicBezTo>
                      <a:close/>
                    </a:path>
                  </a:pathLst>
                </a:custGeom>
                <a:solidFill>
                  <a:srgbClr val="869FB1"/>
                </a:solidFill>
                <a:ln>
                  <a:solidFill>
                    <a:srgbClr val="BBBB09">
                      <a:alpha val="32000"/>
                    </a:srgbClr>
                  </a:solidFill>
                </a:ln>
              </p:spPr>
              <p:txBody>
                <a:bodyPr spcFirstLastPara="1" wrap="square" lIns="243800" tIns="243800" rIns="243800" bIns="243800" anchor="ctr" anchorCtr="0">
                  <a:noAutofit/>
                </a:bodyPr>
                <a:lstStyle/>
                <a:p>
                  <a:endParaRPr sz="3733"/>
                </a:p>
              </p:txBody>
            </p:sp>
          </p:grpSp>
        </p:grpSp>
        <p:grpSp>
          <p:nvGrpSpPr>
            <p:cNvPr id="1341" name="Google Shape;11527;p117"/>
            <p:cNvGrpSpPr/>
            <p:nvPr/>
          </p:nvGrpSpPr>
          <p:grpSpPr>
            <a:xfrm>
              <a:off x="4084715" y="3258865"/>
              <a:ext cx="184961" cy="137268"/>
              <a:chOff x="4084715" y="3258865"/>
              <a:chExt cx="184961" cy="137268"/>
            </a:xfrm>
          </p:grpSpPr>
          <p:grpSp>
            <p:nvGrpSpPr>
              <p:cNvPr id="1641" name="Google Shape;11528;p117"/>
              <p:cNvGrpSpPr/>
              <p:nvPr/>
            </p:nvGrpSpPr>
            <p:grpSpPr>
              <a:xfrm>
                <a:off x="4107453" y="3271583"/>
                <a:ext cx="153470" cy="110275"/>
                <a:chOff x="4107453" y="3271583"/>
                <a:chExt cx="153470" cy="110275"/>
              </a:xfrm>
            </p:grpSpPr>
            <p:sp>
              <p:nvSpPr>
                <p:cNvPr id="1660" name="Google Shape;11529;p117"/>
                <p:cNvSpPr/>
                <p:nvPr/>
              </p:nvSpPr>
              <p:spPr>
                <a:xfrm>
                  <a:off x="4107453" y="3271583"/>
                  <a:ext cx="153470" cy="1102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513" h="14021" fill="none" extrusionOk="0">
                      <a:moveTo>
                        <a:pt x="19513" y="14021"/>
                      </a:moveTo>
                      <a:lnTo>
                        <a:pt x="14844" y="968"/>
                      </a:lnTo>
                      <a:lnTo>
                        <a:pt x="5674" y="1"/>
                      </a:lnTo>
                      <a:lnTo>
                        <a:pt x="1" y="968"/>
                      </a:lnTo>
                      <a:lnTo>
                        <a:pt x="8977" y="2674"/>
                      </a:lnTo>
                      <a:lnTo>
                        <a:pt x="14360" y="10102"/>
                      </a:lnTo>
                      <a:lnTo>
                        <a:pt x="19029" y="14021"/>
                      </a:lnTo>
                    </a:path>
                  </a:pathLst>
                </a:custGeom>
                <a:noFill/>
                <a:ln w="1825" cap="flat" cmpd="sng">
                  <a:solidFill>
                    <a:srgbClr val="BBBB09">
                      <a:alpha val="32000"/>
                    </a:srgbClr>
                  </a:solidFill>
                  <a:prstDash val="solid"/>
                  <a:miter lim="12096"/>
                  <a:headEnd type="none" w="sm" len="sm"/>
                  <a:tailEnd type="none" w="sm" len="sm"/>
                </a:ln>
              </p:spPr>
              <p:txBody>
                <a:bodyPr spcFirstLastPara="1" wrap="square" lIns="243800" tIns="243800" rIns="243800" bIns="243800" anchor="ctr" anchorCtr="0">
                  <a:noAutofit/>
                </a:bodyPr>
                <a:lstStyle/>
                <a:p>
                  <a:endParaRPr sz="3733"/>
                </a:p>
              </p:txBody>
            </p:sp>
            <p:sp>
              <p:nvSpPr>
                <p:cNvPr id="1661" name="Google Shape;11530;p117"/>
                <p:cNvSpPr/>
                <p:nvPr/>
              </p:nvSpPr>
              <p:spPr>
                <a:xfrm>
                  <a:off x="4155886" y="3271968"/>
                  <a:ext cx="22171" cy="2055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819" h="2614" fill="none" extrusionOk="0">
                      <a:moveTo>
                        <a:pt x="2819" y="2613"/>
                      </a:moveTo>
                      <a:lnTo>
                        <a:pt x="0" y="0"/>
                      </a:lnTo>
                    </a:path>
                  </a:pathLst>
                </a:custGeom>
                <a:noFill/>
                <a:ln w="1825" cap="flat" cmpd="sng">
                  <a:solidFill>
                    <a:srgbClr val="BBBB09">
                      <a:alpha val="32000"/>
                    </a:srgbClr>
                  </a:solidFill>
                  <a:prstDash val="solid"/>
                  <a:miter lim="12096"/>
                  <a:headEnd type="none" w="sm" len="sm"/>
                  <a:tailEnd type="none" w="sm" len="sm"/>
                </a:ln>
              </p:spPr>
              <p:txBody>
                <a:bodyPr spcFirstLastPara="1" wrap="square" lIns="243800" tIns="243800" rIns="243800" bIns="243800" anchor="ctr" anchorCtr="0">
                  <a:noAutofit/>
                </a:bodyPr>
                <a:lstStyle/>
                <a:p>
                  <a:endParaRPr sz="3733"/>
                </a:p>
              </p:txBody>
            </p:sp>
            <p:sp>
              <p:nvSpPr>
                <p:cNvPr id="1662" name="Google Shape;11531;p117"/>
                <p:cNvSpPr/>
                <p:nvPr/>
              </p:nvSpPr>
              <p:spPr>
                <a:xfrm>
                  <a:off x="4178049" y="3279196"/>
                  <a:ext cx="42345" cy="1333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384" h="1695" fill="none" extrusionOk="0">
                      <a:moveTo>
                        <a:pt x="1" y="1694"/>
                      </a:moveTo>
                      <a:lnTo>
                        <a:pt x="5384" y="0"/>
                      </a:lnTo>
                    </a:path>
                  </a:pathLst>
                </a:custGeom>
                <a:noFill/>
                <a:ln w="1825" cap="flat" cmpd="sng">
                  <a:solidFill>
                    <a:srgbClr val="BBBB09">
                      <a:alpha val="32000"/>
                    </a:srgbClr>
                  </a:solidFill>
                  <a:prstDash val="solid"/>
                  <a:miter lim="12096"/>
                  <a:headEnd type="none" w="sm" len="sm"/>
                  <a:tailEnd type="none" w="sm" len="sm"/>
                </a:ln>
              </p:spPr>
              <p:txBody>
                <a:bodyPr spcFirstLastPara="1" wrap="square" lIns="243800" tIns="243800" rIns="243800" bIns="243800" anchor="ctr" anchorCtr="0">
                  <a:noAutofit/>
                </a:bodyPr>
                <a:lstStyle/>
                <a:p>
                  <a:endParaRPr sz="3733"/>
                </a:p>
              </p:txBody>
            </p:sp>
            <p:sp>
              <p:nvSpPr>
                <p:cNvPr id="1663" name="Google Shape;11532;p117"/>
                <p:cNvSpPr/>
                <p:nvPr/>
              </p:nvSpPr>
              <p:spPr>
                <a:xfrm>
                  <a:off x="4220387" y="3279196"/>
                  <a:ext cx="8" cy="7174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" h="9122" fill="none" extrusionOk="0">
                      <a:moveTo>
                        <a:pt x="1" y="0"/>
                      </a:moveTo>
                      <a:lnTo>
                        <a:pt x="1" y="9121"/>
                      </a:lnTo>
                    </a:path>
                  </a:pathLst>
                </a:custGeom>
                <a:noFill/>
                <a:ln w="1825" cap="flat" cmpd="sng">
                  <a:solidFill>
                    <a:srgbClr val="BBBB09">
                      <a:alpha val="32000"/>
                    </a:srgbClr>
                  </a:solidFill>
                  <a:prstDash val="solid"/>
                  <a:miter lim="12096"/>
                  <a:headEnd type="none" w="sm" len="sm"/>
                  <a:tailEnd type="none" w="sm" len="sm"/>
                </a:ln>
              </p:spPr>
              <p:txBody>
                <a:bodyPr spcFirstLastPara="1" wrap="square" lIns="243800" tIns="243800" rIns="243800" bIns="243800" anchor="ctr" anchorCtr="0">
                  <a:noAutofit/>
                </a:bodyPr>
                <a:lstStyle/>
                <a:p>
                  <a:endParaRPr sz="3733"/>
                </a:p>
              </p:txBody>
            </p:sp>
          </p:grpSp>
          <p:grpSp>
            <p:nvGrpSpPr>
              <p:cNvPr id="1642" name="Google Shape;11533;p117"/>
              <p:cNvGrpSpPr/>
              <p:nvPr/>
            </p:nvGrpSpPr>
            <p:grpSpPr>
              <a:xfrm>
                <a:off x="4136947" y="3258865"/>
                <a:ext cx="31499" cy="27001"/>
                <a:chOff x="4136947" y="3258865"/>
                <a:chExt cx="31499" cy="27001"/>
              </a:xfrm>
            </p:grpSpPr>
            <p:sp>
              <p:nvSpPr>
                <p:cNvPr id="1658" name="Google Shape;11534;p117"/>
                <p:cNvSpPr/>
                <p:nvPr/>
              </p:nvSpPr>
              <p:spPr>
                <a:xfrm>
                  <a:off x="4136947" y="3258865"/>
                  <a:ext cx="31499" cy="2700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5" h="3433" extrusionOk="0">
                      <a:moveTo>
                        <a:pt x="2285" y="1"/>
                      </a:moveTo>
                      <a:cubicBezTo>
                        <a:pt x="1866" y="1"/>
                        <a:pt x="1438" y="157"/>
                        <a:pt x="1090" y="505"/>
                      </a:cubicBezTo>
                      <a:cubicBezTo>
                        <a:pt x="1" y="1581"/>
                        <a:pt x="775" y="3432"/>
                        <a:pt x="2299" y="3432"/>
                      </a:cubicBezTo>
                      <a:cubicBezTo>
                        <a:pt x="3243" y="3420"/>
                        <a:pt x="4005" y="2658"/>
                        <a:pt x="4005" y="1715"/>
                      </a:cubicBezTo>
                      <a:cubicBezTo>
                        <a:pt x="4005" y="683"/>
                        <a:pt x="3163" y="1"/>
                        <a:pt x="2285" y="1"/>
                      </a:cubicBezTo>
                      <a:close/>
                    </a:path>
                  </a:pathLst>
                </a:custGeom>
                <a:solidFill>
                  <a:srgbClr val="CFD9E0"/>
                </a:solidFill>
                <a:ln>
                  <a:solidFill>
                    <a:srgbClr val="BBBB09">
                      <a:alpha val="32000"/>
                    </a:srgbClr>
                  </a:solidFill>
                </a:ln>
              </p:spPr>
              <p:txBody>
                <a:bodyPr spcFirstLastPara="1" wrap="square" lIns="243800" tIns="243800" rIns="243800" bIns="243800" anchor="ctr" anchorCtr="0">
                  <a:noAutofit/>
                </a:bodyPr>
                <a:lstStyle/>
                <a:p>
                  <a:endParaRPr sz="3733"/>
                </a:p>
              </p:txBody>
            </p:sp>
            <p:sp>
              <p:nvSpPr>
                <p:cNvPr id="1659" name="Google Shape;11535;p117"/>
                <p:cNvSpPr/>
                <p:nvPr/>
              </p:nvSpPr>
              <p:spPr>
                <a:xfrm>
                  <a:off x="4151222" y="3268539"/>
                  <a:ext cx="7621" cy="762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69" h="969" extrusionOk="0">
                      <a:moveTo>
                        <a:pt x="484" y="1"/>
                      </a:moveTo>
                      <a:cubicBezTo>
                        <a:pt x="206" y="1"/>
                        <a:pt x="0" y="218"/>
                        <a:pt x="0" y="485"/>
                      </a:cubicBezTo>
                      <a:cubicBezTo>
                        <a:pt x="0" y="751"/>
                        <a:pt x="206" y="968"/>
                        <a:pt x="484" y="968"/>
                      </a:cubicBezTo>
                      <a:cubicBezTo>
                        <a:pt x="750" y="968"/>
                        <a:pt x="968" y="751"/>
                        <a:pt x="968" y="485"/>
                      </a:cubicBezTo>
                      <a:cubicBezTo>
                        <a:pt x="968" y="218"/>
                        <a:pt x="750" y="1"/>
                        <a:pt x="484" y="1"/>
                      </a:cubicBezTo>
                      <a:close/>
                    </a:path>
                  </a:pathLst>
                </a:custGeom>
                <a:solidFill>
                  <a:srgbClr val="869FB1"/>
                </a:solidFill>
                <a:ln>
                  <a:solidFill>
                    <a:srgbClr val="BBBB09">
                      <a:alpha val="32000"/>
                    </a:srgbClr>
                  </a:solidFill>
                </a:ln>
              </p:spPr>
              <p:txBody>
                <a:bodyPr spcFirstLastPara="1" wrap="square" lIns="243800" tIns="243800" rIns="243800" bIns="243800" anchor="ctr" anchorCtr="0">
                  <a:noAutofit/>
                </a:bodyPr>
                <a:lstStyle/>
                <a:p>
                  <a:endParaRPr sz="3733"/>
                </a:p>
              </p:txBody>
            </p:sp>
          </p:grpSp>
          <p:grpSp>
            <p:nvGrpSpPr>
              <p:cNvPr id="1643" name="Google Shape;11536;p117"/>
              <p:cNvGrpSpPr/>
              <p:nvPr/>
            </p:nvGrpSpPr>
            <p:grpSpPr>
              <a:xfrm>
                <a:off x="4084715" y="3266478"/>
                <a:ext cx="31468" cy="26898"/>
                <a:chOff x="4084715" y="3266478"/>
                <a:chExt cx="31468" cy="26898"/>
              </a:xfrm>
            </p:grpSpPr>
            <p:sp>
              <p:nvSpPr>
                <p:cNvPr id="1656" name="Google Shape;11537;p117"/>
                <p:cNvSpPr/>
                <p:nvPr/>
              </p:nvSpPr>
              <p:spPr>
                <a:xfrm>
                  <a:off x="4084715" y="3266478"/>
                  <a:ext cx="31468" cy="2689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1" h="3420" extrusionOk="0">
                      <a:moveTo>
                        <a:pt x="2279" y="1"/>
                      </a:moveTo>
                      <a:cubicBezTo>
                        <a:pt x="1859" y="1"/>
                        <a:pt x="1429" y="157"/>
                        <a:pt x="1077" y="505"/>
                      </a:cubicBezTo>
                      <a:cubicBezTo>
                        <a:pt x="1" y="1581"/>
                        <a:pt x="763" y="3420"/>
                        <a:pt x="2287" y="3420"/>
                      </a:cubicBezTo>
                      <a:cubicBezTo>
                        <a:pt x="3231" y="3420"/>
                        <a:pt x="3993" y="2658"/>
                        <a:pt x="3993" y="1726"/>
                      </a:cubicBezTo>
                      <a:cubicBezTo>
                        <a:pt x="4001" y="686"/>
                        <a:pt x="3161" y="1"/>
                        <a:pt x="2279" y="1"/>
                      </a:cubicBezTo>
                      <a:close/>
                    </a:path>
                  </a:pathLst>
                </a:custGeom>
                <a:solidFill>
                  <a:srgbClr val="CFD9E0"/>
                </a:solidFill>
                <a:ln>
                  <a:solidFill>
                    <a:srgbClr val="BBBB09">
                      <a:alpha val="32000"/>
                    </a:srgbClr>
                  </a:solidFill>
                </a:ln>
              </p:spPr>
              <p:txBody>
                <a:bodyPr spcFirstLastPara="1" wrap="square" lIns="243800" tIns="243800" rIns="243800" bIns="243800" anchor="ctr" anchorCtr="0">
                  <a:noAutofit/>
                </a:bodyPr>
                <a:lstStyle/>
                <a:p>
                  <a:endParaRPr sz="3733"/>
                </a:p>
              </p:txBody>
            </p:sp>
            <p:sp>
              <p:nvSpPr>
                <p:cNvPr id="1657" name="Google Shape;11538;p117"/>
                <p:cNvSpPr/>
                <p:nvPr/>
              </p:nvSpPr>
              <p:spPr>
                <a:xfrm>
                  <a:off x="4098896" y="3276152"/>
                  <a:ext cx="7613" cy="762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68" h="969" extrusionOk="0">
                      <a:moveTo>
                        <a:pt x="484" y="0"/>
                      </a:moveTo>
                      <a:cubicBezTo>
                        <a:pt x="218" y="0"/>
                        <a:pt x="0" y="218"/>
                        <a:pt x="0" y="484"/>
                      </a:cubicBezTo>
                      <a:cubicBezTo>
                        <a:pt x="0" y="750"/>
                        <a:pt x="218" y="968"/>
                        <a:pt x="484" y="968"/>
                      </a:cubicBezTo>
                      <a:cubicBezTo>
                        <a:pt x="750" y="968"/>
                        <a:pt x="968" y="750"/>
                        <a:pt x="968" y="484"/>
                      </a:cubicBezTo>
                      <a:cubicBezTo>
                        <a:pt x="968" y="218"/>
                        <a:pt x="750" y="0"/>
                        <a:pt x="484" y="0"/>
                      </a:cubicBezTo>
                      <a:close/>
                    </a:path>
                  </a:pathLst>
                </a:custGeom>
                <a:solidFill>
                  <a:srgbClr val="869FB1"/>
                </a:solidFill>
                <a:ln>
                  <a:solidFill>
                    <a:srgbClr val="BBBB09">
                      <a:alpha val="32000"/>
                    </a:srgbClr>
                  </a:solidFill>
                </a:ln>
              </p:spPr>
              <p:txBody>
                <a:bodyPr spcFirstLastPara="1" wrap="square" lIns="243800" tIns="243800" rIns="243800" bIns="243800" anchor="ctr" anchorCtr="0">
                  <a:noAutofit/>
                </a:bodyPr>
                <a:lstStyle/>
                <a:p>
                  <a:endParaRPr sz="3733"/>
                </a:p>
              </p:txBody>
            </p:sp>
          </p:grpSp>
          <p:grpSp>
            <p:nvGrpSpPr>
              <p:cNvPr id="1644" name="Google Shape;11539;p117"/>
              <p:cNvGrpSpPr/>
              <p:nvPr/>
            </p:nvGrpSpPr>
            <p:grpSpPr>
              <a:xfrm>
                <a:off x="4159213" y="3279849"/>
                <a:ext cx="31405" cy="26945"/>
                <a:chOff x="4159213" y="3279849"/>
                <a:chExt cx="31405" cy="26945"/>
              </a:xfrm>
            </p:grpSpPr>
            <p:sp>
              <p:nvSpPr>
                <p:cNvPr id="1654" name="Google Shape;11540;p117"/>
                <p:cNvSpPr/>
                <p:nvPr/>
              </p:nvSpPr>
              <p:spPr>
                <a:xfrm>
                  <a:off x="4159213" y="3279849"/>
                  <a:ext cx="31405" cy="2694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993" h="3426" extrusionOk="0">
                      <a:moveTo>
                        <a:pt x="2273" y="1"/>
                      </a:moveTo>
                      <a:cubicBezTo>
                        <a:pt x="1853" y="1"/>
                        <a:pt x="1425" y="158"/>
                        <a:pt x="1077" y="510"/>
                      </a:cubicBezTo>
                      <a:cubicBezTo>
                        <a:pt x="1" y="1587"/>
                        <a:pt x="763" y="3426"/>
                        <a:pt x="2287" y="3426"/>
                      </a:cubicBezTo>
                      <a:cubicBezTo>
                        <a:pt x="3230" y="3426"/>
                        <a:pt x="3992" y="2663"/>
                        <a:pt x="3992" y="1720"/>
                      </a:cubicBezTo>
                      <a:cubicBezTo>
                        <a:pt x="3992" y="689"/>
                        <a:pt x="3151" y="1"/>
                        <a:pt x="2273" y="1"/>
                      </a:cubicBezTo>
                      <a:close/>
                    </a:path>
                  </a:pathLst>
                </a:custGeom>
                <a:solidFill>
                  <a:srgbClr val="CFD9E0"/>
                </a:solidFill>
                <a:ln>
                  <a:solidFill>
                    <a:srgbClr val="BBBB09">
                      <a:alpha val="32000"/>
                    </a:srgbClr>
                  </a:solidFill>
                </a:ln>
              </p:spPr>
              <p:txBody>
                <a:bodyPr spcFirstLastPara="1" wrap="square" lIns="243800" tIns="243800" rIns="243800" bIns="243800" anchor="ctr" anchorCtr="0">
                  <a:noAutofit/>
                </a:bodyPr>
                <a:lstStyle/>
                <a:p>
                  <a:endParaRPr sz="3733"/>
                </a:p>
              </p:txBody>
            </p:sp>
            <p:sp>
              <p:nvSpPr>
                <p:cNvPr id="1655" name="Google Shape;11541;p117"/>
                <p:cNvSpPr/>
                <p:nvPr/>
              </p:nvSpPr>
              <p:spPr>
                <a:xfrm>
                  <a:off x="4173385" y="3289570"/>
                  <a:ext cx="7621" cy="761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69" h="968" extrusionOk="0">
                      <a:moveTo>
                        <a:pt x="485" y="0"/>
                      </a:moveTo>
                      <a:cubicBezTo>
                        <a:pt x="219" y="0"/>
                        <a:pt x="1" y="218"/>
                        <a:pt x="1" y="484"/>
                      </a:cubicBezTo>
                      <a:cubicBezTo>
                        <a:pt x="1" y="750"/>
                        <a:pt x="219" y="968"/>
                        <a:pt x="485" y="968"/>
                      </a:cubicBezTo>
                      <a:cubicBezTo>
                        <a:pt x="751" y="968"/>
                        <a:pt x="969" y="750"/>
                        <a:pt x="969" y="484"/>
                      </a:cubicBezTo>
                      <a:cubicBezTo>
                        <a:pt x="969" y="218"/>
                        <a:pt x="751" y="0"/>
                        <a:pt x="485" y="0"/>
                      </a:cubicBezTo>
                      <a:close/>
                    </a:path>
                  </a:pathLst>
                </a:custGeom>
                <a:solidFill>
                  <a:srgbClr val="869FB1"/>
                </a:solidFill>
                <a:ln>
                  <a:solidFill>
                    <a:srgbClr val="BBBB09">
                      <a:alpha val="32000"/>
                    </a:srgbClr>
                  </a:solidFill>
                </a:ln>
              </p:spPr>
              <p:txBody>
                <a:bodyPr spcFirstLastPara="1" wrap="square" lIns="243800" tIns="243800" rIns="243800" bIns="243800" anchor="ctr" anchorCtr="0">
                  <a:noAutofit/>
                </a:bodyPr>
                <a:lstStyle/>
                <a:p>
                  <a:endParaRPr sz="3733"/>
                </a:p>
              </p:txBody>
            </p:sp>
          </p:grpSp>
          <p:grpSp>
            <p:nvGrpSpPr>
              <p:cNvPr id="1645" name="Google Shape;11542;p117"/>
              <p:cNvGrpSpPr/>
              <p:nvPr/>
            </p:nvGrpSpPr>
            <p:grpSpPr>
              <a:xfrm>
                <a:off x="4201550" y="3266502"/>
                <a:ext cx="31405" cy="26883"/>
                <a:chOff x="4201550" y="3266502"/>
                <a:chExt cx="31405" cy="26883"/>
              </a:xfrm>
            </p:grpSpPr>
            <p:sp>
              <p:nvSpPr>
                <p:cNvPr id="1652" name="Google Shape;11543;p117"/>
                <p:cNvSpPr/>
                <p:nvPr/>
              </p:nvSpPr>
              <p:spPr>
                <a:xfrm>
                  <a:off x="4201550" y="3266502"/>
                  <a:ext cx="31405" cy="2688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993" h="3418" extrusionOk="0">
                      <a:moveTo>
                        <a:pt x="2266" y="1"/>
                      </a:moveTo>
                      <a:cubicBezTo>
                        <a:pt x="1849" y="1"/>
                        <a:pt x="1423" y="155"/>
                        <a:pt x="1077" y="502"/>
                      </a:cubicBezTo>
                      <a:cubicBezTo>
                        <a:pt x="1" y="1566"/>
                        <a:pt x="751" y="3417"/>
                        <a:pt x="2275" y="3417"/>
                      </a:cubicBezTo>
                      <a:cubicBezTo>
                        <a:pt x="2282" y="3417"/>
                        <a:pt x="2290" y="3417"/>
                        <a:pt x="2297" y="3417"/>
                      </a:cubicBezTo>
                      <a:cubicBezTo>
                        <a:pt x="3230" y="3417"/>
                        <a:pt x="3993" y="2660"/>
                        <a:pt x="3993" y="1723"/>
                      </a:cubicBezTo>
                      <a:cubicBezTo>
                        <a:pt x="3993" y="689"/>
                        <a:pt x="3146" y="1"/>
                        <a:pt x="2266" y="1"/>
                      </a:cubicBezTo>
                      <a:close/>
                    </a:path>
                  </a:pathLst>
                </a:custGeom>
                <a:solidFill>
                  <a:srgbClr val="CFD9E0"/>
                </a:solidFill>
                <a:ln>
                  <a:solidFill>
                    <a:srgbClr val="BBBB09">
                      <a:alpha val="32000"/>
                    </a:srgbClr>
                  </a:solidFill>
                </a:ln>
              </p:spPr>
              <p:txBody>
                <a:bodyPr spcFirstLastPara="1" wrap="square" lIns="243800" tIns="243800" rIns="243800" bIns="243800" anchor="ctr" anchorCtr="0">
                  <a:noAutofit/>
                </a:bodyPr>
                <a:lstStyle/>
                <a:p>
                  <a:endParaRPr sz="3733"/>
                </a:p>
              </p:txBody>
            </p:sp>
            <p:sp>
              <p:nvSpPr>
                <p:cNvPr id="1653" name="Google Shape;11544;p117"/>
                <p:cNvSpPr/>
                <p:nvPr/>
              </p:nvSpPr>
              <p:spPr>
                <a:xfrm>
                  <a:off x="4214331" y="3276247"/>
                  <a:ext cx="8919" cy="758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34" h="964" extrusionOk="0">
                      <a:moveTo>
                        <a:pt x="635" y="0"/>
                      </a:moveTo>
                      <a:cubicBezTo>
                        <a:pt x="209" y="0"/>
                        <a:pt x="0" y="512"/>
                        <a:pt x="311" y="823"/>
                      </a:cubicBezTo>
                      <a:cubicBezTo>
                        <a:pt x="408" y="920"/>
                        <a:pt x="528" y="964"/>
                        <a:pt x="646" y="964"/>
                      </a:cubicBezTo>
                      <a:cubicBezTo>
                        <a:pt x="895" y="964"/>
                        <a:pt x="1134" y="771"/>
                        <a:pt x="1134" y="484"/>
                      </a:cubicBezTo>
                      <a:cubicBezTo>
                        <a:pt x="1134" y="206"/>
                        <a:pt x="916" y="0"/>
                        <a:pt x="650" y="0"/>
                      </a:cubicBezTo>
                      <a:cubicBezTo>
                        <a:pt x="645" y="0"/>
                        <a:pt x="640" y="0"/>
                        <a:pt x="635" y="0"/>
                      </a:cubicBezTo>
                      <a:close/>
                    </a:path>
                  </a:pathLst>
                </a:custGeom>
                <a:solidFill>
                  <a:srgbClr val="869FB1"/>
                </a:solidFill>
                <a:ln>
                  <a:solidFill>
                    <a:srgbClr val="BBBB09">
                      <a:alpha val="32000"/>
                    </a:srgbClr>
                  </a:solidFill>
                </a:ln>
              </p:spPr>
              <p:txBody>
                <a:bodyPr spcFirstLastPara="1" wrap="square" lIns="243800" tIns="243800" rIns="243800" bIns="243800" anchor="ctr" anchorCtr="0">
                  <a:noAutofit/>
                </a:bodyPr>
                <a:lstStyle/>
                <a:p>
                  <a:endParaRPr sz="3733"/>
                </a:p>
              </p:txBody>
            </p:sp>
          </p:grpSp>
          <p:grpSp>
            <p:nvGrpSpPr>
              <p:cNvPr id="1646" name="Google Shape;11545;p117"/>
              <p:cNvGrpSpPr/>
              <p:nvPr/>
            </p:nvGrpSpPr>
            <p:grpSpPr>
              <a:xfrm>
                <a:off x="4201550" y="3338278"/>
                <a:ext cx="31405" cy="26930"/>
                <a:chOff x="4201550" y="3338278"/>
                <a:chExt cx="31405" cy="26930"/>
              </a:xfrm>
            </p:grpSpPr>
            <p:sp>
              <p:nvSpPr>
                <p:cNvPr id="1650" name="Google Shape;11546;p117"/>
                <p:cNvSpPr/>
                <p:nvPr/>
              </p:nvSpPr>
              <p:spPr>
                <a:xfrm>
                  <a:off x="4201550" y="3338278"/>
                  <a:ext cx="31405" cy="2693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993" h="3424" extrusionOk="0">
                      <a:moveTo>
                        <a:pt x="2266" y="1"/>
                      </a:moveTo>
                      <a:cubicBezTo>
                        <a:pt x="1848" y="1"/>
                        <a:pt x="1423" y="154"/>
                        <a:pt x="1077" y="497"/>
                      </a:cubicBezTo>
                      <a:cubicBezTo>
                        <a:pt x="1" y="1573"/>
                        <a:pt x="751" y="3412"/>
                        <a:pt x="2275" y="3424"/>
                      </a:cubicBezTo>
                      <a:cubicBezTo>
                        <a:pt x="3218" y="3424"/>
                        <a:pt x="3993" y="2662"/>
                        <a:pt x="3993" y="1718"/>
                      </a:cubicBezTo>
                      <a:cubicBezTo>
                        <a:pt x="3993" y="684"/>
                        <a:pt x="3146" y="1"/>
                        <a:pt x="2266" y="1"/>
                      </a:cubicBezTo>
                      <a:close/>
                    </a:path>
                  </a:pathLst>
                </a:custGeom>
                <a:solidFill>
                  <a:srgbClr val="CFD9E0"/>
                </a:solidFill>
                <a:ln>
                  <a:solidFill>
                    <a:srgbClr val="BBBB09">
                      <a:alpha val="32000"/>
                    </a:srgbClr>
                  </a:solidFill>
                </a:ln>
              </p:spPr>
              <p:txBody>
                <a:bodyPr spcFirstLastPara="1" wrap="square" lIns="243800" tIns="243800" rIns="243800" bIns="243800" anchor="ctr" anchorCtr="0">
                  <a:noAutofit/>
                </a:bodyPr>
                <a:lstStyle/>
                <a:p>
                  <a:endParaRPr sz="3733"/>
                </a:p>
              </p:txBody>
            </p:sp>
            <p:sp>
              <p:nvSpPr>
                <p:cNvPr id="1651" name="Google Shape;11547;p117"/>
                <p:cNvSpPr/>
                <p:nvPr/>
              </p:nvSpPr>
              <p:spPr>
                <a:xfrm>
                  <a:off x="4214331" y="3347976"/>
                  <a:ext cx="8919" cy="759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34" h="965" extrusionOk="0">
                      <a:moveTo>
                        <a:pt x="671" y="1"/>
                      </a:moveTo>
                      <a:cubicBezTo>
                        <a:pt x="664" y="1"/>
                        <a:pt x="657" y="1"/>
                        <a:pt x="650" y="1"/>
                      </a:cubicBezTo>
                      <a:cubicBezTo>
                        <a:pt x="645" y="1"/>
                        <a:pt x="640" y="1"/>
                        <a:pt x="635" y="1"/>
                      </a:cubicBezTo>
                      <a:cubicBezTo>
                        <a:pt x="209" y="1"/>
                        <a:pt x="0" y="513"/>
                        <a:pt x="311" y="824"/>
                      </a:cubicBezTo>
                      <a:cubicBezTo>
                        <a:pt x="408" y="921"/>
                        <a:pt x="528" y="965"/>
                        <a:pt x="646" y="965"/>
                      </a:cubicBezTo>
                      <a:cubicBezTo>
                        <a:pt x="895" y="965"/>
                        <a:pt x="1134" y="772"/>
                        <a:pt x="1134" y="485"/>
                      </a:cubicBezTo>
                      <a:cubicBezTo>
                        <a:pt x="1134" y="214"/>
                        <a:pt x="927" y="1"/>
                        <a:pt x="671" y="1"/>
                      </a:cubicBezTo>
                      <a:close/>
                    </a:path>
                  </a:pathLst>
                </a:custGeom>
                <a:solidFill>
                  <a:srgbClr val="869FB1"/>
                </a:solidFill>
                <a:ln>
                  <a:solidFill>
                    <a:srgbClr val="BBBB09">
                      <a:alpha val="32000"/>
                    </a:srgbClr>
                  </a:solidFill>
                </a:ln>
              </p:spPr>
              <p:txBody>
                <a:bodyPr spcFirstLastPara="1" wrap="square" lIns="243800" tIns="243800" rIns="243800" bIns="243800" anchor="ctr" anchorCtr="0">
                  <a:noAutofit/>
                </a:bodyPr>
                <a:lstStyle/>
                <a:p>
                  <a:endParaRPr sz="3733"/>
                </a:p>
              </p:txBody>
            </p:sp>
          </p:grpSp>
          <p:grpSp>
            <p:nvGrpSpPr>
              <p:cNvPr id="1647" name="Google Shape;11548;p117"/>
              <p:cNvGrpSpPr/>
              <p:nvPr/>
            </p:nvGrpSpPr>
            <p:grpSpPr>
              <a:xfrm>
                <a:off x="4238272" y="3369132"/>
                <a:ext cx="31405" cy="27001"/>
                <a:chOff x="4238272" y="3369132"/>
                <a:chExt cx="31405" cy="27001"/>
              </a:xfrm>
            </p:grpSpPr>
            <p:sp>
              <p:nvSpPr>
                <p:cNvPr id="1648" name="Google Shape;11549;p117"/>
                <p:cNvSpPr/>
                <p:nvPr/>
              </p:nvSpPr>
              <p:spPr>
                <a:xfrm>
                  <a:off x="4238272" y="3369132"/>
                  <a:ext cx="31405" cy="2700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993" h="3433" extrusionOk="0">
                      <a:moveTo>
                        <a:pt x="2273" y="1"/>
                      </a:moveTo>
                      <a:cubicBezTo>
                        <a:pt x="1854" y="1"/>
                        <a:pt x="1426" y="157"/>
                        <a:pt x="1078" y="505"/>
                      </a:cubicBezTo>
                      <a:cubicBezTo>
                        <a:pt x="1" y="1582"/>
                        <a:pt x="763" y="3432"/>
                        <a:pt x="2287" y="3432"/>
                      </a:cubicBezTo>
                      <a:cubicBezTo>
                        <a:pt x="3231" y="3432"/>
                        <a:pt x="3993" y="2658"/>
                        <a:pt x="3993" y="1715"/>
                      </a:cubicBezTo>
                      <a:cubicBezTo>
                        <a:pt x="3993" y="683"/>
                        <a:pt x="3151" y="1"/>
                        <a:pt x="2273" y="1"/>
                      </a:cubicBezTo>
                      <a:close/>
                    </a:path>
                  </a:pathLst>
                </a:custGeom>
                <a:solidFill>
                  <a:srgbClr val="CFD9E0"/>
                </a:solidFill>
                <a:ln>
                  <a:solidFill>
                    <a:srgbClr val="BBBB09">
                      <a:alpha val="32000"/>
                    </a:srgbClr>
                  </a:solidFill>
                </a:ln>
              </p:spPr>
              <p:txBody>
                <a:bodyPr spcFirstLastPara="1" wrap="square" lIns="243800" tIns="243800" rIns="243800" bIns="243800" anchor="ctr" anchorCtr="0">
                  <a:noAutofit/>
                </a:bodyPr>
                <a:lstStyle/>
                <a:p>
                  <a:endParaRPr sz="3733"/>
                </a:p>
              </p:txBody>
            </p:sp>
            <p:sp>
              <p:nvSpPr>
                <p:cNvPr id="1649" name="Google Shape;11550;p117"/>
                <p:cNvSpPr/>
                <p:nvPr/>
              </p:nvSpPr>
              <p:spPr>
                <a:xfrm>
                  <a:off x="4251217" y="3378806"/>
                  <a:ext cx="8856" cy="760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26" h="967" extrusionOk="0">
                      <a:moveTo>
                        <a:pt x="641" y="1"/>
                      </a:moveTo>
                      <a:cubicBezTo>
                        <a:pt x="206" y="1"/>
                        <a:pt x="0" y="521"/>
                        <a:pt x="303" y="823"/>
                      </a:cubicBezTo>
                      <a:cubicBezTo>
                        <a:pt x="401" y="922"/>
                        <a:pt x="524" y="967"/>
                        <a:pt x="643" y="967"/>
                      </a:cubicBezTo>
                      <a:cubicBezTo>
                        <a:pt x="889" y="967"/>
                        <a:pt x="1125" y="778"/>
                        <a:pt x="1125" y="485"/>
                      </a:cubicBezTo>
                      <a:cubicBezTo>
                        <a:pt x="1125" y="219"/>
                        <a:pt x="907" y="1"/>
                        <a:pt x="641" y="1"/>
                      </a:cubicBezTo>
                      <a:close/>
                    </a:path>
                  </a:pathLst>
                </a:custGeom>
                <a:solidFill>
                  <a:srgbClr val="869FB1"/>
                </a:solidFill>
                <a:ln>
                  <a:solidFill>
                    <a:srgbClr val="BBBB09">
                      <a:alpha val="32000"/>
                    </a:srgbClr>
                  </a:solidFill>
                </a:ln>
              </p:spPr>
              <p:txBody>
                <a:bodyPr spcFirstLastPara="1" wrap="square" lIns="243800" tIns="243800" rIns="243800" bIns="243800" anchor="ctr" anchorCtr="0">
                  <a:noAutofit/>
                </a:bodyPr>
                <a:lstStyle/>
                <a:p>
                  <a:endParaRPr sz="3733"/>
                </a:p>
              </p:txBody>
            </p:sp>
          </p:grpSp>
        </p:grpSp>
        <p:grpSp>
          <p:nvGrpSpPr>
            <p:cNvPr id="1342" name="Google Shape;11551;p117"/>
            <p:cNvGrpSpPr/>
            <p:nvPr/>
          </p:nvGrpSpPr>
          <p:grpSpPr>
            <a:xfrm>
              <a:off x="4068639" y="3200169"/>
              <a:ext cx="77643" cy="37272"/>
              <a:chOff x="4068639" y="3200169"/>
              <a:chExt cx="77643" cy="37272"/>
            </a:xfrm>
          </p:grpSpPr>
          <p:sp>
            <p:nvSpPr>
              <p:cNvPr id="1634" name="Google Shape;11552;p117"/>
              <p:cNvSpPr/>
              <p:nvPr/>
            </p:nvSpPr>
            <p:spPr>
              <a:xfrm>
                <a:off x="4087570" y="3212886"/>
                <a:ext cx="49958" cy="10374"/>
              </a:xfrm>
              <a:custGeom>
                <a:avLst/>
                <a:gdLst/>
                <a:ahLst/>
                <a:cxnLst/>
                <a:rect l="l" t="t" r="r" b="b"/>
                <a:pathLst>
                  <a:path w="6352" h="1319" fill="none" extrusionOk="0">
                    <a:moveTo>
                      <a:pt x="1" y="1319"/>
                    </a:moveTo>
                    <a:lnTo>
                      <a:pt x="6351" y="0"/>
                    </a:lnTo>
                  </a:path>
                </a:pathLst>
              </a:custGeom>
              <a:noFill/>
              <a:ln w="1825" cap="flat" cmpd="sng">
                <a:solidFill>
                  <a:srgbClr val="BBBB09">
                    <a:alpha val="32000"/>
                  </a:srgbClr>
                </a:solidFill>
                <a:prstDash val="solid"/>
                <a:miter lim="12096"/>
                <a:headEnd type="none" w="sm" len="sm"/>
                <a:tailEnd type="none" w="sm" len="sm"/>
              </a:ln>
            </p:spPr>
            <p:txBody>
              <a:bodyPr spcFirstLastPara="1" wrap="square" lIns="243800" tIns="243800" rIns="243800" bIns="243800" anchor="ctr" anchorCtr="0">
                <a:noAutofit/>
              </a:bodyPr>
              <a:lstStyle/>
              <a:p>
                <a:endParaRPr sz="3733"/>
              </a:p>
            </p:txBody>
          </p:sp>
          <p:grpSp>
            <p:nvGrpSpPr>
              <p:cNvPr id="1635" name="Google Shape;11553;p117"/>
              <p:cNvGrpSpPr/>
              <p:nvPr/>
            </p:nvGrpSpPr>
            <p:grpSpPr>
              <a:xfrm>
                <a:off x="4114878" y="3200169"/>
                <a:ext cx="31405" cy="26993"/>
                <a:chOff x="4114878" y="3200169"/>
                <a:chExt cx="31405" cy="26993"/>
              </a:xfrm>
            </p:grpSpPr>
            <p:sp>
              <p:nvSpPr>
                <p:cNvPr id="1639" name="Google Shape;11554;p117"/>
                <p:cNvSpPr/>
                <p:nvPr/>
              </p:nvSpPr>
              <p:spPr>
                <a:xfrm>
                  <a:off x="4114878" y="3200169"/>
                  <a:ext cx="31405" cy="2699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993" h="3432" extrusionOk="0">
                      <a:moveTo>
                        <a:pt x="2273" y="0"/>
                      </a:moveTo>
                      <a:cubicBezTo>
                        <a:pt x="1853" y="0"/>
                        <a:pt x="1425" y="156"/>
                        <a:pt x="1077" y="504"/>
                      </a:cubicBezTo>
                      <a:cubicBezTo>
                        <a:pt x="0" y="1581"/>
                        <a:pt x="763" y="3432"/>
                        <a:pt x="2287" y="3432"/>
                      </a:cubicBezTo>
                      <a:cubicBezTo>
                        <a:pt x="3230" y="3432"/>
                        <a:pt x="3992" y="2657"/>
                        <a:pt x="3992" y="1714"/>
                      </a:cubicBezTo>
                      <a:cubicBezTo>
                        <a:pt x="3992" y="683"/>
                        <a:pt x="3151" y="0"/>
                        <a:pt x="2273" y="0"/>
                      </a:cubicBezTo>
                      <a:close/>
                    </a:path>
                  </a:pathLst>
                </a:custGeom>
                <a:solidFill>
                  <a:srgbClr val="CFD9E0"/>
                </a:solidFill>
                <a:ln>
                  <a:solidFill>
                    <a:srgbClr val="BBBB09">
                      <a:alpha val="32000"/>
                    </a:srgbClr>
                  </a:solidFill>
                </a:ln>
              </p:spPr>
              <p:txBody>
                <a:bodyPr spcFirstLastPara="1" wrap="square" lIns="243800" tIns="243800" rIns="243800" bIns="243800" anchor="ctr" anchorCtr="0">
                  <a:noAutofit/>
                </a:bodyPr>
                <a:lstStyle/>
                <a:p>
                  <a:endParaRPr sz="3733"/>
                </a:p>
              </p:txBody>
            </p:sp>
            <p:sp>
              <p:nvSpPr>
                <p:cNvPr id="1640" name="Google Shape;11555;p117"/>
                <p:cNvSpPr/>
                <p:nvPr/>
              </p:nvSpPr>
              <p:spPr>
                <a:xfrm>
                  <a:off x="4127721" y="3209835"/>
                  <a:ext cx="8950" cy="768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38" h="977" extrusionOk="0">
                      <a:moveTo>
                        <a:pt x="654" y="1"/>
                      </a:moveTo>
                      <a:cubicBezTo>
                        <a:pt x="218" y="1"/>
                        <a:pt x="1" y="521"/>
                        <a:pt x="303" y="836"/>
                      </a:cubicBezTo>
                      <a:cubicBezTo>
                        <a:pt x="400" y="933"/>
                        <a:pt x="519" y="976"/>
                        <a:pt x="637" y="976"/>
                      </a:cubicBezTo>
                      <a:cubicBezTo>
                        <a:pt x="887" y="976"/>
                        <a:pt x="1129" y="781"/>
                        <a:pt x="1138" y="485"/>
                      </a:cubicBezTo>
                      <a:cubicBezTo>
                        <a:pt x="1138" y="219"/>
                        <a:pt x="920" y="1"/>
                        <a:pt x="654" y="1"/>
                      </a:cubicBezTo>
                      <a:close/>
                    </a:path>
                  </a:pathLst>
                </a:custGeom>
                <a:solidFill>
                  <a:srgbClr val="869FB1"/>
                </a:solidFill>
                <a:ln>
                  <a:solidFill>
                    <a:srgbClr val="BBBB09">
                      <a:alpha val="32000"/>
                    </a:srgbClr>
                  </a:solidFill>
                </a:ln>
              </p:spPr>
              <p:txBody>
                <a:bodyPr spcFirstLastPara="1" wrap="square" lIns="243800" tIns="243800" rIns="243800" bIns="243800" anchor="ctr" anchorCtr="0">
                  <a:noAutofit/>
                </a:bodyPr>
                <a:lstStyle/>
                <a:p>
                  <a:endParaRPr sz="3733"/>
                </a:p>
              </p:txBody>
            </p:sp>
          </p:grpSp>
          <p:grpSp>
            <p:nvGrpSpPr>
              <p:cNvPr id="1636" name="Google Shape;11556;p117"/>
              <p:cNvGrpSpPr/>
              <p:nvPr/>
            </p:nvGrpSpPr>
            <p:grpSpPr>
              <a:xfrm>
                <a:off x="4068639" y="3210535"/>
                <a:ext cx="31499" cy="26906"/>
                <a:chOff x="4068639" y="3210535"/>
                <a:chExt cx="31499" cy="26906"/>
              </a:xfrm>
            </p:grpSpPr>
            <p:sp>
              <p:nvSpPr>
                <p:cNvPr id="1637" name="Google Shape;11557;p117"/>
                <p:cNvSpPr/>
                <p:nvPr/>
              </p:nvSpPr>
              <p:spPr>
                <a:xfrm>
                  <a:off x="4068639" y="3210535"/>
                  <a:ext cx="31499" cy="2690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5" h="3421" extrusionOk="0">
                      <a:moveTo>
                        <a:pt x="2285" y="1"/>
                      </a:moveTo>
                      <a:cubicBezTo>
                        <a:pt x="1865" y="1"/>
                        <a:pt x="1437" y="157"/>
                        <a:pt x="1089" y="505"/>
                      </a:cubicBezTo>
                      <a:cubicBezTo>
                        <a:pt x="0" y="1581"/>
                        <a:pt x="775" y="3420"/>
                        <a:pt x="2299" y="3420"/>
                      </a:cubicBezTo>
                      <a:cubicBezTo>
                        <a:pt x="3242" y="3420"/>
                        <a:pt x="4004" y="2658"/>
                        <a:pt x="4004" y="1714"/>
                      </a:cubicBezTo>
                      <a:cubicBezTo>
                        <a:pt x="4004" y="683"/>
                        <a:pt x="3163" y="1"/>
                        <a:pt x="2285" y="1"/>
                      </a:cubicBezTo>
                      <a:close/>
                    </a:path>
                  </a:pathLst>
                </a:custGeom>
                <a:solidFill>
                  <a:srgbClr val="CFD9E0"/>
                </a:solidFill>
                <a:ln>
                  <a:solidFill>
                    <a:srgbClr val="BBBB09">
                      <a:alpha val="32000"/>
                    </a:srgbClr>
                  </a:solidFill>
                </a:ln>
              </p:spPr>
              <p:txBody>
                <a:bodyPr spcFirstLastPara="1" wrap="square" lIns="243800" tIns="243800" rIns="243800" bIns="243800" anchor="ctr" anchorCtr="0">
                  <a:noAutofit/>
                </a:bodyPr>
                <a:lstStyle/>
                <a:p>
                  <a:endParaRPr sz="3733"/>
                </a:p>
              </p:txBody>
            </p:sp>
            <p:sp>
              <p:nvSpPr>
                <p:cNvPr id="1638" name="Google Shape;11558;p117"/>
                <p:cNvSpPr/>
                <p:nvPr/>
              </p:nvSpPr>
              <p:spPr>
                <a:xfrm>
                  <a:off x="4081577" y="3220209"/>
                  <a:ext cx="8856" cy="758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26" h="964" extrusionOk="0">
                      <a:moveTo>
                        <a:pt x="642" y="1"/>
                      </a:moveTo>
                      <a:cubicBezTo>
                        <a:pt x="218" y="1"/>
                        <a:pt x="1" y="521"/>
                        <a:pt x="303" y="823"/>
                      </a:cubicBezTo>
                      <a:cubicBezTo>
                        <a:pt x="400" y="920"/>
                        <a:pt x="520" y="964"/>
                        <a:pt x="638" y="964"/>
                      </a:cubicBezTo>
                      <a:cubicBezTo>
                        <a:pt x="887" y="964"/>
                        <a:pt x="1126" y="771"/>
                        <a:pt x="1126" y="484"/>
                      </a:cubicBezTo>
                      <a:cubicBezTo>
                        <a:pt x="1126" y="218"/>
                        <a:pt x="908" y="1"/>
                        <a:pt x="642" y="1"/>
                      </a:cubicBezTo>
                      <a:close/>
                    </a:path>
                  </a:pathLst>
                </a:custGeom>
                <a:solidFill>
                  <a:srgbClr val="869FB1"/>
                </a:solidFill>
                <a:ln>
                  <a:solidFill>
                    <a:srgbClr val="BBBB09">
                      <a:alpha val="32000"/>
                    </a:srgbClr>
                  </a:solidFill>
                </a:ln>
              </p:spPr>
              <p:txBody>
                <a:bodyPr spcFirstLastPara="1" wrap="square" lIns="243800" tIns="243800" rIns="243800" bIns="243800" anchor="ctr" anchorCtr="0">
                  <a:noAutofit/>
                </a:bodyPr>
                <a:lstStyle/>
                <a:p>
                  <a:endParaRPr sz="3733"/>
                </a:p>
              </p:txBody>
            </p:sp>
          </p:grpSp>
        </p:grpSp>
        <p:grpSp>
          <p:nvGrpSpPr>
            <p:cNvPr id="1343" name="Google Shape;11559;p117"/>
            <p:cNvGrpSpPr/>
            <p:nvPr/>
          </p:nvGrpSpPr>
          <p:grpSpPr>
            <a:xfrm>
              <a:off x="3869702" y="3066935"/>
              <a:ext cx="382664" cy="190294"/>
              <a:chOff x="3869702" y="3066935"/>
              <a:chExt cx="382664" cy="190294"/>
            </a:xfrm>
          </p:grpSpPr>
          <p:grpSp>
            <p:nvGrpSpPr>
              <p:cNvPr id="1600" name="Google Shape;11560;p117"/>
              <p:cNvGrpSpPr/>
              <p:nvPr/>
            </p:nvGrpSpPr>
            <p:grpSpPr>
              <a:xfrm>
                <a:off x="3888633" y="3082351"/>
                <a:ext cx="351172" cy="160698"/>
                <a:chOff x="3888633" y="3082351"/>
                <a:chExt cx="351172" cy="160698"/>
              </a:xfrm>
            </p:grpSpPr>
            <p:sp>
              <p:nvSpPr>
                <p:cNvPr id="1628" name="Google Shape;11561;p117"/>
                <p:cNvSpPr/>
                <p:nvPr/>
              </p:nvSpPr>
              <p:spPr>
                <a:xfrm>
                  <a:off x="3892440" y="3082351"/>
                  <a:ext cx="347366" cy="16069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166" h="20432" fill="none" extrusionOk="0">
                      <a:moveTo>
                        <a:pt x="7041" y="11529"/>
                      </a:moveTo>
                      <a:lnTo>
                        <a:pt x="22440" y="4162"/>
                      </a:lnTo>
                      <a:lnTo>
                        <a:pt x="34815" y="0"/>
                      </a:lnTo>
                      <a:lnTo>
                        <a:pt x="44166" y="484"/>
                      </a:lnTo>
                      <a:lnTo>
                        <a:pt x="38964" y="8565"/>
                      </a:lnTo>
                      <a:lnTo>
                        <a:pt x="33012" y="10065"/>
                      </a:lnTo>
                      <a:lnTo>
                        <a:pt x="22440" y="4839"/>
                      </a:lnTo>
                      <a:lnTo>
                        <a:pt x="18750" y="15424"/>
                      </a:lnTo>
                      <a:cubicBezTo>
                        <a:pt x="18750" y="15424"/>
                        <a:pt x="6206" y="11154"/>
                        <a:pt x="6557" y="11516"/>
                      </a:cubicBezTo>
                      <a:lnTo>
                        <a:pt x="0" y="20432"/>
                      </a:lnTo>
                    </a:path>
                  </a:pathLst>
                </a:custGeom>
                <a:noFill/>
                <a:ln w="1825" cap="flat" cmpd="sng">
                  <a:solidFill>
                    <a:srgbClr val="BBBB09">
                      <a:alpha val="32000"/>
                    </a:srgbClr>
                  </a:solidFill>
                  <a:prstDash val="solid"/>
                  <a:miter lim="12096"/>
                  <a:headEnd type="none" w="sm" len="sm"/>
                  <a:tailEnd type="none" w="sm" len="sm"/>
                </a:ln>
              </p:spPr>
              <p:txBody>
                <a:bodyPr spcFirstLastPara="1" wrap="square" lIns="243800" tIns="243800" rIns="243800" bIns="243800" anchor="ctr" anchorCtr="0">
                  <a:noAutofit/>
                </a:bodyPr>
                <a:lstStyle/>
                <a:p>
                  <a:endParaRPr sz="3733"/>
                </a:p>
              </p:txBody>
            </p:sp>
            <p:sp>
              <p:nvSpPr>
                <p:cNvPr id="1629" name="Google Shape;11562;p117"/>
                <p:cNvSpPr/>
                <p:nvPr/>
              </p:nvSpPr>
              <p:spPr>
                <a:xfrm>
                  <a:off x="3888633" y="3172924"/>
                  <a:ext cx="72979" cy="7012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279" h="8916" fill="none" extrusionOk="0">
                      <a:moveTo>
                        <a:pt x="0" y="8916"/>
                      </a:moveTo>
                      <a:lnTo>
                        <a:pt x="9279" y="6883"/>
                      </a:lnTo>
                      <a:lnTo>
                        <a:pt x="7041" y="0"/>
                      </a:lnTo>
                    </a:path>
                  </a:pathLst>
                </a:custGeom>
                <a:noFill/>
                <a:ln w="1825" cap="flat" cmpd="sng">
                  <a:solidFill>
                    <a:srgbClr val="BBBB09">
                      <a:alpha val="32000"/>
                    </a:srgbClr>
                  </a:solidFill>
                  <a:prstDash val="solid"/>
                  <a:miter lim="12096"/>
                  <a:headEnd type="none" w="sm" len="sm"/>
                  <a:tailEnd type="none" w="sm" len="sm"/>
                </a:ln>
              </p:spPr>
              <p:txBody>
                <a:bodyPr spcFirstLastPara="1" wrap="square" lIns="243800" tIns="243800" rIns="243800" bIns="243800" anchor="ctr" anchorCtr="0">
                  <a:noAutofit/>
                </a:bodyPr>
                <a:lstStyle/>
                <a:p>
                  <a:endParaRPr sz="3733"/>
                </a:p>
              </p:txBody>
            </p:sp>
            <p:sp>
              <p:nvSpPr>
                <p:cNvPr id="1630" name="Google Shape;11563;p117"/>
                <p:cNvSpPr/>
                <p:nvPr/>
              </p:nvSpPr>
              <p:spPr>
                <a:xfrm>
                  <a:off x="3960370" y="3203653"/>
                  <a:ext cx="79547" cy="1960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114" h="2493" fill="none" extrusionOk="0">
                      <a:moveTo>
                        <a:pt x="0" y="2493"/>
                      </a:moveTo>
                      <a:lnTo>
                        <a:pt x="10113" y="1"/>
                      </a:lnTo>
                    </a:path>
                  </a:pathLst>
                </a:custGeom>
                <a:noFill/>
                <a:ln w="1825" cap="flat" cmpd="sng">
                  <a:solidFill>
                    <a:srgbClr val="BBBB09">
                      <a:alpha val="32000"/>
                    </a:srgbClr>
                  </a:solidFill>
                  <a:prstDash val="solid"/>
                  <a:miter lim="12096"/>
                  <a:headEnd type="none" w="sm" len="sm"/>
                  <a:tailEnd type="none" w="sm" len="sm"/>
                </a:ln>
              </p:spPr>
              <p:txBody>
                <a:bodyPr spcFirstLastPara="1" wrap="square" lIns="243800" tIns="243800" rIns="243800" bIns="243800" anchor="ctr" anchorCtr="0">
                  <a:noAutofit/>
                </a:bodyPr>
                <a:lstStyle/>
                <a:p>
                  <a:endParaRPr sz="3733"/>
                </a:p>
              </p:txBody>
            </p:sp>
            <p:sp>
              <p:nvSpPr>
                <p:cNvPr id="1631" name="Google Shape;11564;p117"/>
                <p:cNvSpPr/>
                <p:nvPr/>
              </p:nvSpPr>
              <p:spPr>
                <a:xfrm>
                  <a:off x="4043613" y="3161504"/>
                  <a:ext cx="108474" cy="4215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792" h="5360" fill="none" extrusionOk="0">
                      <a:moveTo>
                        <a:pt x="1" y="5360"/>
                      </a:moveTo>
                      <a:lnTo>
                        <a:pt x="13791" y="1"/>
                      </a:lnTo>
                    </a:path>
                  </a:pathLst>
                </a:custGeom>
                <a:noFill/>
                <a:ln w="1825" cap="flat" cmpd="sng">
                  <a:solidFill>
                    <a:srgbClr val="BBBB09">
                      <a:alpha val="32000"/>
                    </a:srgbClr>
                  </a:solidFill>
                  <a:prstDash val="solid"/>
                  <a:miter lim="12096"/>
                  <a:headEnd type="none" w="sm" len="sm"/>
                  <a:tailEnd type="none" w="sm" len="sm"/>
                </a:ln>
              </p:spPr>
              <p:txBody>
                <a:bodyPr spcFirstLastPara="1" wrap="square" lIns="243800" tIns="243800" rIns="243800" bIns="243800" anchor="ctr" anchorCtr="0">
                  <a:noAutofit/>
                </a:bodyPr>
                <a:lstStyle/>
                <a:p>
                  <a:endParaRPr sz="3733"/>
                </a:p>
              </p:txBody>
            </p:sp>
            <p:sp>
              <p:nvSpPr>
                <p:cNvPr id="1632" name="Google Shape;11565;p117"/>
                <p:cNvSpPr/>
                <p:nvPr/>
              </p:nvSpPr>
              <p:spPr>
                <a:xfrm>
                  <a:off x="4152079" y="3082351"/>
                  <a:ext cx="17224" cy="8296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90" h="10549" fill="none" extrusionOk="0">
                      <a:moveTo>
                        <a:pt x="0" y="10549"/>
                      </a:moveTo>
                      <a:lnTo>
                        <a:pt x="2190" y="0"/>
                      </a:lnTo>
                    </a:path>
                  </a:pathLst>
                </a:custGeom>
                <a:noFill/>
                <a:ln w="1825" cap="flat" cmpd="sng">
                  <a:solidFill>
                    <a:srgbClr val="BBBB09">
                      <a:alpha val="32000"/>
                    </a:srgbClr>
                  </a:solidFill>
                  <a:prstDash val="solid"/>
                  <a:miter lim="12096"/>
                  <a:headEnd type="none" w="sm" len="sm"/>
                  <a:tailEnd type="none" w="sm" len="sm"/>
                </a:ln>
              </p:spPr>
              <p:txBody>
                <a:bodyPr spcFirstLastPara="1" wrap="square" lIns="243800" tIns="243800" rIns="243800" bIns="243800" anchor="ctr" anchorCtr="0">
                  <a:noAutofit/>
                </a:bodyPr>
                <a:lstStyle/>
                <a:p>
                  <a:endParaRPr sz="3733"/>
                </a:p>
              </p:txBody>
            </p:sp>
            <p:sp>
              <p:nvSpPr>
                <p:cNvPr id="1633" name="Google Shape;11566;p117"/>
                <p:cNvSpPr/>
                <p:nvPr/>
              </p:nvSpPr>
              <p:spPr>
                <a:xfrm>
                  <a:off x="4169296" y="3082351"/>
                  <a:ext cx="25797" cy="6355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280" h="8081" fill="none" extrusionOk="0">
                      <a:moveTo>
                        <a:pt x="1" y="0"/>
                      </a:moveTo>
                      <a:lnTo>
                        <a:pt x="3279" y="8081"/>
                      </a:lnTo>
                    </a:path>
                  </a:pathLst>
                </a:custGeom>
                <a:noFill/>
                <a:ln w="1825" cap="flat" cmpd="sng">
                  <a:solidFill>
                    <a:srgbClr val="BBBB09">
                      <a:alpha val="32000"/>
                    </a:srgbClr>
                  </a:solidFill>
                  <a:prstDash val="solid"/>
                  <a:miter lim="12096"/>
                  <a:headEnd type="none" w="sm" len="sm"/>
                  <a:tailEnd type="none" w="sm" len="sm"/>
                </a:ln>
              </p:spPr>
              <p:txBody>
                <a:bodyPr spcFirstLastPara="1" wrap="square" lIns="243800" tIns="243800" rIns="243800" bIns="243800" anchor="ctr" anchorCtr="0">
                  <a:noAutofit/>
                </a:bodyPr>
                <a:lstStyle/>
                <a:p>
                  <a:endParaRPr sz="3733"/>
                </a:p>
              </p:txBody>
            </p:sp>
          </p:grpSp>
          <p:grpSp>
            <p:nvGrpSpPr>
              <p:cNvPr id="1601" name="Google Shape;11567;p117"/>
              <p:cNvGrpSpPr/>
              <p:nvPr/>
            </p:nvGrpSpPr>
            <p:grpSpPr>
              <a:xfrm>
                <a:off x="4143703" y="3066935"/>
                <a:ext cx="37783" cy="32357"/>
                <a:chOff x="4143703" y="3066935"/>
                <a:chExt cx="37783" cy="32357"/>
              </a:xfrm>
            </p:grpSpPr>
            <p:sp>
              <p:nvSpPr>
                <p:cNvPr id="1626" name="Google Shape;11568;p117"/>
                <p:cNvSpPr/>
                <p:nvPr/>
              </p:nvSpPr>
              <p:spPr>
                <a:xfrm>
                  <a:off x="4143703" y="3066935"/>
                  <a:ext cx="37783" cy="3235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804" h="4114" extrusionOk="0">
                      <a:moveTo>
                        <a:pt x="2731" y="0"/>
                      </a:moveTo>
                      <a:cubicBezTo>
                        <a:pt x="2227" y="0"/>
                        <a:pt x="1713" y="188"/>
                        <a:pt x="1295" y="605"/>
                      </a:cubicBezTo>
                      <a:cubicBezTo>
                        <a:pt x="1" y="1900"/>
                        <a:pt x="920" y="4114"/>
                        <a:pt x="2747" y="4114"/>
                      </a:cubicBezTo>
                      <a:cubicBezTo>
                        <a:pt x="3884" y="4114"/>
                        <a:pt x="4803" y="3194"/>
                        <a:pt x="4803" y="2069"/>
                      </a:cubicBezTo>
                      <a:cubicBezTo>
                        <a:pt x="4803" y="824"/>
                        <a:pt x="3788" y="0"/>
                        <a:pt x="2731" y="0"/>
                      </a:cubicBezTo>
                      <a:close/>
                    </a:path>
                  </a:pathLst>
                </a:custGeom>
                <a:solidFill>
                  <a:srgbClr val="CFD9E0"/>
                </a:solidFill>
                <a:ln>
                  <a:solidFill>
                    <a:srgbClr val="BBBB09">
                      <a:alpha val="32000"/>
                    </a:srgbClr>
                  </a:solidFill>
                </a:ln>
              </p:spPr>
              <p:txBody>
                <a:bodyPr spcFirstLastPara="1" wrap="square" lIns="243800" tIns="243800" rIns="243800" bIns="243800" anchor="ctr" anchorCtr="0">
                  <a:noAutofit/>
                </a:bodyPr>
                <a:lstStyle/>
                <a:p>
                  <a:endParaRPr sz="3733"/>
                </a:p>
              </p:txBody>
            </p:sp>
            <p:sp>
              <p:nvSpPr>
                <p:cNvPr id="1627" name="Google Shape;11569;p117"/>
                <p:cNvSpPr/>
                <p:nvPr/>
              </p:nvSpPr>
              <p:spPr>
                <a:xfrm>
                  <a:off x="4158741" y="3076641"/>
                  <a:ext cx="13040" cy="1304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8" h="1658" extrusionOk="0">
                      <a:moveTo>
                        <a:pt x="835" y="1"/>
                      </a:moveTo>
                      <a:cubicBezTo>
                        <a:pt x="375" y="1"/>
                        <a:pt x="0" y="376"/>
                        <a:pt x="0" y="823"/>
                      </a:cubicBezTo>
                      <a:cubicBezTo>
                        <a:pt x="0" y="1283"/>
                        <a:pt x="375" y="1658"/>
                        <a:pt x="835" y="1658"/>
                      </a:cubicBezTo>
                      <a:cubicBezTo>
                        <a:pt x="1294" y="1658"/>
                        <a:pt x="1657" y="1283"/>
                        <a:pt x="1657" y="823"/>
                      </a:cubicBezTo>
                      <a:cubicBezTo>
                        <a:pt x="1657" y="376"/>
                        <a:pt x="1294" y="1"/>
                        <a:pt x="835" y="1"/>
                      </a:cubicBezTo>
                      <a:close/>
                    </a:path>
                  </a:pathLst>
                </a:custGeom>
                <a:solidFill>
                  <a:srgbClr val="869FB1"/>
                </a:solidFill>
                <a:ln>
                  <a:solidFill>
                    <a:srgbClr val="BBBB09">
                      <a:alpha val="32000"/>
                    </a:srgbClr>
                  </a:solidFill>
                </a:ln>
              </p:spPr>
              <p:txBody>
                <a:bodyPr spcFirstLastPara="1" wrap="square" lIns="243800" tIns="243800" rIns="243800" bIns="243800" anchor="ctr" anchorCtr="0">
                  <a:noAutofit/>
                </a:bodyPr>
                <a:lstStyle/>
                <a:p>
                  <a:endParaRPr sz="3733"/>
                </a:p>
              </p:txBody>
            </p:sp>
          </p:grpSp>
          <p:grpSp>
            <p:nvGrpSpPr>
              <p:cNvPr id="1602" name="Google Shape;11570;p117"/>
              <p:cNvGrpSpPr/>
              <p:nvPr/>
            </p:nvGrpSpPr>
            <p:grpSpPr>
              <a:xfrm>
                <a:off x="4044565" y="3103563"/>
                <a:ext cx="37783" cy="32451"/>
                <a:chOff x="4044565" y="3103563"/>
                <a:chExt cx="37783" cy="32451"/>
              </a:xfrm>
            </p:grpSpPr>
            <p:sp>
              <p:nvSpPr>
                <p:cNvPr id="1624" name="Google Shape;11571;p117"/>
                <p:cNvSpPr/>
                <p:nvPr/>
              </p:nvSpPr>
              <p:spPr>
                <a:xfrm>
                  <a:off x="4044565" y="3103563"/>
                  <a:ext cx="37783" cy="3245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804" h="4126" extrusionOk="0">
                      <a:moveTo>
                        <a:pt x="2731" y="1"/>
                      </a:moveTo>
                      <a:cubicBezTo>
                        <a:pt x="2227" y="1"/>
                        <a:pt x="1713" y="188"/>
                        <a:pt x="1295" y="606"/>
                      </a:cubicBezTo>
                      <a:cubicBezTo>
                        <a:pt x="1" y="1900"/>
                        <a:pt x="908" y="4114"/>
                        <a:pt x="2747" y="4126"/>
                      </a:cubicBezTo>
                      <a:cubicBezTo>
                        <a:pt x="3884" y="4114"/>
                        <a:pt x="4803" y="3194"/>
                        <a:pt x="4803" y="2069"/>
                      </a:cubicBezTo>
                      <a:cubicBezTo>
                        <a:pt x="4803" y="824"/>
                        <a:pt x="3788" y="1"/>
                        <a:pt x="2731" y="1"/>
                      </a:cubicBezTo>
                      <a:close/>
                    </a:path>
                  </a:pathLst>
                </a:custGeom>
                <a:solidFill>
                  <a:srgbClr val="CFD9E0"/>
                </a:solidFill>
                <a:ln>
                  <a:solidFill>
                    <a:srgbClr val="BBBB09">
                      <a:alpha val="32000"/>
                    </a:srgbClr>
                  </a:solidFill>
                </a:ln>
              </p:spPr>
              <p:txBody>
                <a:bodyPr spcFirstLastPara="1" wrap="square" lIns="243800" tIns="243800" rIns="243800" bIns="243800" anchor="ctr" anchorCtr="0">
                  <a:noAutofit/>
                </a:bodyPr>
                <a:lstStyle/>
                <a:p>
                  <a:endParaRPr sz="3733"/>
                </a:p>
              </p:txBody>
            </p:sp>
            <p:sp>
              <p:nvSpPr>
                <p:cNvPr id="1625" name="Google Shape;11572;p117"/>
                <p:cNvSpPr/>
                <p:nvPr/>
              </p:nvSpPr>
              <p:spPr>
                <a:xfrm>
                  <a:off x="4059602" y="3113268"/>
                  <a:ext cx="13040" cy="1304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8" h="1659" extrusionOk="0">
                      <a:moveTo>
                        <a:pt x="835" y="1"/>
                      </a:moveTo>
                      <a:cubicBezTo>
                        <a:pt x="375" y="1"/>
                        <a:pt x="0" y="376"/>
                        <a:pt x="0" y="835"/>
                      </a:cubicBezTo>
                      <a:cubicBezTo>
                        <a:pt x="0" y="1283"/>
                        <a:pt x="375" y="1658"/>
                        <a:pt x="835" y="1658"/>
                      </a:cubicBezTo>
                      <a:cubicBezTo>
                        <a:pt x="1295" y="1658"/>
                        <a:pt x="1657" y="1283"/>
                        <a:pt x="1657" y="835"/>
                      </a:cubicBezTo>
                      <a:cubicBezTo>
                        <a:pt x="1657" y="376"/>
                        <a:pt x="1295" y="1"/>
                        <a:pt x="835" y="1"/>
                      </a:cubicBezTo>
                      <a:close/>
                    </a:path>
                  </a:pathLst>
                </a:custGeom>
                <a:solidFill>
                  <a:srgbClr val="869FB1"/>
                </a:solidFill>
                <a:ln>
                  <a:solidFill>
                    <a:srgbClr val="BBBB09">
                      <a:alpha val="32000"/>
                    </a:srgbClr>
                  </a:solidFill>
                </a:ln>
              </p:spPr>
              <p:txBody>
                <a:bodyPr spcFirstLastPara="1" wrap="square" lIns="243800" tIns="243800" rIns="243800" bIns="243800" anchor="ctr" anchorCtr="0">
                  <a:noAutofit/>
                </a:bodyPr>
                <a:lstStyle/>
                <a:p>
                  <a:endParaRPr sz="3733"/>
                </a:p>
              </p:txBody>
            </p:sp>
          </p:grpSp>
          <p:grpSp>
            <p:nvGrpSpPr>
              <p:cNvPr id="1603" name="Google Shape;11573;p117"/>
              <p:cNvGrpSpPr/>
              <p:nvPr/>
            </p:nvGrpSpPr>
            <p:grpSpPr>
              <a:xfrm>
                <a:off x="4017454" y="3188237"/>
                <a:ext cx="37776" cy="32357"/>
                <a:chOff x="4017454" y="3188237"/>
                <a:chExt cx="37776" cy="32357"/>
              </a:xfrm>
            </p:grpSpPr>
            <p:sp>
              <p:nvSpPr>
                <p:cNvPr id="1622" name="Google Shape;11574;p117"/>
                <p:cNvSpPr/>
                <p:nvPr/>
              </p:nvSpPr>
              <p:spPr>
                <a:xfrm>
                  <a:off x="4017454" y="3188237"/>
                  <a:ext cx="37776" cy="3235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803" h="4114" extrusionOk="0">
                      <a:moveTo>
                        <a:pt x="2732" y="0"/>
                      </a:moveTo>
                      <a:cubicBezTo>
                        <a:pt x="2227" y="0"/>
                        <a:pt x="1713" y="188"/>
                        <a:pt x="1295" y="606"/>
                      </a:cubicBezTo>
                      <a:cubicBezTo>
                        <a:pt x="0" y="1900"/>
                        <a:pt x="908" y="4114"/>
                        <a:pt x="2746" y="4114"/>
                      </a:cubicBezTo>
                      <a:cubicBezTo>
                        <a:pt x="3883" y="4114"/>
                        <a:pt x="4803" y="3195"/>
                        <a:pt x="4803" y="2057"/>
                      </a:cubicBezTo>
                      <a:cubicBezTo>
                        <a:pt x="4803" y="821"/>
                        <a:pt x="3789" y="0"/>
                        <a:pt x="2732" y="0"/>
                      </a:cubicBezTo>
                      <a:close/>
                    </a:path>
                  </a:pathLst>
                </a:custGeom>
                <a:solidFill>
                  <a:srgbClr val="CFD9E0"/>
                </a:solidFill>
                <a:ln>
                  <a:solidFill>
                    <a:srgbClr val="BBBB09">
                      <a:alpha val="32000"/>
                    </a:srgbClr>
                  </a:solidFill>
                </a:ln>
              </p:spPr>
              <p:txBody>
                <a:bodyPr spcFirstLastPara="1" wrap="square" lIns="243800" tIns="243800" rIns="243800" bIns="243800" anchor="ctr" anchorCtr="0">
                  <a:noAutofit/>
                </a:bodyPr>
                <a:lstStyle/>
                <a:p>
                  <a:endParaRPr sz="3733"/>
                </a:p>
              </p:txBody>
            </p:sp>
            <p:sp>
              <p:nvSpPr>
                <p:cNvPr id="1623" name="Google Shape;11575;p117"/>
                <p:cNvSpPr/>
                <p:nvPr/>
              </p:nvSpPr>
              <p:spPr>
                <a:xfrm>
                  <a:off x="4032484" y="3197943"/>
                  <a:ext cx="13040" cy="1304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8" h="1659" extrusionOk="0">
                      <a:moveTo>
                        <a:pt x="835" y="1"/>
                      </a:moveTo>
                      <a:cubicBezTo>
                        <a:pt x="376" y="1"/>
                        <a:pt x="1" y="376"/>
                        <a:pt x="1" y="823"/>
                      </a:cubicBezTo>
                      <a:cubicBezTo>
                        <a:pt x="1" y="1283"/>
                        <a:pt x="376" y="1658"/>
                        <a:pt x="835" y="1658"/>
                      </a:cubicBezTo>
                      <a:cubicBezTo>
                        <a:pt x="1295" y="1658"/>
                        <a:pt x="1658" y="1283"/>
                        <a:pt x="1658" y="823"/>
                      </a:cubicBezTo>
                      <a:cubicBezTo>
                        <a:pt x="1658" y="376"/>
                        <a:pt x="1295" y="1"/>
                        <a:pt x="835" y="1"/>
                      </a:cubicBezTo>
                      <a:close/>
                    </a:path>
                  </a:pathLst>
                </a:custGeom>
                <a:solidFill>
                  <a:srgbClr val="869FB1"/>
                </a:solidFill>
                <a:ln>
                  <a:solidFill>
                    <a:srgbClr val="BBBB09">
                      <a:alpha val="32000"/>
                    </a:srgbClr>
                  </a:solidFill>
                </a:ln>
              </p:spPr>
              <p:txBody>
                <a:bodyPr spcFirstLastPara="1" wrap="square" lIns="243800" tIns="243800" rIns="243800" bIns="243800" anchor="ctr" anchorCtr="0">
                  <a:noAutofit/>
                </a:bodyPr>
                <a:lstStyle/>
                <a:p>
                  <a:endParaRPr sz="3733"/>
                </a:p>
              </p:txBody>
            </p:sp>
          </p:grpSp>
          <p:grpSp>
            <p:nvGrpSpPr>
              <p:cNvPr id="1604" name="Google Shape;11576;p117"/>
              <p:cNvGrpSpPr/>
              <p:nvPr/>
            </p:nvGrpSpPr>
            <p:grpSpPr>
              <a:xfrm>
                <a:off x="3921548" y="3157509"/>
                <a:ext cx="37783" cy="32357"/>
                <a:chOff x="3921548" y="3157509"/>
                <a:chExt cx="37783" cy="32357"/>
              </a:xfrm>
            </p:grpSpPr>
            <p:sp>
              <p:nvSpPr>
                <p:cNvPr id="1620" name="Google Shape;11577;p117"/>
                <p:cNvSpPr/>
                <p:nvPr/>
              </p:nvSpPr>
              <p:spPr>
                <a:xfrm>
                  <a:off x="3921548" y="3157509"/>
                  <a:ext cx="37783" cy="3235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804" h="4114" extrusionOk="0">
                      <a:moveTo>
                        <a:pt x="2732" y="0"/>
                      </a:moveTo>
                      <a:cubicBezTo>
                        <a:pt x="2228" y="0"/>
                        <a:pt x="1713" y="187"/>
                        <a:pt x="1295" y="606"/>
                      </a:cubicBezTo>
                      <a:cubicBezTo>
                        <a:pt x="1" y="1900"/>
                        <a:pt x="908" y="4114"/>
                        <a:pt x="2747" y="4114"/>
                      </a:cubicBezTo>
                      <a:cubicBezTo>
                        <a:pt x="3872" y="4114"/>
                        <a:pt x="4803" y="3194"/>
                        <a:pt x="4803" y="2057"/>
                      </a:cubicBezTo>
                      <a:cubicBezTo>
                        <a:pt x="4803" y="821"/>
                        <a:pt x="3789" y="0"/>
                        <a:pt x="2732" y="0"/>
                      </a:cubicBezTo>
                      <a:close/>
                    </a:path>
                  </a:pathLst>
                </a:custGeom>
                <a:solidFill>
                  <a:srgbClr val="CFD9E0"/>
                </a:solidFill>
                <a:ln>
                  <a:solidFill>
                    <a:srgbClr val="BBBB09">
                      <a:alpha val="32000"/>
                    </a:srgbClr>
                  </a:solidFill>
                </a:ln>
              </p:spPr>
              <p:txBody>
                <a:bodyPr spcFirstLastPara="1" wrap="square" lIns="243800" tIns="243800" rIns="243800" bIns="243800" anchor="ctr" anchorCtr="0">
                  <a:noAutofit/>
                </a:bodyPr>
                <a:lstStyle/>
                <a:p>
                  <a:endParaRPr sz="3733"/>
                </a:p>
              </p:txBody>
            </p:sp>
            <p:sp>
              <p:nvSpPr>
                <p:cNvPr id="1621" name="Google Shape;11578;p117"/>
                <p:cNvSpPr/>
                <p:nvPr/>
              </p:nvSpPr>
              <p:spPr>
                <a:xfrm>
                  <a:off x="3936586" y="3167214"/>
                  <a:ext cx="13040" cy="1304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8" h="1658" extrusionOk="0">
                      <a:moveTo>
                        <a:pt x="835" y="1"/>
                      </a:moveTo>
                      <a:cubicBezTo>
                        <a:pt x="375" y="1"/>
                        <a:pt x="0" y="364"/>
                        <a:pt x="0" y="823"/>
                      </a:cubicBezTo>
                      <a:cubicBezTo>
                        <a:pt x="0" y="1283"/>
                        <a:pt x="375" y="1658"/>
                        <a:pt x="835" y="1658"/>
                      </a:cubicBezTo>
                      <a:cubicBezTo>
                        <a:pt x="1282" y="1658"/>
                        <a:pt x="1657" y="1283"/>
                        <a:pt x="1657" y="823"/>
                      </a:cubicBezTo>
                      <a:cubicBezTo>
                        <a:pt x="1657" y="364"/>
                        <a:pt x="1282" y="1"/>
                        <a:pt x="835" y="1"/>
                      </a:cubicBezTo>
                      <a:close/>
                    </a:path>
                  </a:pathLst>
                </a:custGeom>
                <a:solidFill>
                  <a:srgbClr val="869FB1"/>
                </a:solidFill>
                <a:ln>
                  <a:solidFill>
                    <a:srgbClr val="BBBB09">
                      <a:alpha val="32000"/>
                    </a:srgbClr>
                  </a:solidFill>
                </a:ln>
              </p:spPr>
              <p:txBody>
                <a:bodyPr spcFirstLastPara="1" wrap="square" lIns="243800" tIns="243800" rIns="243800" bIns="243800" anchor="ctr" anchorCtr="0">
                  <a:noAutofit/>
                </a:bodyPr>
                <a:lstStyle/>
                <a:p>
                  <a:endParaRPr sz="3733"/>
                </a:p>
              </p:txBody>
            </p:sp>
          </p:grpSp>
          <p:grpSp>
            <p:nvGrpSpPr>
              <p:cNvPr id="1605" name="Google Shape;11579;p117"/>
              <p:cNvGrpSpPr/>
              <p:nvPr/>
            </p:nvGrpSpPr>
            <p:grpSpPr>
              <a:xfrm>
                <a:off x="3939056" y="3211620"/>
                <a:ext cx="37783" cy="32380"/>
                <a:chOff x="3939056" y="3211620"/>
                <a:chExt cx="37783" cy="32380"/>
              </a:xfrm>
            </p:grpSpPr>
            <p:sp>
              <p:nvSpPr>
                <p:cNvPr id="1618" name="Google Shape;11580;p117"/>
                <p:cNvSpPr/>
                <p:nvPr/>
              </p:nvSpPr>
              <p:spPr>
                <a:xfrm>
                  <a:off x="3939056" y="3211620"/>
                  <a:ext cx="37783" cy="3238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804" h="4117" extrusionOk="0">
                      <a:moveTo>
                        <a:pt x="2737" y="1"/>
                      </a:moveTo>
                      <a:cubicBezTo>
                        <a:pt x="2231" y="1"/>
                        <a:pt x="1715" y="189"/>
                        <a:pt x="1295" y="609"/>
                      </a:cubicBezTo>
                      <a:cubicBezTo>
                        <a:pt x="1" y="1903"/>
                        <a:pt x="920" y="4117"/>
                        <a:pt x="2759" y="4117"/>
                      </a:cubicBezTo>
                      <a:cubicBezTo>
                        <a:pt x="3884" y="4117"/>
                        <a:pt x="4803" y="3197"/>
                        <a:pt x="4803" y="2060"/>
                      </a:cubicBezTo>
                      <a:cubicBezTo>
                        <a:pt x="4803" y="818"/>
                        <a:pt x="3792" y="1"/>
                        <a:pt x="2737" y="1"/>
                      </a:cubicBezTo>
                      <a:close/>
                    </a:path>
                  </a:pathLst>
                </a:custGeom>
                <a:solidFill>
                  <a:srgbClr val="CFD9E0"/>
                </a:solidFill>
                <a:ln>
                  <a:solidFill>
                    <a:srgbClr val="BBBB09">
                      <a:alpha val="32000"/>
                    </a:srgbClr>
                  </a:solidFill>
                </a:ln>
              </p:spPr>
              <p:txBody>
                <a:bodyPr spcFirstLastPara="1" wrap="square" lIns="243800" tIns="243800" rIns="243800" bIns="243800" anchor="ctr" anchorCtr="0">
                  <a:noAutofit/>
                </a:bodyPr>
                <a:lstStyle/>
                <a:p>
                  <a:endParaRPr sz="3733"/>
                </a:p>
              </p:txBody>
            </p:sp>
            <p:sp>
              <p:nvSpPr>
                <p:cNvPr id="1619" name="Google Shape;11581;p117"/>
                <p:cNvSpPr/>
                <p:nvPr/>
              </p:nvSpPr>
              <p:spPr>
                <a:xfrm>
                  <a:off x="3954188" y="3221255"/>
                  <a:ext cx="13040" cy="1304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8" h="1658" extrusionOk="0">
                      <a:moveTo>
                        <a:pt x="823" y="1"/>
                      </a:moveTo>
                      <a:cubicBezTo>
                        <a:pt x="375" y="1"/>
                        <a:pt x="0" y="376"/>
                        <a:pt x="0" y="835"/>
                      </a:cubicBezTo>
                      <a:cubicBezTo>
                        <a:pt x="0" y="1295"/>
                        <a:pt x="375" y="1658"/>
                        <a:pt x="823" y="1658"/>
                      </a:cubicBezTo>
                      <a:cubicBezTo>
                        <a:pt x="1282" y="1658"/>
                        <a:pt x="1657" y="1295"/>
                        <a:pt x="1657" y="835"/>
                      </a:cubicBezTo>
                      <a:cubicBezTo>
                        <a:pt x="1657" y="376"/>
                        <a:pt x="1282" y="1"/>
                        <a:pt x="823" y="1"/>
                      </a:cubicBezTo>
                      <a:close/>
                    </a:path>
                  </a:pathLst>
                </a:custGeom>
                <a:solidFill>
                  <a:srgbClr val="869FB1"/>
                </a:solidFill>
                <a:ln>
                  <a:solidFill>
                    <a:srgbClr val="BBBB09">
                      <a:alpha val="32000"/>
                    </a:srgbClr>
                  </a:solidFill>
                </a:ln>
              </p:spPr>
              <p:txBody>
                <a:bodyPr spcFirstLastPara="1" wrap="square" lIns="243800" tIns="243800" rIns="243800" bIns="243800" anchor="ctr" anchorCtr="0">
                  <a:noAutofit/>
                </a:bodyPr>
                <a:lstStyle/>
                <a:p>
                  <a:endParaRPr sz="3733"/>
                </a:p>
              </p:txBody>
            </p:sp>
          </p:grpSp>
          <p:grpSp>
            <p:nvGrpSpPr>
              <p:cNvPr id="1606" name="Google Shape;11582;p117"/>
              <p:cNvGrpSpPr/>
              <p:nvPr/>
            </p:nvGrpSpPr>
            <p:grpSpPr>
              <a:xfrm>
                <a:off x="4176240" y="3136965"/>
                <a:ext cx="31405" cy="26930"/>
                <a:chOff x="4176240" y="3136965"/>
                <a:chExt cx="31405" cy="26930"/>
              </a:xfrm>
            </p:grpSpPr>
            <p:sp>
              <p:nvSpPr>
                <p:cNvPr id="1616" name="Google Shape;11583;p117"/>
                <p:cNvSpPr/>
                <p:nvPr/>
              </p:nvSpPr>
              <p:spPr>
                <a:xfrm>
                  <a:off x="4176240" y="3136965"/>
                  <a:ext cx="31405" cy="2693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993" h="3424" extrusionOk="0">
                      <a:moveTo>
                        <a:pt x="2268" y="1"/>
                      </a:moveTo>
                      <a:cubicBezTo>
                        <a:pt x="1846" y="1"/>
                        <a:pt x="1415" y="158"/>
                        <a:pt x="1065" y="508"/>
                      </a:cubicBezTo>
                      <a:cubicBezTo>
                        <a:pt x="1" y="1585"/>
                        <a:pt x="763" y="3423"/>
                        <a:pt x="2275" y="3423"/>
                      </a:cubicBezTo>
                      <a:cubicBezTo>
                        <a:pt x="3231" y="3423"/>
                        <a:pt x="3993" y="2649"/>
                        <a:pt x="3993" y="1705"/>
                      </a:cubicBezTo>
                      <a:cubicBezTo>
                        <a:pt x="3985" y="677"/>
                        <a:pt x="3145" y="1"/>
                        <a:pt x="2268" y="1"/>
                      </a:cubicBezTo>
                      <a:close/>
                    </a:path>
                  </a:pathLst>
                </a:custGeom>
                <a:solidFill>
                  <a:srgbClr val="CFD9E0"/>
                </a:solidFill>
                <a:ln>
                  <a:solidFill>
                    <a:srgbClr val="BBBB09">
                      <a:alpha val="32000"/>
                    </a:srgbClr>
                  </a:solidFill>
                </a:ln>
              </p:spPr>
              <p:txBody>
                <a:bodyPr spcFirstLastPara="1" wrap="square" lIns="243800" tIns="243800" rIns="243800" bIns="243800" anchor="ctr" anchorCtr="0">
                  <a:noAutofit/>
                </a:bodyPr>
                <a:lstStyle/>
                <a:p>
                  <a:endParaRPr sz="3733"/>
                </a:p>
              </p:txBody>
            </p:sp>
            <p:sp>
              <p:nvSpPr>
                <p:cNvPr id="1617" name="Google Shape;11584;p117"/>
                <p:cNvSpPr/>
                <p:nvPr/>
              </p:nvSpPr>
              <p:spPr>
                <a:xfrm>
                  <a:off x="4190327" y="3146663"/>
                  <a:ext cx="7613" cy="762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68" h="969" extrusionOk="0">
                      <a:moveTo>
                        <a:pt x="484" y="1"/>
                      </a:moveTo>
                      <a:cubicBezTo>
                        <a:pt x="218" y="1"/>
                        <a:pt x="0" y="218"/>
                        <a:pt x="0" y="485"/>
                      </a:cubicBezTo>
                      <a:cubicBezTo>
                        <a:pt x="0" y="751"/>
                        <a:pt x="218" y="968"/>
                        <a:pt x="484" y="968"/>
                      </a:cubicBezTo>
                      <a:cubicBezTo>
                        <a:pt x="750" y="968"/>
                        <a:pt x="968" y="751"/>
                        <a:pt x="968" y="485"/>
                      </a:cubicBezTo>
                      <a:cubicBezTo>
                        <a:pt x="968" y="218"/>
                        <a:pt x="750" y="1"/>
                        <a:pt x="484" y="1"/>
                      </a:cubicBezTo>
                      <a:close/>
                    </a:path>
                  </a:pathLst>
                </a:custGeom>
                <a:solidFill>
                  <a:srgbClr val="869FB1"/>
                </a:solidFill>
                <a:ln>
                  <a:solidFill>
                    <a:srgbClr val="BBBB09">
                      <a:alpha val="32000"/>
                    </a:srgbClr>
                  </a:solidFill>
                </a:ln>
              </p:spPr>
              <p:txBody>
                <a:bodyPr spcFirstLastPara="1" wrap="square" lIns="243800" tIns="243800" rIns="243800" bIns="243800" anchor="ctr" anchorCtr="0">
                  <a:noAutofit/>
                </a:bodyPr>
                <a:lstStyle/>
                <a:p>
                  <a:endParaRPr sz="3733"/>
                </a:p>
              </p:txBody>
            </p:sp>
          </p:grpSp>
          <p:grpSp>
            <p:nvGrpSpPr>
              <p:cNvPr id="1607" name="Google Shape;11585;p117"/>
              <p:cNvGrpSpPr/>
              <p:nvPr/>
            </p:nvGrpSpPr>
            <p:grpSpPr>
              <a:xfrm>
                <a:off x="4133148" y="3152593"/>
                <a:ext cx="31499" cy="27001"/>
                <a:chOff x="4133148" y="3152593"/>
                <a:chExt cx="31499" cy="27001"/>
              </a:xfrm>
            </p:grpSpPr>
            <p:sp>
              <p:nvSpPr>
                <p:cNvPr id="1614" name="Google Shape;11586;p117"/>
                <p:cNvSpPr/>
                <p:nvPr/>
              </p:nvSpPr>
              <p:spPr>
                <a:xfrm>
                  <a:off x="4133148" y="3152593"/>
                  <a:ext cx="31499" cy="2700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5" h="3433" extrusionOk="0">
                      <a:moveTo>
                        <a:pt x="2284" y="1"/>
                      </a:moveTo>
                      <a:cubicBezTo>
                        <a:pt x="1865" y="1"/>
                        <a:pt x="1437" y="157"/>
                        <a:pt x="1089" y="505"/>
                      </a:cubicBezTo>
                      <a:cubicBezTo>
                        <a:pt x="0" y="1581"/>
                        <a:pt x="774" y="3432"/>
                        <a:pt x="2298" y="3432"/>
                      </a:cubicBezTo>
                      <a:cubicBezTo>
                        <a:pt x="3242" y="3432"/>
                        <a:pt x="4004" y="2658"/>
                        <a:pt x="4004" y="1714"/>
                      </a:cubicBezTo>
                      <a:cubicBezTo>
                        <a:pt x="4004" y="683"/>
                        <a:pt x="3162" y="1"/>
                        <a:pt x="2284" y="1"/>
                      </a:cubicBezTo>
                      <a:close/>
                    </a:path>
                  </a:pathLst>
                </a:custGeom>
                <a:solidFill>
                  <a:srgbClr val="CFD9E0"/>
                </a:solidFill>
                <a:ln>
                  <a:solidFill>
                    <a:srgbClr val="BBBB09">
                      <a:alpha val="32000"/>
                    </a:srgbClr>
                  </a:solidFill>
                </a:ln>
              </p:spPr>
              <p:txBody>
                <a:bodyPr spcFirstLastPara="1" wrap="square" lIns="243800" tIns="243800" rIns="243800" bIns="243800" anchor="ctr" anchorCtr="0">
                  <a:noAutofit/>
                </a:bodyPr>
                <a:lstStyle/>
                <a:p>
                  <a:endParaRPr sz="3733"/>
                </a:p>
              </p:txBody>
            </p:sp>
            <p:sp>
              <p:nvSpPr>
                <p:cNvPr id="1615" name="Google Shape;11587;p117"/>
                <p:cNvSpPr/>
                <p:nvPr/>
              </p:nvSpPr>
              <p:spPr>
                <a:xfrm>
                  <a:off x="4147321" y="3162267"/>
                  <a:ext cx="7621" cy="762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69" h="969" extrusionOk="0">
                      <a:moveTo>
                        <a:pt x="484" y="1"/>
                      </a:moveTo>
                      <a:cubicBezTo>
                        <a:pt x="218" y="1"/>
                        <a:pt x="0" y="218"/>
                        <a:pt x="0" y="484"/>
                      </a:cubicBezTo>
                      <a:cubicBezTo>
                        <a:pt x="0" y="751"/>
                        <a:pt x="218" y="968"/>
                        <a:pt x="484" y="968"/>
                      </a:cubicBezTo>
                      <a:cubicBezTo>
                        <a:pt x="763" y="968"/>
                        <a:pt x="968" y="751"/>
                        <a:pt x="968" y="484"/>
                      </a:cubicBezTo>
                      <a:cubicBezTo>
                        <a:pt x="968" y="218"/>
                        <a:pt x="763" y="1"/>
                        <a:pt x="484" y="1"/>
                      </a:cubicBezTo>
                      <a:close/>
                    </a:path>
                  </a:pathLst>
                </a:custGeom>
                <a:solidFill>
                  <a:srgbClr val="869FB1"/>
                </a:solidFill>
                <a:ln>
                  <a:solidFill>
                    <a:srgbClr val="BBBB09">
                      <a:alpha val="32000"/>
                    </a:srgbClr>
                  </a:solidFill>
                </a:ln>
              </p:spPr>
              <p:txBody>
                <a:bodyPr spcFirstLastPara="1" wrap="square" lIns="243800" tIns="243800" rIns="243800" bIns="243800" anchor="ctr" anchorCtr="0">
                  <a:noAutofit/>
                </a:bodyPr>
                <a:lstStyle/>
                <a:p>
                  <a:endParaRPr sz="3733"/>
                </a:p>
              </p:txBody>
            </p:sp>
          </p:grpSp>
          <p:grpSp>
            <p:nvGrpSpPr>
              <p:cNvPr id="1608" name="Google Shape;11588;p117"/>
              <p:cNvGrpSpPr/>
              <p:nvPr/>
            </p:nvGrpSpPr>
            <p:grpSpPr>
              <a:xfrm>
                <a:off x="4220866" y="3073534"/>
                <a:ext cx="31499" cy="26898"/>
                <a:chOff x="4220866" y="3073534"/>
                <a:chExt cx="31499" cy="26898"/>
              </a:xfrm>
            </p:grpSpPr>
            <p:sp>
              <p:nvSpPr>
                <p:cNvPr id="1612" name="Google Shape;11589;p117"/>
                <p:cNvSpPr/>
                <p:nvPr/>
              </p:nvSpPr>
              <p:spPr>
                <a:xfrm>
                  <a:off x="4220866" y="3073534"/>
                  <a:ext cx="31499" cy="2689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5" h="3420" extrusionOk="0">
                      <a:moveTo>
                        <a:pt x="2285" y="0"/>
                      </a:moveTo>
                      <a:cubicBezTo>
                        <a:pt x="1865" y="0"/>
                        <a:pt x="1437" y="156"/>
                        <a:pt x="1089" y="504"/>
                      </a:cubicBezTo>
                      <a:cubicBezTo>
                        <a:pt x="0" y="1581"/>
                        <a:pt x="774" y="3420"/>
                        <a:pt x="2299" y="3420"/>
                      </a:cubicBezTo>
                      <a:cubicBezTo>
                        <a:pt x="3242" y="3420"/>
                        <a:pt x="4004" y="2658"/>
                        <a:pt x="4004" y="1714"/>
                      </a:cubicBezTo>
                      <a:cubicBezTo>
                        <a:pt x="4004" y="683"/>
                        <a:pt x="3163" y="0"/>
                        <a:pt x="2285" y="0"/>
                      </a:cubicBezTo>
                      <a:close/>
                    </a:path>
                  </a:pathLst>
                </a:custGeom>
                <a:solidFill>
                  <a:srgbClr val="CFD9E0"/>
                </a:solidFill>
                <a:ln>
                  <a:solidFill>
                    <a:srgbClr val="BBBB09">
                      <a:alpha val="32000"/>
                    </a:srgbClr>
                  </a:solidFill>
                </a:ln>
              </p:spPr>
              <p:txBody>
                <a:bodyPr spcFirstLastPara="1" wrap="square" lIns="243800" tIns="243800" rIns="243800" bIns="243800" anchor="ctr" anchorCtr="0">
                  <a:noAutofit/>
                </a:bodyPr>
                <a:lstStyle/>
                <a:p>
                  <a:endParaRPr sz="3733"/>
                </a:p>
              </p:txBody>
            </p:sp>
            <p:sp>
              <p:nvSpPr>
                <p:cNvPr id="1613" name="Google Shape;11590;p117"/>
                <p:cNvSpPr/>
                <p:nvPr/>
              </p:nvSpPr>
              <p:spPr>
                <a:xfrm>
                  <a:off x="4235039" y="3083114"/>
                  <a:ext cx="7621" cy="761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69" h="968" extrusionOk="0">
                      <a:moveTo>
                        <a:pt x="485" y="0"/>
                      </a:moveTo>
                      <a:cubicBezTo>
                        <a:pt x="218" y="0"/>
                        <a:pt x="1" y="218"/>
                        <a:pt x="1" y="484"/>
                      </a:cubicBezTo>
                      <a:cubicBezTo>
                        <a:pt x="1" y="750"/>
                        <a:pt x="218" y="968"/>
                        <a:pt x="485" y="968"/>
                      </a:cubicBezTo>
                      <a:cubicBezTo>
                        <a:pt x="751" y="968"/>
                        <a:pt x="968" y="750"/>
                        <a:pt x="968" y="484"/>
                      </a:cubicBezTo>
                      <a:cubicBezTo>
                        <a:pt x="968" y="218"/>
                        <a:pt x="751" y="0"/>
                        <a:pt x="485" y="0"/>
                      </a:cubicBezTo>
                      <a:close/>
                    </a:path>
                  </a:pathLst>
                </a:custGeom>
                <a:solidFill>
                  <a:srgbClr val="869FB1"/>
                </a:solidFill>
                <a:ln>
                  <a:solidFill>
                    <a:srgbClr val="BBBB09">
                      <a:alpha val="32000"/>
                    </a:srgbClr>
                  </a:solidFill>
                </a:ln>
              </p:spPr>
              <p:txBody>
                <a:bodyPr spcFirstLastPara="1" wrap="square" lIns="243800" tIns="243800" rIns="243800" bIns="243800" anchor="ctr" anchorCtr="0">
                  <a:noAutofit/>
                </a:bodyPr>
                <a:lstStyle/>
                <a:p>
                  <a:endParaRPr sz="3733"/>
                </a:p>
              </p:txBody>
            </p:sp>
          </p:grpSp>
          <p:grpSp>
            <p:nvGrpSpPr>
              <p:cNvPr id="1609" name="Google Shape;11591;p117"/>
              <p:cNvGrpSpPr/>
              <p:nvPr/>
            </p:nvGrpSpPr>
            <p:grpSpPr>
              <a:xfrm>
                <a:off x="3869702" y="3230323"/>
                <a:ext cx="31499" cy="26906"/>
                <a:chOff x="3869702" y="3230323"/>
                <a:chExt cx="31499" cy="26906"/>
              </a:xfrm>
            </p:grpSpPr>
            <p:sp>
              <p:nvSpPr>
                <p:cNvPr id="1610" name="Google Shape;11592;p117"/>
                <p:cNvSpPr/>
                <p:nvPr/>
              </p:nvSpPr>
              <p:spPr>
                <a:xfrm>
                  <a:off x="3869702" y="3230323"/>
                  <a:ext cx="31499" cy="2690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5" h="3421" extrusionOk="0">
                      <a:moveTo>
                        <a:pt x="2275" y="1"/>
                      </a:moveTo>
                      <a:cubicBezTo>
                        <a:pt x="1854" y="1"/>
                        <a:pt x="1425" y="157"/>
                        <a:pt x="1077" y="505"/>
                      </a:cubicBezTo>
                      <a:cubicBezTo>
                        <a:pt x="0" y="1581"/>
                        <a:pt x="762" y="3420"/>
                        <a:pt x="2286" y="3420"/>
                      </a:cubicBezTo>
                      <a:cubicBezTo>
                        <a:pt x="3230" y="3420"/>
                        <a:pt x="3992" y="2658"/>
                        <a:pt x="4004" y="1714"/>
                      </a:cubicBezTo>
                      <a:cubicBezTo>
                        <a:pt x="4004" y="683"/>
                        <a:pt x="3157" y="1"/>
                        <a:pt x="2275" y="1"/>
                      </a:cubicBezTo>
                      <a:close/>
                    </a:path>
                  </a:pathLst>
                </a:custGeom>
                <a:solidFill>
                  <a:srgbClr val="CFD9E0"/>
                </a:solidFill>
                <a:ln>
                  <a:solidFill>
                    <a:srgbClr val="BBBB09">
                      <a:alpha val="32000"/>
                    </a:srgbClr>
                  </a:solidFill>
                </a:ln>
              </p:spPr>
              <p:txBody>
                <a:bodyPr spcFirstLastPara="1" wrap="square" lIns="243800" tIns="243800" rIns="243800" bIns="243800" anchor="ctr" anchorCtr="0">
                  <a:noAutofit/>
                </a:bodyPr>
                <a:lstStyle/>
                <a:p>
                  <a:endParaRPr sz="3733"/>
                </a:p>
              </p:txBody>
            </p:sp>
            <p:sp>
              <p:nvSpPr>
                <p:cNvPr id="1611" name="Google Shape;11593;p117"/>
                <p:cNvSpPr/>
                <p:nvPr/>
              </p:nvSpPr>
              <p:spPr>
                <a:xfrm>
                  <a:off x="3883875" y="3239997"/>
                  <a:ext cx="7621" cy="762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69" h="969" extrusionOk="0">
                      <a:moveTo>
                        <a:pt x="484" y="1"/>
                      </a:moveTo>
                      <a:cubicBezTo>
                        <a:pt x="218" y="1"/>
                        <a:pt x="0" y="218"/>
                        <a:pt x="0" y="484"/>
                      </a:cubicBezTo>
                      <a:cubicBezTo>
                        <a:pt x="0" y="751"/>
                        <a:pt x="218" y="968"/>
                        <a:pt x="484" y="968"/>
                      </a:cubicBezTo>
                      <a:cubicBezTo>
                        <a:pt x="750" y="968"/>
                        <a:pt x="968" y="751"/>
                        <a:pt x="968" y="484"/>
                      </a:cubicBezTo>
                      <a:cubicBezTo>
                        <a:pt x="968" y="218"/>
                        <a:pt x="750" y="1"/>
                        <a:pt x="484" y="1"/>
                      </a:cubicBezTo>
                      <a:close/>
                    </a:path>
                  </a:pathLst>
                </a:custGeom>
                <a:solidFill>
                  <a:srgbClr val="869FB1"/>
                </a:solidFill>
                <a:ln>
                  <a:solidFill>
                    <a:srgbClr val="BBBB09">
                      <a:alpha val="32000"/>
                    </a:srgbClr>
                  </a:solidFill>
                </a:ln>
              </p:spPr>
              <p:txBody>
                <a:bodyPr spcFirstLastPara="1" wrap="square" lIns="243800" tIns="243800" rIns="243800" bIns="243800" anchor="ctr" anchorCtr="0">
                  <a:noAutofit/>
                </a:bodyPr>
                <a:lstStyle/>
                <a:p>
                  <a:endParaRPr sz="3733"/>
                </a:p>
              </p:txBody>
            </p:sp>
          </p:grpSp>
        </p:grpSp>
        <p:grpSp>
          <p:nvGrpSpPr>
            <p:cNvPr id="1344" name="Google Shape;11594;p117"/>
            <p:cNvGrpSpPr/>
            <p:nvPr/>
          </p:nvGrpSpPr>
          <p:grpSpPr>
            <a:xfrm>
              <a:off x="4271383" y="3065882"/>
              <a:ext cx="304556" cy="341663"/>
              <a:chOff x="4271383" y="3065882"/>
              <a:chExt cx="304556" cy="341663"/>
            </a:xfrm>
          </p:grpSpPr>
          <p:grpSp>
            <p:nvGrpSpPr>
              <p:cNvPr id="1543" name="Google Shape;11595;p117"/>
              <p:cNvGrpSpPr/>
              <p:nvPr/>
            </p:nvGrpSpPr>
            <p:grpSpPr>
              <a:xfrm>
                <a:off x="4293838" y="3078639"/>
                <a:ext cx="269353" cy="311973"/>
                <a:chOff x="4293838" y="3078639"/>
                <a:chExt cx="269353" cy="311973"/>
              </a:xfrm>
            </p:grpSpPr>
            <p:sp>
              <p:nvSpPr>
                <p:cNvPr id="1583" name="Google Shape;11596;p117"/>
                <p:cNvSpPr/>
                <p:nvPr/>
              </p:nvSpPr>
              <p:spPr>
                <a:xfrm>
                  <a:off x="4293838" y="3078639"/>
                  <a:ext cx="269353" cy="31197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4247" h="39666" fill="none" extrusionOk="0">
                      <a:moveTo>
                        <a:pt x="13" y="16730"/>
                      </a:moveTo>
                      <a:lnTo>
                        <a:pt x="7162" y="27690"/>
                      </a:lnTo>
                      <a:lnTo>
                        <a:pt x="8480" y="39666"/>
                      </a:lnTo>
                      <a:lnTo>
                        <a:pt x="18182" y="34138"/>
                      </a:lnTo>
                      <a:lnTo>
                        <a:pt x="26371" y="29807"/>
                      </a:lnTo>
                      <a:cubicBezTo>
                        <a:pt x="26371" y="29807"/>
                        <a:pt x="33605" y="34694"/>
                        <a:pt x="33932" y="35456"/>
                      </a:cubicBezTo>
                      <a:cubicBezTo>
                        <a:pt x="34246" y="36218"/>
                        <a:pt x="32263" y="18388"/>
                        <a:pt x="32263" y="18388"/>
                      </a:cubicBezTo>
                      <a:lnTo>
                        <a:pt x="28428" y="2928"/>
                      </a:lnTo>
                      <a:lnTo>
                        <a:pt x="12932" y="1"/>
                      </a:lnTo>
                      <a:lnTo>
                        <a:pt x="1670" y="2650"/>
                      </a:lnTo>
                      <a:lnTo>
                        <a:pt x="0" y="17142"/>
                      </a:lnTo>
                    </a:path>
                  </a:pathLst>
                </a:custGeom>
                <a:noFill/>
                <a:ln w="1825" cap="flat" cmpd="sng">
                  <a:solidFill>
                    <a:srgbClr val="BBBB09">
                      <a:alpha val="32000"/>
                    </a:srgbClr>
                  </a:solidFill>
                  <a:prstDash val="solid"/>
                  <a:miter lim="12096"/>
                  <a:headEnd type="none" w="sm" len="sm"/>
                  <a:tailEnd type="none" w="sm" len="sm"/>
                </a:ln>
              </p:spPr>
              <p:txBody>
                <a:bodyPr spcFirstLastPara="1" wrap="square" lIns="243800" tIns="243800" rIns="243800" bIns="243800" anchor="ctr" anchorCtr="0">
                  <a:noAutofit/>
                </a:bodyPr>
                <a:lstStyle/>
                <a:p>
                  <a:endParaRPr sz="3733"/>
                </a:p>
              </p:txBody>
            </p:sp>
            <p:sp>
              <p:nvSpPr>
                <p:cNvPr id="1584" name="Google Shape;11597;p117"/>
                <p:cNvSpPr/>
                <p:nvPr/>
              </p:nvSpPr>
              <p:spPr>
                <a:xfrm>
                  <a:off x="4306965" y="3099473"/>
                  <a:ext cx="62519" cy="6965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949" h="8856" fill="none" extrusionOk="0">
                      <a:moveTo>
                        <a:pt x="1" y="1"/>
                      </a:moveTo>
                      <a:lnTo>
                        <a:pt x="7948" y="8856"/>
                      </a:lnTo>
                    </a:path>
                  </a:pathLst>
                </a:custGeom>
                <a:noFill/>
                <a:ln w="1825" cap="flat" cmpd="sng">
                  <a:solidFill>
                    <a:srgbClr val="BBBB09">
                      <a:alpha val="32000"/>
                    </a:srgbClr>
                  </a:solidFill>
                  <a:prstDash val="solid"/>
                  <a:miter lim="12096"/>
                  <a:headEnd type="none" w="sm" len="sm"/>
                  <a:tailEnd type="none" w="sm" len="sm"/>
                </a:ln>
              </p:spPr>
              <p:txBody>
                <a:bodyPr spcFirstLastPara="1" wrap="square" lIns="243800" tIns="243800" rIns="243800" bIns="243800" anchor="ctr" anchorCtr="0">
                  <a:noAutofit/>
                </a:bodyPr>
                <a:lstStyle/>
                <a:p>
                  <a:endParaRPr sz="3733"/>
                </a:p>
              </p:txBody>
            </p:sp>
            <p:sp>
              <p:nvSpPr>
                <p:cNvPr id="1585" name="Google Shape;11598;p117"/>
                <p:cNvSpPr/>
                <p:nvPr/>
              </p:nvSpPr>
              <p:spPr>
                <a:xfrm>
                  <a:off x="4369476" y="3169118"/>
                  <a:ext cx="26072" cy="9866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315" h="12545" fill="none" extrusionOk="0">
                      <a:moveTo>
                        <a:pt x="0" y="1"/>
                      </a:moveTo>
                      <a:lnTo>
                        <a:pt x="3315" y="12545"/>
                      </a:lnTo>
                    </a:path>
                  </a:pathLst>
                </a:custGeom>
                <a:noFill/>
                <a:ln w="1825" cap="flat" cmpd="sng">
                  <a:solidFill>
                    <a:srgbClr val="BBBB09">
                      <a:alpha val="32000"/>
                    </a:srgbClr>
                  </a:solidFill>
                  <a:prstDash val="solid"/>
                  <a:miter lim="12096"/>
                  <a:headEnd type="none" w="sm" len="sm"/>
                  <a:tailEnd type="none" w="sm" len="sm"/>
                </a:ln>
              </p:spPr>
              <p:txBody>
                <a:bodyPr spcFirstLastPara="1" wrap="square" lIns="243800" tIns="243800" rIns="243800" bIns="243800" anchor="ctr" anchorCtr="0">
                  <a:noAutofit/>
                </a:bodyPr>
                <a:lstStyle/>
                <a:p>
                  <a:endParaRPr sz="3733"/>
                </a:p>
              </p:txBody>
            </p:sp>
            <p:sp>
              <p:nvSpPr>
                <p:cNvPr id="1586" name="Google Shape;11599;p117"/>
                <p:cNvSpPr/>
                <p:nvPr/>
              </p:nvSpPr>
              <p:spPr>
                <a:xfrm>
                  <a:off x="4399347" y="3078639"/>
                  <a:ext cx="60041" cy="11055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634" h="14057" fill="none" extrusionOk="0">
                      <a:moveTo>
                        <a:pt x="7634" y="14057"/>
                      </a:moveTo>
                      <a:lnTo>
                        <a:pt x="1" y="1"/>
                      </a:lnTo>
                    </a:path>
                  </a:pathLst>
                </a:custGeom>
                <a:noFill/>
                <a:ln w="1825" cap="flat" cmpd="sng">
                  <a:solidFill>
                    <a:srgbClr val="BBBB09">
                      <a:alpha val="32000"/>
                    </a:srgbClr>
                  </a:solidFill>
                  <a:prstDash val="solid"/>
                  <a:miter lim="12096"/>
                  <a:headEnd type="none" w="sm" len="sm"/>
                  <a:tailEnd type="none" w="sm" len="sm"/>
                </a:ln>
              </p:spPr>
              <p:txBody>
                <a:bodyPr spcFirstLastPara="1" wrap="square" lIns="243800" tIns="243800" rIns="243800" bIns="243800" anchor="ctr" anchorCtr="0">
                  <a:noAutofit/>
                </a:bodyPr>
                <a:lstStyle/>
                <a:p>
                  <a:endParaRPr sz="3733"/>
                </a:p>
              </p:txBody>
            </p:sp>
            <p:sp>
              <p:nvSpPr>
                <p:cNvPr id="1587" name="Google Shape;11600;p117"/>
                <p:cNvSpPr/>
                <p:nvPr/>
              </p:nvSpPr>
              <p:spPr>
                <a:xfrm>
                  <a:off x="4373282" y="3169118"/>
                  <a:ext cx="82299" cy="2007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464" h="2553" fill="none" extrusionOk="0">
                      <a:moveTo>
                        <a:pt x="0" y="1"/>
                      </a:moveTo>
                      <a:lnTo>
                        <a:pt x="10464" y="2553"/>
                      </a:lnTo>
                    </a:path>
                  </a:pathLst>
                </a:custGeom>
                <a:noFill/>
                <a:ln w="1825" cap="flat" cmpd="sng">
                  <a:solidFill>
                    <a:srgbClr val="BBBB09">
                      <a:alpha val="32000"/>
                    </a:srgbClr>
                  </a:solidFill>
                  <a:prstDash val="solid"/>
                  <a:miter lim="12096"/>
                  <a:headEnd type="none" w="sm" len="sm"/>
                  <a:tailEnd type="none" w="sm" len="sm"/>
                </a:ln>
              </p:spPr>
              <p:txBody>
                <a:bodyPr spcFirstLastPara="1" wrap="square" lIns="243800" tIns="243800" rIns="243800" bIns="243800" anchor="ctr" anchorCtr="0">
                  <a:noAutofit/>
                </a:bodyPr>
                <a:lstStyle/>
                <a:p>
                  <a:endParaRPr sz="3733"/>
                </a:p>
              </p:txBody>
            </p:sp>
            <p:sp>
              <p:nvSpPr>
                <p:cNvPr id="1588" name="Google Shape;11601;p117"/>
                <p:cNvSpPr/>
                <p:nvPr/>
              </p:nvSpPr>
              <p:spPr>
                <a:xfrm>
                  <a:off x="4369476" y="3078639"/>
                  <a:ext cx="29879" cy="9048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799" h="11505" fill="none" extrusionOk="0">
                      <a:moveTo>
                        <a:pt x="0" y="11505"/>
                      </a:moveTo>
                      <a:lnTo>
                        <a:pt x="3799" y="1"/>
                      </a:lnTo>
                    </a:path>
                  </a:pathLst>
                </a:custGeom>
                <a:noFill/>
                <a:ln w="1825" cap="flat" cmpd="sng">
                  <a:solidFill>
                    <a:srgbClr val="BBBB09">
                      <a:alpha val="32000"/>
                    </a:srgbClr>
                  </a:solidFill>
                  <a:prstDash val="solid"/>
                  <a:miter lim="12096"/>
                  <a:headEnd type="none" w="sm" len="sm"/>
                  <a:tailEnd type="none" w="sm" len="sm"/>
                </a:ln>
              </p:spPr>
              <p:txBody>
                <a:bodyPr spcFirstLastPara="1" wrap="square" lIns="243800" tIns="243800" rIns="243800" bIns="243800" anchor="ctr" anchorCtr="0">
                  <a:noAutofit/>
                </a:bodyPr>
                <a:lstStyle/>
                <a:p>
                  <a:endParaRPr sz="3733"/>
                </a:p>
              </p:txBody>
            </p:sp>
            <p:sp>
              <p:nvSpPr>
                <p:cNvPr id="1589" name="Google Shape;11602;p117"/>
                <p:cNvSpPr/>
                <p:nvPr/>
              </p:nvSpPr>
              <p:spPr>
                <a:xfrm>
                  <a:off x="4293932" y="3169118"/>
                  <a:ext cx="75551" cy="4111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606" h="5227" fill="none" extrusionOk="0">
                      <a:moveTo>
                        <a:pt x="1" y="5226"/>
                      </a:moveTo>
                      <a:lnTo>
                        <a:pt x="9605" y="1"/>
                      </a:lnTo>
                    </a:path>
                  </a:pathLst>
                </a:custGeom>
                <a:noFill/>
                <a:ln w="1825" cap="flat" cmpd="sng">
                  <a:solidFill>
                    <a:srgbClr val="BBBB09">
                      <a:alpha val="32000"/>
                    </a:srgbClr>
                  </a:solidFill>
                  <a:prstDash val="solid"/>
                  <a:miter lim="12096"/>
                  <a:headEnd type="none" w="sm" len="sm"/>
                  <a:tailEnd type="none" w="sm" len="sm"/>
                </a:ln>
              </p:spPr>
              <p:txBody>
                <a:bodyPr spcFirstLastPara="1" wrap="square" lIns="243800" tIns="243800" rIns="243800" bIns="243800" anchor="ctr" anchorCtr="0">
                  <a:noAutofit/>
                </a:bodyPr>
                <a:lstStyle/>
                <a:p>
                  <a:endParaRPr sz="3733"/>
                </a:p>
              </p:txBody>
            </p:sp>
            <p:sp>
              <p:nvSpPr>
                <p:cNvPr id="1590" name="Google Shape;11603;p117"/>
                <p:cNvSpPr/>
                <p:nvPr/>
              </p:nvSpPr>
              <p:spPr>
                <a:xfrm>
                  <a:off x="4350159" y="3267776"/>
                  <a:ext cx="45389" cy="2703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771" h="3437" fill="none" extrusionOk="0">
                      <a:moveTo>
                        <a:pt x="1" y="3436"/>
                      </a:moveTo>
                      <a:lnTo>
                        <a:pt x="5771" y="1"/>
                      </a:lnTo>
                    </a:path>
                  </a:pathLst>
                </a:custGeom>
                <a:noFill/>
                <a:ln w="1825" cap="flat" cmpd="sng">
                  <a:solidFill>
                    <a:srgbClr val="BBBB09">
                      <a:alpha val="32000"/>
                    </a:srgbClr>
                  </a:solidFill>
                  <a:prstDash val="solid"/>
                  <a:miter lim="12096"/>
                  <a:headEnd type="none" w="sm" len="sm"/>
                  <a:tailEnd type="none" w="sm" len="sm"/>
                </a:ln>
              </p:spPr>
              <p:txBody>
                <a:bodyPr spcFirstLastPara="1" wrap="square" lIns="243800" tIns="243800" rIns="243800" bIns="243800" anchor="ctr" anchorCtr="0">
                  <a:noAutofit/>
                </a:bodyPr>
                <a:lstStyle/>
                <a:p>
                  <a:endParaRPr sz="3733"/>
                </a:p>
              </p:txBody>
            </p:sp>
            <p:sp>
              <p:nvSpPr>
                <p:cNvPr id="1591" name="Google Shape;11604;p117"/>
                <p:cNvSpPr/>
                <p:nvPr/>
              </p:nvSpPr>
              <p:spPr>
                <a:xfrm>
                  <a:off x="4395540" y="3267776"/>
                  <a:ext cx="38830" cy="7603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937" h="9667" fill="none" extrusionOk="0">
                      <a:moveTo>
                        <a:pt x="1" y="1"/>
                      </a:moveTo>
                      <a:lnTo>
                        <a:pt x="4936" y="9666"/>
                      </a:lnTo>
                    </a:path>
                  </a:pathLst>
                </a:custGeom>
                <a:noFill/>
                <a:ln w="1825" cap="flat" cmpd="sng">
                  <a:solidFill>
                    <a:srgbClr val="BBBB09">
                      <a:alpha val="32000"/>
                    </a:srgbClr>
                  </a:solidFill>
                  <a:prstDash val="solid"/>
                  <a:miter lim="12096"/>
                  <a:headEnd type="none" w="sm" len="sm"/>
                  <a:tailEnd type="none" w="sm" len="sm"/>
                </a:ln>
              </p:spPr>
              <p:txBody>
                <a:bodyPr spcFirstLastPara="1" wrap="square" lIns="243800" tIns="243800" rIns="243800" bIns="243800" anchor="ctr" anchorCtr="0">
                  <a:noAutofit/>
                </a:bodyPr>
                <a:lstStyle/>
                <a:p>
                  <a:endParaRPr sz="3733"/>
                </a:p>
              </p:txBody>
            </p:sp>
            <p:sp>
              <p:nvSpPr>
                <p:cNvPr id="1592" name="Google Shape;11605;p117"/>
                <p:cNvSpPr/>
                <p:nvPr/>
              </p:nvSpPr>
              <p:spPr>
                <a:xfrm>
                  <a:off x="4360439" y="3267776"/>
                  <a:ext cx="35109" cy="12197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64" h="15509" fill="none" extrusionOk="0">
                      <a:moveTo>
                        <a:pt x="0" y="15509"/>
                      </a:moveTo>
                      <a:lnTo>
                        <a:pt x="4464" y="1"/>
                      </a:lnTo>
                    </a:path>
                  </a:pathLst>
                </a:custGeom>
                <a:noFill/>
                <a:ln w="1825" cap="flat" cmpd="sng">
                  <a:solidFill>
                    <a:srgbClr val="BBBB09">
                      <a:alpha val="32000"/>
                    </a:srgbClr>
                  </a:solidFill>
                  <a:prstDash val="solid"/>
                  <a:miter lim="12096"/>
                  <a:headEnd type="none" w="sm" len="sm"/>
                  <a:tailEnd type="none" w="sm" len="sm"/>
                </a:ln>
              </p:spPr>
              <p:txBody>
                <a:bodyPr spcFirstLastPara="1" wrap="square" lIns="243800" tIns="243800" rIns="243800" bIns="243800" anchor="ctr" anchorCtr="0">
                  <a:noAutofit/>
                </a:bodyPr>
                <a:lstStyle/>
                <a:p>
                  <a:endParaRPr sz="3733"/>
                </a:p>
              </p:txBody>
            </p:sp>
            <p:sp>
              <p:nvSpPr>
                <p:cNvPr id="1593" name="Google Shape;11606;p117"/>
                <p:cNvSpPr/>
                <p:nvPr/>
              </p:nvSpPr>
              <p:spPr>
                <a:xfrm>
                  <a:off x="4293932" y="3210220"/>
                  <a:ext cx="101616" cy="5756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920" h="7319" fill="none" extrusionOk="0">
                      <a:moveTo>
                        <a:pt x="1" y="0"/>
                      </a:moveTo>
                      <a:lnTo>
                        <a:pt x="12920" y="7319"/>
                      </a:lnTo>
                    </a:path>
                  </a:pathLst>
                </a:custGeom>
                <a:noFill/>
                <a:ln w="1825" cap="flat" cmpd="sng">
                  <a:solidFill>
                    <a:srgbClr val="BBBB09">
                      <a:alpha val="32000"/>
                    </a:srgbClr>
                  </a:solidFill>
                  <a:prstDash val="solid"/>
                  <a:miter lim="12096"/>
                  <a:headEnd type="none" w="sm" len="sm"/>
                  <a:tailEnd type="none" w="sm" len="sm"/>
                </a:ln>
              </p:spPr>
              <p:txBody>
                <a:bodyPr spcFirstLastPara="1" wrap="square" lIns="243800" tIns="243800" rIns="243800" bIns="243800" anchor="ctr" anchorCtr="0">
                  <a:noAutofit/>
                </a:bodyPr>
                <a:lstStyle/>
                <a:p>
                  <a:endParaRPr sz="3733"/>
                </a:p>
              </p:txBody>
            </p:sp>
            <p:sp>
              <p:nvSpPr>
                <p:cNvPr id="1594" name="Google Shape;11607;p117"/>
                <p:cNvSpPr/>
                <p:nvPr/>
              </p:nvSpPr>
              <p:spPr>
                <a:xfrm>
                  <a:off x="4395540" y="3186436"/>
                  <a:ext cx="66420" cy="7973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445" h="10138" fill="none" extrusionOk="0">
                      <a:moveTo>
                        <a:pt x="8444" y="0"/>
                      </a:moveTo>
                      <a:lnTo>
                        <a:pt x="1" y="10137"/>
                      </a:lnTo>
                    </a:path>
                  </a:pathLst>
                </a:custGeom>
                <a:noFill/>
                <a:ln w="1825" cap="flat" cmpd="sng">
                  <a:solidFill>
                    <a:srgbClr val="BBBB09">
                      <a:alpha val="32000"/>
                    </a:srgbClr>
                  </a:solidFill>
                  <a:prstDash val="solid"/>
                  <a:miter lim="12096"/>
                  <a:headEnd type="none" w="sm" len="sm"/>
                  <a:tailEnd type="none" w="sm" len="sm"/>
                </a:ln>
              </p:spPr>
              <p:txBody>
                <a:bodyPr spcFirstLastPara="1" wrap="square" lIns="243800" tIns="243800" rIns="243800" bIns="243800" anchor="ctr" anchorCtr="0">
                  <a:noAutofit/>
                </a:bodyPr>
                <a:lstStyle/>
                <a:p>
                  <a:endParaRPr sz="3733"/>
                </a:p>
              </p:txBody>
            </p:sp>
            <p:sp>
              <p:nvSpPr>
                <p:cNvPr id="1595" name="Google Shape;11608;p117"/>
                <p:cNvSpPr/>
                <p:nvPr/>
              </p:nvSpPr>
              <p:spPr>
                <a:xfrm>
                  <a:off x="4459380" y="3189669"/>
                  <a:ext cx="41873" cy="12340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324" h="15690" fill="none" extrusionOk="0">
                      <a:moveTo>
                        <a:pt x="1" y="0"/>
                      </a:moveTo>
                      <a:lnTo>
                        <a:pt x="5323" y="15690"/>
                      </a:lnTo>
                    </a:path>
                  </a:pathLst>
                </a:custGeom>
                <a:noFill/>
                <a:ln w="1825" cap="flat" cmpd="sng">
                  <a:solidFill>
                    <a:srgbClr val="BBBB09">
                      <a:alpha val="32000"/>
                    </a:srgbClr>
                  </a:solidFill>
                  <a:prstDash val="solid"/>
                  <a:miter lim="12096"/>
                  <a:headEnd type="none" w="sm" len="sm"/>
                  <a:tailEnd type="none" w="sm" len="sm"/>
                </a:ln>
              </p:spPr>
              <p:txBody>
                <a:bodyPr spcFirstLastPara="1" wrap="square" lIns="243800" tIns="243800" rIns="243800" bIns="243800" anchor="ctr" anchorCtr="0">
                  <a:noAutofit/>
                </a:bodyPr>
                <a:lstStyle/>
                <a:p>
                  <a:endParaRPr sz="3733"/>
                </a:p>
              </p:txBody>
            </p:sp>
            <p:sp>
              <p:nvSpPr>
                <p:cNvPr id="1596" name="Google Shape;11609;p117"/>
                <p:cNvSpPr/>
                <p:nvPr/>
              </p:nvSpPr>
              <p:spPr>
                <a:xfrm>
                  <a:off x="4395540" y="3267776"/>
                  <a:ext cx="105713" cy="4529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441" h="5759" fill="none" extrusionOk="0">
                      <a:moveTo>
                        <a:pt x="1" y="1"/>
                      </a:moveTo>
                      <a:lnTo>
                        <a:pt x="13440" y="5759"/>
                      </a:lnTo>
                    </a:path>
                  </a:pathLst>
                </a:custGeom>
                <a:noFill/>
                <a:ln w="1825" cap="flat" cmpd="sng">
                  <a:solidFill>
                    <a:srgbClr val="BBBB09">
                      <a:alpha val="32000"/>
                    </a:srgbClr>
                  </a:solidFill>
                  <a:prstDash val="solid"/>
                  <a:miter lim="12096"/>
                  <a:headEnd type="none" w="sm" len="sm"/>
                  <a:tailEnd type="none" w="sm" len="sm"/>
                </a:ln>
              </p:spPr>
              <p:txBody>
                <a:bodyPr spcFirstLastPara="1" wrap="square" lIns="243800" tIns="243800" rIns="243800" bIns="243800" anchor="ctr" anchorCtr="0">
                  <a:noAutofit/>
                </a:bodyPr>
                <a:lstStyle/>
                <a:p>
                  <a:endParaRPr sz="3733"/>
                </a:p>
              </p:txBody>
            </p:sp>
            <p:sp>
              <p:nvSpPr>
                <p:cNvPr id="1597" name="Google Shape;11610;p117"/>
                <p:cNvSpPr/>
                <p:nvPr/>
              </p:nvSpPr>
              <p:spPr>
                <a:xfrm>
                  <a:off x="4501246" y="3223252"/>
                  <a:ext cx="46435" cy="8981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904" h="11420" fill="none" extrusionOk="0">
                      <a:moveTo>
                        <a:pt x="0" y="11420"/>
                      </a:moveTo>
                      <a:lnTo>
                        <a:pt x="5904" y="1"/>
                      </a:lnTo>
                    </a:path>
                  </a:pathLst>
                </a:custGeom>
                <a:noFill/>
                <a:ln w="1825" cap="flat" cmpd="sng">
                  <a:solidFill>
                    <a:srgbClr val="BBBB09">
                      <a:alpha val="32000"/>
                    </a:srgbClr>
                  </a:solidFill>
                  <a:prstDash val="solid"/>
                  <a:miter lim="12096"/>
                  <a:headEnd type="none" w="sm" len="sm"/>
                  <a:tailEnd type="none" w="sm" len="sm"/>
                </a:ln>
              </p:spPr>
              <p:txBody>
                <a:bodyPr spcFirstLastPara="1" wrap="square" lIns="243800" tIns="243800" rIns="243800" bIns="243800" anchor="ctr" anchorCtr="0">
                  <a:noAutofit/>
                </a:bodyPr>
                <a:lstStyle/>
                <a:p>
                  <a:endParaRPr sz="3733"/>
                </a:p>
              </p:txBody>
            </p:sp>
            <p:sp>
              <p:nvSpPr>
                <p:cNvPr id="1598" name="Google Shape;11611;p117"/>
                <p:cNvSpPr/>
                <p:nvPr/>
              </p:nvSpPr>
              <p:spPr>
                <a:xfrm>
                  <a:off x="4459671" y="3104231"/>
                  <a:ext cx="58421" cy="8496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428" h="10803" fill="none" extrusionOk="0">
                      <a:moveTo>
                        <a:pt x="0" y="10803"/>
                      </a:moveTo>
                      <a:lnTo>
                        <a:pt x="7428" y="1"/>
                      </a:lnTo>
                    </a:path>
                  </a:pathLst>
                </a:custGeom>
                <a:noFill/>
                <a:ln w="1825" cap="flat" cmpd="sng">
                  <a:solidFill>
                    <a:srgbClr val="BBBB09">
                      <a:alpha val="32000"/>
                    </a:srgbClr>
                  </a:solidFill>
                  <a:prstDash val="solid"/>
                  <a:miter lim="12096"/>
                  <a:headEnd type="none" w="sm" len="sm"/>
                  <a:tailEnd type="none" w="sm" len="sm"/>
                </a:ln>
              </p:spPr>
              <p:txBody>
                <a:bodyPr spcFirstLastPara="1" wrap="square" lIns="243800" tIns="243800" rIns="243800" bIns="243800" anchor="ctr" anchorCtr="0">
                  <a:noAutofit/>
                </a:bodyPr>
                <a:lstStyle/>
                <a:p>
                  <a:endParaRPr sz="3733"/>
                </a:p>
              </p:txBody>
            </p:sp>
            <p:sp>
              <p:nvSpPr>
                <p:cNvPr id="1599" name="Google Shape;11612;p117"/>
                <p:cNvSpPr/>
                <p:nvPr/>
              </p:nvSpPr>
              <p:spPr>
                <a:xfrm>
                  <a:off x="4459671" y="3189189"/>
                  <a:ext cx="86586" cy="3673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009" h="4671" fill="none" extrusionOk="0">
                      <a:moveTo>
                        <a:pt x="0" y="1"/>
                      </a:moveTo>
                      <a:lnTo>
                        <a:pt x="11008" y="4670"/>
                      </a:lnTo>
                    </a:path>
                  </a:pathLst>
                </a:custGeom>
                <a:noFill/>
                <a:ln w="1825" cap="flat" cmpd="sng">
                  <a:solidFill>
                    <a:srgbClr val="BBBB09">
                      <a:alpha val="32000"/>
                    </a:srgbClr>
                  </a:solidFill>
                  <a:prstDash val="solid"/>
                  <a:miter lim="12096"/>
                  <a:headEnd type="none" w="sm" len="sm"/>
                  <a:tailEnd type="none" w="sm" len="sm"/>
                </a:ln>
              </p:spPr>
              <p:txBody>
                <a:bodyPr spcFirstLastPara="1" wrap="square" lIns="243800" tIns="243800" rIns="243800" bIns="243800" anchor="ctr" anchorCtr="0">
                  <a:noAutofit/>
                </a:bodyPr>
                <a:lstStyle/>
                <a:p>
                  <a:endParaRPr sz="3733"/>
                </a:p>
              </p:txBody>
            </p:sp>
          </p:grpSp>
          <p:grpSp>
            <p:nvGrpSpPr>
              <p:cNvPr id="1544" name="Google Shape;11613;p117"/>
              <p:cNvGrpSpPr/>
              <p:nvPr/>
            </p:nvGrpSpPr>
            <p:grpSpPr>
              <a:xfrm>
                <a:off x="4538164" y="3342061"/>
                <a:ext cx="37776" cy="32380"/>
                <a:chOff x="4538164" y="3342061"/>
                <a:chExt cx="37776" cy="32380"/>
              </a:xfrm>
            </p:grpSpPr>
            <p:sp>
              <p:nvSpPr>
                <p:cNvPr id="1581" name="Google Shape;11614;p117"/>
                <p:cNvSpPr/>
                <p:nvPr/>
              </p:nvSpPr>
              <p:spPr>
                <a:xfrm>
                  <a:off x="4538164" y="3342061"/>
                  <a:ext cx="37776" cy="3238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803" h="4117" extrusionOk="0">
                      <a:moveTo>
                        <a:pt x="2737" y="0"/>
                      </a:moveTo>
                      <a:cubicBezTo>
                        <a:pt x="2231" y="0"/>
                        <a:pt x="1714" y="189"/>
                        <a:pt x="1294" y="608"/>
                      </a:cubicBezTo>
                      <a:cubicBezTo>
                        <a:pt x="0" y="1903"/>
                        <a:pt x="919" y="4116"/>
                        <a:pt x="2746" y="4116"/>
                      </a:cubicBezTo>
                      <a:cubicBezTo>
                        <a:pt x="3883" y="4116"/>
                        <a:pt x="4802" y="3197"/>
                        <a:pt x="4802" y="2060"/>
                      </a:cubicBezTo>
                      <a:cubicBezTo>
                        <a:pt x="4802" y="817"/>
                        <a:pt x="3792" y="0"/>
                        <a:pt x="2737" y="0"/>
                      </a:cubicBezTo>
                      <a:close/>
                    </a:path>
                  </a:pathLst>
                </a:custGeom>
                <a:solidFill>
                  <a:srgbClr val="CFD9E0"/>
                </a:solidFill>
                <a:ln>
                  <a:solidFill>
                    <a:srgbClr val="BBBB09">
                      <a:alpha val="32000"/>
                    </a:srgbClr>
                  </a:solidFill>
                </a:ln>
              </p:spPr>
              <p:txBody>
                <a:bodyPr spcFirstLastPara="1" wrap="square" lIns="243800" tIns="243800" rIns="243800" bIns="243800" anchor="ctr" anchorCtr="0">
                  <a:noAutofit/>
                </a:bodyPr>
                <a:lstStyle/>
                <a:p>
                  <a:endParaRPr sz="3733"/>
                </a:p>
              </p:txBody>
            </p:sp>
            <p:sp>
              <p:nvSpPr>
                <p:cNvPr id="1582" name="Google Shape;11615;p117"/>
                <p:cNvSpPr/>
                <p:nvPr/>
              </p:nvSpPr>
              <p:spPr>
                <a:xfrm>
                  <a:off x="4553194" y="3351790"/>
                  <a:ext cx="13040" cy="1304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8" h="1658" extrusionOk="0">
                      <a:moveTo>
                        <a:pt x="835" y="0"/>
                      </a:moveTo>
                      <a:cubicBezTo>
                        <a:pt x="375" y="0"/>
                        <a:pt x="0" y="363"/>
                        <a:pt x="0" y="823"/>
                      </a:cubicBezTo>
                      <a:cubicBezTo>
                        <a:pt x="0" y="1283"/>
                        <a:pt x="375" y="1658"/>
                        <a:pt x="835" y="1658"/>
                      </a:cubicBezTo>
                      <a:cubicBezTo>
                        <a:pt x="1295" y="1658"/>
                        <a:pt x="1658" y="1283"/>
                        <a:pt x="1658" y="823"/>
                      </a:cubicBezTo>
                      <a:cubicBezTo>
                        <a:pt x="1658" y="363"/>
                        <a:pt x="1295" y="0"/>
                        <a:pt x="835" y="0"/>
                      </a:cubicBezTo>
                      <a:close/>
                    </a:path>
                  </a:pathLst>
                </a:custGeom>
                <a:solidFill>
                  <a:srgbClr val="869FB1"/>
                </a:solidFill>
                <a:ln>
                  <a:solidFill>
                    <a:srgbClr val="BBBB09">
                      <a:alpha val="32000"/>
                    </a:srgbClr>
                  </a:solidFill>
                </a:ln>
              </p:spPr>
              <p:txBody>
                <a:bodyPr spcFirstLastPara="1" wrap="square" lIns="243800" tIns="243800" rIns="243800" bIns="243800" anchor="ctr" anchorCtr="0">
                  <a:noAutofit/>
                </a:bodyPr>
                <a:lstStyle/>
                <a:p>
                  <a:endParaRPr sz="3733"/>
                </a:p>
              </p:txBody>
            </p:sp>
          </p:grpSp>
          <p:grpSp>
            <p:nvGrpSpPr>
              <p:cNvPr id="1545" name="Google Shape;11616;p117"/>
              <p:cNvGrpSpPr/>
              <p:nvPr/>
            </p:nvGrpSpPr>
            <p:grpSpPr>
              <a:xfrm>
                <a:off x="4271383" y="3194742"/>
                <a:ext cx="37783" cy="32420"/>
                <a:chOff x="4271383" y="3194742"/>
                <a:chExt cx="37783" cy="32420"/>
              </a:xfrm>
            </p:grpSpPr>
            <p:sp>
              <p:nvSpPr>
                <p:cNvPr id="1579" name="Google Shape;11617;p117"/>
                <p:cNvSpPr/>
                <p:nvPr/>
              </p:nvSpPr>
              <p:spPr>
                <a:xfrm>
                  <a:off x="4271383" y="3194742"/>
                  <a:ext cx="37783" cy="3242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804" h="4122" extrusionOk="0">
                      <a:moveTo>
                        <a:pt x="2738" y="0"/>
                      </a:moveTo>
                      <a:cubicBezTo>
                        <a:pt x="2231" y="0"/>
                        <a:pt x="1715" y="190"/>
                        <a:pt x="1295" y="614"/>
                      </a:cubicBezTo>
                      <a:cubicBezTo>
                        <a:pt x="1" y="1908"/>
                        <a:pt x="920" y="4122"/>
                        <a:pt x="2747" y="4122"/>
                      </a:cubicBezTo>
                      <a:cubicBezTo>
                        <a:pt x="3884" y="4122"/>
                        <a:pt x="4803" y="3202"/>
                        <a:pt x="4803" y="2065"/>
                      </a:cubicBezTo>
                      <a:cubicBezTo>
                        <a:pt x="4803" y="823"/>
                        <a:pt x="3793" y="0"/>
                        <a:pt x="2738" y="0"/>
                      </a:cubicBezTo>
                      <a:close/>
                    </a:path>
                  </a:pathLst>
                </a:custGeom>
                <a:solidFill>
                  <a:srgbClr val="CFD9E0"/>
                </a:solidFill>
                <a:ln>
                  <a:solidFill>
                    <a:srgbClr val="BBBB09">
                      <a:alpha val="32000"/>
                    </a:srgbClr>
                  </a:solidFill>
                </a:ln>
              </p:spPr>
              <p:txBody>
                <a:bodyPr spcFirstLastPara="1" wrap="square" lIns="243800" tIns="243800" rIns="243800" bIns="243800" anchor="ctr" anchorCtr="0">
                  <a:noAutofit/>
                </a:bodyPr>
                <a:lstStyle/>
                <a:p>
                  <a:endParaRPr sz="3733"/>
                </a:p>
              </p:txBody>
            </p:sp>
            <p:sp>
              <p:nvSpPr>
                <p:cNvPr id="1580" name="Google Shape;11618;p117"/>
                <p:cNvSpPr/>
                <p:nvPr/>
              </p:nvSpPr>
              <p:spPr>
                <a:xfrm>
                  <a:off x="4286516" y="3204416"/>
                  <a:ext cx="13040" cy="1304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8" h="1658" extrusionOk="0">
                      <a:moveTo>
                        <a:pt x="823" y="0"/>
                      </a:moveTo>
                      <a:cubicBezTo>
                        <a:pt x="363" y="0"/>
                        <a:pt x="0" y="375"/>
                        <a:pt x="0" y="835"/>
                      </a:cubicBezTo>
                      <a:cubicBezTo>
                        <a:pt x="0" y="1295"/>
                        <a:pt x="363" y="1658"/>
                        <a:pt x="823" y="1658"/>
                      </a:cubicBezTo>
                      <a:cubicBezTo>
                        <a:pt x="1282" y="1658"/>
                        <a:pt x="1657" y="1295"/>
                        <a:pt x="1657" y="835"/>
                      </a:cubicBezTo>
                      <a:cubicBezTo>
                        <a:pt x="1657" y="375"/>
                        <a:pt x="1282" y="0"/>
                        <a:pt x="823" y="0"/>
                      </a:cubicBezTo>
                      <a:close/>
                    </a:path>
                  </a:pathLst>
                </a:custGeom>
                <a:solidFill>
                  <a:srgbClr val="869FB1"/>
                </a:solidFill>
                <a:ln>
                  <a:solidFill>
                    <a:srgbClr val="BBBB09">
                      <a:alpha val="32000"/>
                    </a:srgbClr>
                  </a:solidFill>
                </a:ln>
              </p:spPr>
              <p:txBody>
                <a:bodyPr spcFirstLastPara="1" wrap="square" lIns="243800" tIns="243800" rIns="243800" bIns="243800" anchor="ctr" anchorCtr="0">
                  <a:noAutofit/>
                </a:bodyPr>
                <a:lstStyle/>
                <a:p>
                  <a:endParaRPr sz="3733"/>
                </a:p>
              </p:txBody>
            </p:sp>
          </p:grpSp>
          <p:grpSp>
            <p:nvGrpSpPr>
              <p:cNvPr id="1546" name="Google Shape;11619;p117"/>
              <p:cNvGrpSpPr/>
              <p:nvPr/>
            </p:nvGrpSpPr>
            <p:grpSpPr>
              <a:xfrm>
                <a:off x="4284416" y="3084058"/>
                <a:ext cx="37783" cy="32357"/>
                <a:chOff x="4284416" y="3084058"/>
                <a:chExt cx="37783" cy="32357"/>
              </a:xfrm>
            </p:grpSpPr>
            <p:sp>
              <p:nvSpPr>
                <p:cNvPr id="1577" name="Google Shape;11620;p117"/>
                <p:cNvSpPr/>
                <p:nvPr/>
              </p:nvSpPr>
              <p:spPr>
                <a:xfrm>
                  <a:off x="4284416" y="3084058"/>
                  <a:ext cx="37783" cy="3235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804" h="4114" extrusionOk="0">
                      <a:moveTo>
                        <a:pt x="2732" y="1"/>
                      </a:moveTo>
                      <a:cubicBezTo>
                        <a:pt x="2228" y="1"/>
                        <a:pt x="1714" y="188"/>
                        <a:pt x="1295" y="606"/>
                      </a:cubicBezTo>
                      <a:cubicBezTo>
                        <a:pt x="1" y="1900"/>
                        <a:pt x="920" y="4114"/>
                        <a:pt x="2747" y="4114"/>
                      </a:cubicBezTo>
                      <a:cubicBezTo>
                        <a:pt x="3884" y="4114"/>
                        <a:pt x="4803" y="3195"/>
                        <a:pt x="4803" y="2058"/>
                      </a:cubicBezTo>
                      <a:cubicBezTo>
                        <a:pt x="4803" y="821"/>
                        <a:pt x="3789" y="1"/>
                        <a:pt x="2732" y="1"/>
                      </a:cubicBezTo>
                      <a:close/>
                    </a:path>
                  </a:pathLst>
                </a:custGeom>
                <a:solidFill>
                  <a:srgbClr val="CFD9E0"/>
                </a:solidFill>
                <a:ln>
                  <a:solidFill>
                    <a:srgbClr val="BBBB09">
                      <a:alpha val="32000"/>
                    </a:srgbClr>
                  </a:solidFill>
                </a:ln>
              </p:spPr>
              <p:txBody>
                <a:bodyPr spcFirstLastPara="1" wrap="square" lIns="243800" tIns="243800" rIns="243800" bIns="243800" anchor="ctr" anchorCtr="0">
                  <a:noAutofit/>
                </a:bodyPr>
                <a:lstStyle/>
                <a:p>
                  <a:endParaRPr sz="3733"/>
                </a:p>
              </p:txBody>
            </p:sp>
            <p:sp>
              <p:nvSpPr>
                <p:cNvPr id="1578" name="Google Shape;11621;p117"/>
                <p:cNvSpPr/>
                <p:nvPr/>
              </p:nvSpPr>
              <p:spPr>
                <a:xfrm>
                  <a:off x="4299548" y="3093763"/>
                  <a:ext cx="13040" cy="1304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8" h="1659" extrusionOk="0">
                      <a:moveTo>
                        <a:pt x="823" y="1"/>
                      </a:moveTo>
                      <a:cubicBezTo>
                        <a:pt x="363" y="1"/>
                        <a:pt x="0" y="364"/>
                        <a:pt x="0" y="824"/>
                      </a:cubicBezTo>
                      <a:cubicBezTo>
                        <a:pt x="0" y="1283"/>
                        <a:pt x="363" y="1658"/>
                        <a:pt x="823" y="1658"/>
                      </a:cubicBezTo>
                      <a:cubicBezTo>
                        <a:pt x="1283" y="1658"/>
                        <a:pt x="1658" y="1283"/>
                        <a:pt x="1658" y="824"/>
                      </a:cubicBezTo>
                      <a:cubicBezTo>
                        <a:pt x="1658" y="364"/>
                        <a:pt x="1283" y="1"/>
                        <a:pt x="823" y="1"/>
                      </a:cubicBezTo>
                      <a:close/>
                    </a:path>
                  </a:pathLst>
                </a:custGeom>
                <a:solidFill>
                  <a:srgbClr val="869FB1"/>
                </a:solidFill>
                <a:ln>
                  <a:solidFill>
                    <a:srgbClr val="BBBB09">
                      <a:alpha val="32000"/>
                    </a:srgbClr>
                  </a:solidFill>
                </a:ln>
              </p:spPr>
              <p:txBody>
                <a:bodyPr spcFirstLastPara="1" wrap="square" lIns="243800" tIns="243800" rIns="243800" bIns="243800" anchor="ctr" anchorCtr="0">
                  <a:noAutofit/>
                </a:bodyPr>
                <a:lstStyle/>
                <a:p>
                  <a:endParaRPr sz="3733"/>
                </a:p>
              </p:txBody>
            </p:sp>
          </p:grpSp>
          <p:grpSp>
            <p:nvGrpSpPr>
              <p:cNvPr id="1547" name="Google Shape;11622;p117"/>
              <p:cNvGrpSpPr/>
              <p:nvPr/>
            </p:nvGrpSpPr>
            <p:grpSpPr>
              <a:xfrm>
                <a:off x="4478697" y="3297561"/>
                <a:ext cx="37776" cy="32451"/>
                <a:chOff x="4478697" y="3297561"/>
                <a:chExt cx="37776" cy="32451"/>
              </a:xfrm>
            </p:grpSpPr>
            <p:sp>
              <p:nvSpPr>
                <p:cNvPr id="1575" name="Google Shape;11623;p117"/>
                <p:cNvSpPr/>
                <p:nvPr/>
              </p:nvSpPr>
              <p:spPr>
                <a:xfrm>
                  <a:off x="4478697" y="3297561"/>
                  <a:ext cx="37776" cy="3245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803" h="4126" extrusionOk="0">
                      <a:moveTo>
                        <a:pt x="2730" y="0"/>
                      </a:moveTo>
                      <a:cubicBezTo>
                        <a:pt x="2226" y="0"/>
                        <a:pt x="1713" y="187"/>
                        <a:pt x="1295" y="605"/>
                      </a:cubicBezTo>
                      <a:cubicBezTo>
                        <a:pt x="1" y="1899"/>
                        <a:pt x="920" y="4125"/>
                        <a:pt x="2746" y="4125"/>
                      </a:cubicBezTo>
                      <a:cubicBezTo>
                        <a:pt x="3884" y="4113"/>
                        <a:pt x="4803" y="3194"/>
                        <a:pt x="4803" y="2069"/>
                      </a:cubicBezTo>
                      <a:cubicBezTo>
                        <a:pt x="4803" y="824"/>
                        <a:pt x="3788" y="0"/>
                        <a:pt x="2730" y="0"/>
                      </a:cubicBezTo>
                      <a:close/>
                    </a:path>
                  </a:pathLst>
                </a:custGeom>
                <a:solidFill>
                  <a:srgbClr val="CFD9E0"/>
                </a:solidFill>
                <a:ln>
                  <a:solidFill>
                    <a:srgbClr val="BBBB09">
                      <a:alpha val="32000"/>
                    </a:srgbClr>
                  </a:solidFill>
                </a:ln>
              </p:spPr>
              <p:txBody>
                <a:bodyPr spcFirstLastPara="1" wrap="square" lIns="243800" tIns="243800" rIns="243800" bIns="243800" anchor="ctr" anchorCtr="0">
                  <a:noAutofit/>
                </a:bodyPr>
                <a:lstStyle/>
                <a:p>
                  <a:endParaRPr sz="3733"/>
                </a:p>
              </p:txBody>
            </p:sp>
            <p:sp>
              <p:nvSpPr>
                <p:cNvPr id="1576" name="Google Shape;11624;p117"/>
                <p:cNvSpPr/>
                <p:nvPr/>
              </p:nvSpPr>
              <p:spPr>
                <a:xfrm>
                  <a:off x="4493727" y="3307361"/>
                  <a:ext cx="13048" cy="1304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9" h="1658" extrusionOk="0">
                      <a:moveTo>
                        <a:pt x="835" y="0"/>
                      </a:moveTo>
                      <a:cubicBezTo>
                        <a:pt x="376" y="0"/>
                        <a:pt x="1" y="363"/>
                        <a:pt x="1" y="823"/>
                      </a:cubicBezTo>
                      <a:cubicBezTo>
                        <a:pt x="1" y="1282"/>
                        <a:pt x="376" y="1657"/>
                        <a:pt x="835" y="1657"/>
                      </a:cubicBezTo>
                      <a:cubicBezTo>
                        <a:pt x="1295" y="1657"/>
                        <a:pt x="1658" y="1282"/>
                        <a:pt x="1658" y="823"/>
                      </a:cubicBezTo>
                      <a:cubicBezTo>
                        <a:pt x="1658" y="363"/>
                        <a:pt x="1295" y="0"/>
                        <a:pt x="835" y="0"/>
                      </a:cubicBezTo>
                      <a:close/>
                    </a:path>
                  </a:pathLst>
                </a:custGeom>
                <a:solidFill>
                  <a:srgbClr val="869FB1"/>
                </a:solidFill>
                <a:ln>
                  <a:solidFill>
                    <a:srgbClr val="BBBB09">
                      <a:alpha val="32000"/>
                    </a:srgbClr>
                  </a:solidFill>
                </a:ln>
              </p:spPr>
              <p:txBody>
                <a:bodyPr spcFirstLastPara="1" wrap="square" lIns="243800" tIns="243800" rIns="243800" bIns="243800" anchor="ctr" anchorCtr="0">
                  <a:noAutofit/>
                </a:bodyPr>
                <a:lstStyle/>
                <a:p>
                  <a:endParaRPr sz="3733"/>
                </a:p>
              </p:txBody>
            </p:sp>
          </p:grpSp>
          <p:grpSp>
            <p:nvGrpSpPr>
              <p:cNvPr id="1548" name="Google Shape;11625;p117"/>
              <p:cNvGrpSpPr/>
              <p:nvPr/>
            </p:nvGrpSpPr>
            <p:grpSpPr>
              <a:xfrm>
                <a:off x="4411813" y="3331711"/>
                <a:ext cx="37776" cy="32451"/>
                <a:chOff x="4411813" y="3331711"/>
                <a:chExt cx="37776" cy="32451"/>
              </a:xfrm>
            </p:grpSpPr>
            <p:sp>
              <p:nvSpPr>
                <p:cNvPr id="1573" name="Google Shape;11626;p117"/>
                <p:cNvSpPr/>
                <p:nvPr/>
              </p:nvSpPr>
              <p:spPr>
                <a:xfrm>
                  <a:off x="4411813" y="3331711"/>
                  <a:ext cx="37776" cy="3245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803" h="4126" extrusionOk="0">
                      <a:moveTo>
                        <a:pt x="2730" y="1"/>
                      </a:moveTo>
                      <a:cubicBezTo>
                        <a:pt x="2226" y="1"/>
                        <a:pt x="1713" y="188"/>
                        <a:pt x="1295" y="606"/>
                      </a:cubicBezTo>
                      <a:cubicBezTo>
                        <a:pt x="0" y="1900"/>
                        <a:pt x="920" y="4126"/>
                        <a:pt x="2759" y="4126"/>
                      </a:cubicBezTo>
                      <a:cubicBezTo>
                        <a:pt x="3884" y="4114"/>
                        <a:pt x="4803" y="3194"/>
                        <a:pt x="4803" y="2069"/>
                      </a:cubicBezTo>
                      <a:cubicBezTo>
                        <a:pt x="4803" y="824"/>
                        <a:pt x="3788" y="1"/>
                        <a:pt x="2730" y="1"/>
                      </a:cubicBezTo>
                      <a:close/>
                    </a:path>
                  </a:pathLst>
                </a:custGeom>
                <a:solidFill>
                  <a:srgbClr val="CFD9E0"/>
                </a:solidFill>
                <a:ln>
                  <a:solidFill>
                    <a:srgbClr val="BBBB09">
                      <a:alpha val="32000"/>
                    </a:srgbClr>
                  </a:solidFill>
                </a:ln>
              </p:spPr>
              <p:txBody>
                <a:bodyPr spcFirstLastPara="1" wrap="square" lIns="243800" tIns="243800" rIns="243800" bIns="243800" anchor="ctr" anchorCtr="0">
                  <a:noAutofit/>
                </a:bodyPr>
                <a:lstStyle/>
                <a:p>
                  <a:endParaRPr sz="3733"/>
                </a:p>
              </p:txBody>
            </p:sp>
            <p:sp>
              <p:nvSpPr>
                <p:cNvPr id="1574" name="Google Shape;11627;p117"/>
                <p:cNvSpPr/>
                <p:nvPr/>
              </p:nvSpPr>
              <p:spPr>
                <a:xfrm>
                  <a:off x="4426937" y="3341416"/>
                  <a:ext cx="13048" cy="1304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9" h="1659" extrusionOk="0">
                      <a:moveTo>
                        <a:pt x="823" y="1"/>
                      </a:moveTo>
                      <a:cubicBezTo>
                        <a:pt x="376" y="1"/>
                        <a:pt x="1" y="376"/>
                        <a:pt x="1" y="823"/>
                      </a:cubicBezTo>
                      <a:cubicBezTo>
                        <a:pt x="1" y="1283"/>
                        <a:pt x="376" y="1658"/>
                        <a:pt x="823" y="1658"/>
                      </a:cubicBezTo>
                      <a:cubicBezTo>
                        <a:pt x="1283" y="1658"/>
                        <a:pt x="1658" y="1283"/>
                        <a:pt x="1658" y="823"/>
                      </a:cubicBezTo>
                      <a:cubicBezTo>
                        <a:pt x="1658" y="376"/>
                        <a:pt x="1283" y="1"/>
                        <a:pt x="823" y="1"/>
                      </a:cubicBezTo>
                      <a:close/>
                    </a:path>
                  </a:pathLst>
                </a:custGeom>
                <a:solidFill>
                  <a:srgbClr val="869FB1"/>
                </a:solidFill>
                <a:ln>
                  <a:solidFill>
                    <a:srgbClr val="BBBB09">
                      <a:alpha val="32000"/>
                    </a:srgbClr>
                  </a:solidFill>
                </a:ln>
              </p:spPr>
              <p:txBody>
                <a:bodyPr spcFirstLastPara="1" wrap="square" lIns="243800" tIns="243800" rIns="243800" bIns="243800" anchor="ctr" anchorCtr="0">
                  <a:noAutofit/>
                </a:bodyPr>
                <a:lstStyle/>
                <a:p>
                  <a:endParaRPr sz="3733"/>
                </a:p>
              </p:txBody>
            </p:sp>
          </p:grpSp>
          <p:grpSp>
            <p:nvGrpSpPr>
              <p:cNvPr id="1549" name="Google Shape;11628;p117"/>
              <p:cNvGrpSpPr/>
              <p:nvPr/>
            </p:nvGrpSpPr>
            <p:grpSpPr>
              <a:xfrm>
                <a:off x="4337984" y="3375188"/>
                <a:ext cx="37776" cy="32357"/>
                <a:chOff x="4337984" y="3375188"/>
                <a:chExt cx="37776" cy="32357"/>
              </a:xfrm>
            </p:grpSpPr>
            <p:sp>
              <p:nvSpPr>
                <p:cNvPr id="1571" name="Google Shape;11629;p117"/>
                <p:cNvSpPr/>
                <p:nvPr/>
              </p:nvSpPr>
              <p:spPr>
                <a:xfrm>
                  <a:off x="4337984" y="3375188"/>
                  <a:ext cx="37776" cy="3235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803" h="4114" extrusionOk="0">
                      <a:moveTo>
                        <a:pt x="2732" y="1"/>
                      </a:moveTo>
                      <a:cubicBezTo>
                        <a:pt x="2227" y="1"/>
                        <a:pt x="1713" y="188"/>
                        <a:pt x="1295" y="606"/>
                      </a:cubicBezTo>
                      <a:cubicBezTo>
                        <a:pt x="0" y="1900"/>
                        <a:pt x="920" y="4114"/>
                        <a:pt x="2746" y="4114"/>
                      </a:cubicBezTo>
                      <a:cubicBezTo>
                        <a:pt x="3883" y="4114"/>
                        <a:pt x="4803" y="3195"/>
                        <a:pt x="4803" y="2058"/>
                      </a:cubicBezTo>
                      <a:cubicBezTo>
                        <a:pt x="4803" y="821"/>
                        <a:pt x="3789" y="1"/>
                        <a:pt x="2732" y="1"/>
                      </a:cubicBezTo>
                      <a:close/>
                    </a:path>
                  </a:pathLst>
                </a:custGeom>
                <a:solidFill>
                  <a:srgbClr val="CFD9E0"/>
                </a:solidFill>
                <a:ln>
                  <a:solidFill>
                    <a:srgbClr val="BBBB09">
                      <a:alpha val="32000"/>
                    </a:srgbClr>
                  </a:solidFill>
                </a:ln>
              </p:spPr>
              <p:txBody>
                <a:bodyPr spcFirstLastPara="1" wrap="square" lIns="243800" tIns="243800" rIns="243800" bIns="243800" anchor="ctr" anchorCtr="0">
                  <a:noAutofit/>
                </a:bodyPr>
                <a:lstStyle/>
                <a:p>
                  <a:endParaRPr sz="3733"/>
                </a:p>
              </p:txBody>
            </p:sp>
            <p:sp>
              <p:nvSpPr>
                <p:cNvPr id="1572" name="Google Shape;11630;p117"/>
                <p:cNvSpPr/>
                <p:nvPr/>
              </p:nvSpPr>
              <p:spPr>
                <a:xfrm>
                  <a:off x="4353108" y="3384894"/>
                  <a:ext cx="13048" cy="1304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9" h="1659" extrusionOk="0">
                      <a:moveTo>
                        <a:pt x="823" y="1"/>
                      </a:moveTo>
                      <a:cubicBezTo>
                        <a:pt x="364" y="1"/>
                        <a:pt x="1" y="364"/>
                        <a:pt x="1" y="824"/>
                      </a:cubicBezTo>
                      <a:cubicBezTo>
                        <a:pt x="1" y="1283"/>
                        <a:pt x="364" y="1658"/>
                        <a:pt x="823" y="1658"/>
                      </a:cubicBezTo>
                      <a:cubicBezTo>
                        <a:pt x="1283" y="1658"/>
                        <a:pt x="1658" y="1283"/>
                        <a:pt x="1658" y="824"/>
                      </a:cubicBezTo>
                      <a:cubicBezTo>
                        <a:pt x="1658" y="364"/>
                        <a:pt x="1283" y="1"/>
                        <a:pt x="823" y="1"/>
                      </a:cubicBezTo>
                      <a:close/>
                    </a:path>
                  </a:pathLst>
                </a:custGeom>
                <a:solidFill>
                  <a:srgbClr val="869FB1"/>
                </a:solidFill>
                <a:ln>
                  <a:solidFill>
                    <a:srgbClr val="BBBB09">
                      <a:alpha val="32000"/>
                    </a:srgbClr>
                  </a:solidFill>
                </a:ln>
              </p:spPr>
              <p:txBody>
                <a:bodyPr spcFirstLastPara="1" wrap="square" lIns="243800" tIns="243800" rIns="243800" bIns="243800" anchor="ctr" anchorCtr="0">
                  <a:noAutofit/>
                </a:bodyPr>
                <a:lstStyle/>
                <a:p>
                  <a:endParaRPr sz="3733"/>
                </a:p>
              </p:txBody>
            </p:sp>
          </p:grpSp>
          <p:grpSp>
            <p:nvGrpSpPr>
              <p:cNvPr id="1550" name="Google Shape;11631;p117"/>
              <p:cNvGrpSpPr/>
              <p:nvPr/>
            </p:nvGrpSpPr>
            <p:grpSpPr>
              <a:xfrm>
                <a:off x="4494867" y="3090530"/>
                <a:ext cx="37878" cy="32451"/>
                <a:chOff x="4494867" y="3090530"/>
                <a:chExt cx="37878" cy="32451"/>
              </a:xfrm>
            </p:grpSpPr>
            <p:sp>
              <p:nvSpPr>
                <p:cNvPr id="1569" name="Google Shape;11632;p117"/>
                <p:cNvSpPr/>
                <p:nvPr/>
              </p:nvSpPr>
              <p:spPr>
                <a:xfrm>
                  <a:off x="4494867" y="3090530"/>
                  <a:ext cx="37878" cy="3245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816" h="4126" extrusionOk="0">
                      <a:moveTo>
                        <a:pt x="2739" y="0"/>
                      </a:moveTo>
                      <a:cubicBezTo>
                        <a:pt x="2233" y="0"/>
                        <a:pt x="1717" y="188"/>
                        <a:pt x="1295" y="605"/>
                      </a:cubicBezTo>
                      <a:cubicBezTo>
                        <a:pt x="1" y="1900"/>
                        <a:pt x="920" y="4126"/>
                        <a:pt x="2759" y="4126"/>
                      </a:cubicBezTo>
                      <a:cubicBezTo>
                        <a:pt x="3896" y="4114"/>
                        <a:pt x="4803" y="3194"/>
                        <a:pt x="4815" y="2069"/>
                      </a:cubicBezTo>
                      <a:cubicBezTo>
                        <a:pt x="4815" y="824"/>
                        <a:pt x="3800" y="0"/>
                        <a:pt x="2739" y="0"/>
                      </a:cubicBezTo>
                      <a:close/>
                    </a:path>
                  </a:pathLst>
                </a:custGeom>
                <a:solidFill>
                  <a:srgbClr val="CFD9E0"/>
                </a:solidFill>
                <a:ln>
                  <a:solidFill>
                    <a:srgbClr val="BBBB09">
                      <a:alpha val="32000"/>
                    </a:srgbClr>
                  </a:solidFill>
                </a:ln>
              </p:spPr>
              <p:txBody>
                <a:bodyPr spcFirstLastPara="1" wrap="square" lIns="243800" tIns="243800" rIns="243800" bIns="243800" anchor="ctr" anchorCtr="0">
                  <a:noAutofit/>
                </a:bodyPr>
                <a:lstStyle/>
                <a:p>
                  <a:endParaRPr sz="3733"/>
                </a:p>
              </p:txBody>
            </p:sp>
            <p:sp>
              <p:nvSpPr>
                <p:cNvPr id="1570" name="Google Shape;11633;p117"/>
                <p:cNvSpPr/>
                <p:nvPr/>
              </p:nvSpPr>
              <p:spPr>
                <a:xfrm>
                  <a:off x="4510000" y="3100236"/>
                  <a:ext cx="13040" cy="1304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8" h="1658" extrusionOk="0">
                      <a:moveTo>
                        <a:pt x="835" y="1"/>
                      </a:moveTo>
                      <a:cubicBezTo>
                        <a:pt x="375" y="1"/>
                        <a:pt x="0" y="376"/>
                        <a:pt x="0" y="835"/>
                      </a:cubicBezTo>
                      <a:cubicBezTo>
                        <a:pt x="0" y="1283"/>
                        <a:pt x="375" y="1658"/>
                        <a:pt x="835" y="1658"/>
                      </a:cubicBezTo>
                      <a:cubicBezTo>
                        <a:pt x="1295" y="1658"/>
                        <a:pt x="1658" y="1283"/>
                        <a:pt x="1658" y="835"/>
                      </a:cubicBezTo>
                      <a:cubicBezTo>
                        <a:pt x="1658" y="376"/>
                        <a:pt x="1295" y="1"/>
                        <a:pt x="835" y="1"/>
                      </a:cubicBezTo>
                      <a:close/>
                    </a:path>
                  </a:pathLst>
                </a:custGeom>
                <a:solidFill>
                  <a:srgbClr val="869FB1"/>
                </a:solidFill>
                <a:ln>
                  <a:solidFill>
                    <a:srgbClr val="BBBB09">
                      <a:alpha val="32000"/>
                    </a:srgbClr>
                  </a:solidFill>
                </a:ln>
              </p:spPr>
              <p:txBody>
                <a:bodyPr spcFirstLastPara="1" wrap="square" lIns="243800" tIns="243800" rIns="243800" bIns="243800" anchor="ctr" anchorCtr="0">
                  <a:noAutofit/>
                </a:bodyPr>
                <a:lstStyle/>
                <a:p>
                  <a:endParaRPr sz="3733"/>
                </a:p>
              </p:txBody>
            </p:sp>
          </p:grpSp>
          <p:grpSp>
            <p:nvGrpSpPr>
              <p:cNvPr id="1551" name="Google Shape;11634;p117"/>
              <p:cNvGrpSpPr/>
              <p:nvPr/>
            </p:nvGrpSpPr>
            <p:grpSpPr>
              <a:xfrm>
                <a:off x="4525124" y="3207774"/>
                <a:ext cx="37783" cy="32420"/>
                <a:chOff x="4525124" y="3207774"/>
                <a:chExt cx="37783" cy="32420"/>
              </a:xfrm>
            </p:grpSpPr>
            <p:sp>
              <p:nvSpPr>
                <p:cNvPr id="1567" name="Google Shape;11635;p117"/>
                <p:cNvSpPr/>
                <p:nvPr/>
              </p:nvSpPr>
              <p:spPr>
                <a:xfrm>
                  <a:off x="4525124" y="3207774"/>
                  <a:ext cx="37783" cy="3242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804" h="4122" extrusionOk="0">
                      <a:moveTo>
                        <a:pt x="2738" y="0"/>
                      </a:moveTo>
                      <a:cubicBezTo>
                        <a:pt x="2231" y="0"/>
                        <a:pt x="1715" y="190"/>
                        <a:pt x="1295" y="614"/>
                      </a:cubicBezTo>
                      <a:cubicBezTo>
                        <a:pt x="1" y="1908"/>
                        <a:pt x="920" y="4122"/>
                        <a:pt x="2747" y="4122"/>
                      </a:cubicBezTo>
                      <a:cubicBezTo>
                        <a:pt x="3884" y="4122"/>
                        <a:pt x="4803" y="3202"/>
                        <a:pt x="4803" y="2065"/>
                      </a:cubicBezTo>
                      <a:cubicBezTo>
                        <a:pt x="4803" y="823"/>
                        <a:pt x="3793" y="0"/>
                        <a:pt x="2738" y="0"/>
                      </a:cubicBezTo>
                      <a:close/>
                    </a:path>
                  </a:pathLst>
                </a:custGeom>
                <a:solidFill>
                  <a:srgbClr val="CFD9E0"/>
                </a:solidFill>
                <a:ln>
                  <a:solidFill>
                    <a:srgbClr val="BBBB09">
                      <a:alpha val="32000"/>
                    </a:srgbClr>
                  </a:solidFill>
                </a:ln>
              </p:spPr>
              <p:txBody>
                <a:bodyPr spcFirstLastPara="1" wrap="square" lIns="243800" tIns="243800" rIns="243800" bIns="243800" anchor="ctr" anchorCtr="0">
                  <a:noAutofit/>
                </a:bodyPr>
                <a:lstStyle/>
                <a:p>
                  <a:endParaRPr sz="3733"/>
                </a:p>
              </p:txBody>
            </p:sp>
            <p:sp>
              <p:nvSpPr>
                <p:cNvPr id="1568" name="Google Shape;11636;p117"/>
                <p:cNvSpPr/>
                <p:nvPr/>
              </p:nvSpPr>
              <p:spPr>
                <a:xfrm>
                  <a:off x="4540256" y="3217448"/>
                  <a:ext cx="13040" cy="1304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8" h="1658" extrusionOk="0">
                      <a:moveTo>
                        <a:pt x="823" y="1"/>
                      </a:moveTo>
                      <a:cubicBezTo>
                        <a:pt x="363" y="1"/>
                        <a:pt x="0" y="376"/>
                        <a:pt x="0" y="835"/>
                      </a:cubicBezTo>
                      <a:cubicBezTo>
                        <a:pt x="0" y="1295"/>
                        <a:pt x="363" y="1658"/>
                        <a:pt x="823" y="1658"/>
                      </a:cubicBezTo>
                      <a:cubicBezTo>
                        <a:pt x="1282" y="1658"/>
                        <a:pt x="1657" y="1295"/>
                        <a:pt x="1657" y="835"/>
                      </a:cubicBezTo>
                      <a:cubicBezTo>
                        <a:pt x="1657" y="376"/>
                        <a:pt x="1282" y="1"/>
                        <a:pt x="823" y="1"/>
                      </a:cubicBezTo>
                      <a:close/>
                    </a:path>
                  </a:pathLst>
                </a:custGeom>
                <a:solidFill>
                  <a:srgbClr val="869FB1"/>
                </a:solidFill>
                <a:ln>
                  <a:solidFill>
                    <a:srgbClr val="BBBB09">
                      <a:alpha val="32000"/>
                    </a:srgbClr>
                  </a:solidFill>
                </a:ln>
              </p:spPr>
              <p:txBody>
                <a:bodyPr spcFirstLastPara="1" wrap="square" lIns="243800" tIns="243800" rIns="243800" bIns="243800" anchor="ctr" anchorCtr="0">
                  <a:noAutofit/>
                </a:bodyPr>
                <a:lstStyle/>
                <a:p>
                  <a:endParaRPr sz="3733"/>
                </a:p>
              </p:txBody>
            </p:sp>
          </p:grpSp>
          <p:grpSp>
            <p:nvGrpSpPr>
              <p:cNvPr id="1552" name="Google Shape;11637;p117"/>
              <p:cNvGrpSpPr/>
              <p:nvPr/>
            </p:nvGrpSpPr>
            <p:grpSpPr>
              <a:xfrm>
                <a:off x="4440544" y="3176479"/>
                <a:ext cx="31499" cy="26898"/>
                <a:chOff x="4440544" y="3176479"/>
                <a:chExt cx="31499" cy="26898"/>
              </a:xfrm>
            </p:grpSpPr>
            <p:sp>
              <p:nvSpPr>
                <p:cNvPr id="1565" name="Google Shape;11638;p117"/>
                <p:cNvSpPr/>
                <p:nvPr/>
              </p:nvSpPr>
              <p:spPr>
                <a:xfrm>
                  <a:off x="4440544" y="3176479"/>
                  <a:ext cx="31499" cy="2689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5" h="3420" extrusionOk="0">
                      <a:moveTo>
                        <a:pt x="2281" y="0"/>
                      </a:moveTo>
                      <a:cubicBezTo>
                        <a:pt x="1860" y="0"/>
                        <a:pt x="1429" y="156"/>
                        <a:pt x="1077" y="504"/>
                      </a:cubicBezTo>
                      <a:cubicBezTo>
                        <a:pt x="1" y="1581"/>
                        <a:pt x="763" y="3419"/>
                        <a:pt x="2287" y="3419"/>
                      </a:cubicBezTo>
                      <a:cubicBezTo>
                        <a:pt x="3231" y="3419"/>
                        <a:pt x="3993" y="2657"/>
                        <a:pt x="4005" y="1714"/>
                      </a:cubicBezTo>
                      <a:cubicBezTo>
                        <a:pt x="4005" y="682"/>
                        <a:pt x="3163" y="0"/>
                        <a:pt x="2281" y="0"/>
                      </a:cubicBezTo>
                      <a:close/>
                    </a:path>
                  </a:pathLst>
                </a:custGeom>
                <a:solidFill>
                  <a:srgbClr val="CFD9E0"/>
                </a:solidFill>
                <a:ln>
                  <a:solidFill>
                    <a:srgbClr val="BBBB09">
                      <a:alpha val="32000"/>
                    </a:srgbClr>
                  </a:solidFill>
                </a:ln>
              </p:spPr>
              <p:txBody>
                <a:bodyPr spcFirstLastPara="1" wrap="square" lIns="243800" tIns="243800" rIns="243800" bIns="243800" anchor="ctr" anchorCtr="0">
                  <a:noAutofit/>
                </a:bodyPr>
                <a:lstStyle/>
                <a:p>
                  <a:endParaRPr sz="3733"/>
                </a:p>
              </p:txBody>
            </p:sp>
            <p:sp>
              <p:nvSpPr>
                <p:cNvPr id="1566" name="Google Shape;11639;p117"/>
                <p:cNvSpPr/>
                <p:nvPr/>
              </p:nvSpPr>
              <p:spPr>
                <a:xfrm>
                  <a:off x="4454724" y="3186145"/>
                  <a:ext cx="7613" cy="762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68" h="969" extrusionOk="0">
                      <a:moveTo>
                        <a:pt x="484" y="1"/>
                      </a:moveTo>
                      <a:cubicBezTo>
                        <a:pt x="218" y="1"/>
                        <a:pt x="0" y="219"/>
                        <a:pt x="0" y="485"/>
                      </a:cubicBezTo>
                      <a:cubicBezTo>
                        <a:pt x="0" y="751"/>
                        <a:pt x="218" y="969"/>
                        <a:pt x="484" y="969"/>
                      </a:cubicBezTo>
                      <a:cubicBezTo>
                        <a:pt x="750" y="969"/>
                        <a:pt x="968" y="751"/>
                        <a:pt x="968" y="485"/>
                      </a:cubicBezTo>
                      <a:cubicBezTo>
                        <a:pt x="968" y="219"/>
                        <a:pt x="750" y="1"/>
                        <a:pt x="484" y="1"/>
                      </a:cubicBezTo>
                      <a:close/>
                    </a:path>
                  </a:pathLst>
                </a:custGeom>
                <a:solidFill>
                  <a:srgbClr val="869FB1"/>
                </a:solidFill>
                <a:ln>
                  <a:solidFill>
                    <a:srgbClr val="BBBB09">
                      <a:alpha val="32000"/>
                    </a:srgbClr>
                  </a:solidFill>
                </a:ln>
              </p:spPr>
              <p:txBody>
                <a:bodyPr spcFirstLastPara="1" wrap="square" lIns="243800" tIns="243800" rIns="243800" bIns="243800" anchor="ctr" anchorCtr="0">
                  <a:noAutofit/>
                </a:bodyPr>
                <a:lstStyle/>
                <a:p>
                  <a:endParaRPr sz="3733"/>
                </a:p>
              </p:txBody>
            </p:sp>
          </p:grpSp>
          <p:grpSp>
            <p:nvGrpSpPr>
              <p:cNvPr id="1553" name="Google Shape;11640;p117"/>
              <p:cNvGrpSpPr/>
              <p:nvPr/>
            </p:nvGrpSpPr>
            <p:grpSpPr>
              <a:xfrm>
                <a:off x="4350545" y="3156400"/>
                <a:ext cx="31405" cy="27001"/>
                <a:chOff x="4350545" y="3156400"/>
                <a:chExt cx="31405" cy="27001"/>
              </a:xfrm>
            </p:grpSpPr>
            <p:sp>
              <p:nvSpPr>
                <p:cNvPr id="1563" name="Google Shape;11641;p117"/>
                <p:cNvSpPr/>
                <p:nvPr/>
              </p:nvSpPr>
              <p:spPr>
                <a:xfrm>
                  <a:off x="4350545" y="3156400"/>
                  <a:ext cx="31405" cy="2700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993" h="3433" extrusionOk="0">
                      <a:moveTo>
                        <a:pt x="2272" y="1"/>
                      </a:moveTo>
                      <a:cubicBezTo>
                        <a:pt x="1853" y="1"/>
                        <a:pt x="1425" y="156"/>
                        <a:pt x="1077" y="505"/>
                      </a:cubicBezTo>
                      <a:cubicBezTo>
                        <a:pt x="0" y="1581"/>
                        <a:pt x="762" y="3432"/>
                        <a:pt x="2286" y="3432"/>
                      </a:cubicBezTo>
                      <a:cubicBezTo>
                        <a:pt x="3230" y="3420"/>
                        <a:pt x="3992" y="2658"/>
                        <a:pt x="3992" y="1714"/>
                      </a:cubicBezTo>
                      <a:cubicBezTo>
                        <a:pt x="3992" y="683"/>
                        <a:pt x="3150" y="1"/>
                        <a:pt x="2272" y="1"/>
                      </a:cubicBezTo>
                      <a:close/>
                    </a:path>
                  </a:pathLst>
                </a:custGeom>
                <a:solidFill>
                  <a:srgbClr val="CFD9E0"/>
                </a:solidFill>
                <a:ln>
                  <a:solidFill>
                    <a:srgbClr val="BBBB09">
                      <a:alpha val="32000"/>
                    </a:srgbClr>
                  </a:solidFill>
                </a:ln>
              </p:spPr>
              <p:txBody>
                <a:bodyPr spcFirstLastPara="1" wrap="square" lIns="243800" tIns="243800" rIns="243800" bIns="243800" anchor="ctr" anchorCtr="0">
                  <a:noAutofit/>
                </a:bodyPr>
                <a:lstStyle/>
                <a:p>
                  <a:endParaRPr sz="3733"/>
                </a:p>
              </p:txBody>
            </p:sp>
            <p:sp>
              <p:nvSpPr>
                <p:cNvPr id="1564" name="Google Shape;11642;p117"/>
                <p:cNvSpPr/>
                <p:nvPr/>
              </p:nvSpPr>
              <p:spPr>
                <a:xfrm>
                  <a:off x="4364717" y="3166074"/>
                  <a:ext cx="7621" cy="762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69" h="969" extrusionOk="0">
                      <a:moveTo>
                        <a:pt x="484" y="0"/>
                      </a:moveTo>
                      <a:cubicBezTo>
                        <a:pt x="218" y="0"/>
                        <a:pt x="1" y="218"/>
                        <a:pt x="1" y="484"/>
                      </a:cubicBezTo>
                      <a:cubicBezTo>
                        <a:pt x="1" y="750"/>
                        <a:pt x="218" y="968"/>
                        <a:pt x="484" y="968"/>
                      </a:cubicBezTo>
                      <a:cubicBezTo>
                        <a:pt x="751" y="968"/>
                        <a:pt x="968" y="750"/>
                        <a:pt x="968" y="484"/>
                      </a:cubicBezTo>
                      <a:cubicBezTo>
                        <a:pt x="968" y="218"/>
                        <a:pt x="751" y="0"/>
                        <a:pt x="484" y="0"/>
                      </a:cubicBezTo>
                      <a:close/>
                    </a:path>
                  </a:pathLst>
                </a:custGeom>
                <a:solidFill>
                  <a:srgbClr val="869FB1"/>
                </a:solidFill>
                <a:ln>
                  <a:solidFill>
                    <a:srgbClr val="BBBB09">
                      <a:alpha val="32000"/>
                    </a:srgbClr>
                  </a:solidFill>
                </a:ln>
              </p:spPr>
              <p:txBody>
                <a:bodyPr spcFirstLastPara="1" wrap="square" lIns="243800" tIns="243800" rIns="243800" bIns="243800" anchor="ctr" anchorCtr="0">
                  <a:noAutofit/>
                </a:bodyPr>
                <a:lstStyle/>
                <a:p>
                  <a:endParaRPr sz="3733"/>
                </a:p>
              </p:txBody>
            </p:sp>
          </p:grpSp>
          <p:grpSp>
            <p:nvGrpSpPr>
              <p:cNvPr id="1554" name="Google Shape;11643;p117"/>
              <p:cNvGrpSpPr/>
              <p:nvPr/>
            </p:nvGrpSpPr>
            <p:grpSpPr>
              <a:xfrm>
                <a:off x="4376703" y="3255058"/>
                <a:ext cx="31405" cy="27001"/>
                <a:chOff x="4376703" y="3255058"/>
                <a:chExt cx="31405" cy="27001"/>
              </a:xfrm>
            </p:grpSpPr>
            <p:sp>
              <p:nvSpPr>
                <p:cNvPr id="1561" name="Google Shape;11644;p117"/>
                <p:cNvSpPr/>
                <p:nvPr/>
              </p:nvSpPr>
              <p:spPr>
                <a:xfrm>
                  <a:off x="4376703" y="3255058"/>
                  <a:ext cx="31405" cy="2700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993" h="3433" extrusionOk="0">
                      <a:moveTo>
                        <a:pt x="2273" y="1"/>
                      </a:moveTo>
                      <a:cubicBezTo>
                        <a:pt x="1853" y="1"/>
                        <a:pt x="1426" y="157"/>
                        <a:pt x="1077" y="505"/>
                      </a:cubicBezTo>
                      <a:cubicBezTo>
                        <a:pt x="1" y="1582"/>
                        <a:pt x="763" y="3432"/>
                        <a:pt x="2287" y="3432"/>
                      </a:cubicBezTo>
                      <a:cubicBezTo>
                        <a:pt x="3231" y="3432"/>
                        <a:pt x="3993" y="2658"/>
                        <a:pt x="3993" y="1715"/>
                      </a:cubicBezTo>
                      <a:cubicBezTo>
                        <a:pt x="3993" y="683"/>
                        <a:pt x="3151" y="1"/>
                        <a:pt x="2273" y="1"/>
                      </a:cubicBezTo>
                      <a:close/>
                    </a:path>
                  </a:pathLst>
                </a:custGeom>
                <a:solidFill>
                  <a:srgbClr val="CFD9E0"/>
                </a:solidFill>
                <a:ln>
                  <a:solidFill>
                    <a:srgbClr val="BBBB09">
                      <a:alpha val="32000"/>
                    </a:srgbClr>
                  </a:solidFill>
                </a:ln>
              </p:spPr>
              <p:txBody>
                <a:bodyPr spcFirstLastPara="1" wrap="square" lIns="243800" tIns="243800" rIns="243800" bIns="243800" anchor="ctr" anchorCtr="0">
                  <a:noAutofit/>
                </a:bodyPr>
                <a:lstStyle/>
                <a:p>
                  <a:endParaRPr sz="3733"/>
                </a:p>
              </p:txBody>
            </p:sp>
            <p:sp>
              <p:nvSpPr>
                <p:cNvPr id="1562" name="Google Shape;11645;p117"/>
                <p:cNvSpPr/>
                <p:nvPr/>
              </p:nvSpPr>
              <p:spPr>
                <a:xfrm>
                  <a:off x="4390884" y="3264732"/>
                  <a:ext cx="7613" cy="762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68" h="969" extrusionOk="0">
                      <a:moveTo>
                        <a:pt x="484" y="1"/>
                      </a:moveTo>
                      <a:cubicBezTo>
                        <a:pt x="218" y="1"/>
                        <a:pt x="0" y="219"/>
                        <a:pt x="0" y="485"/>
                      </a:cubicBezTo>
                      <a:cubicBezTo>
                        <a:pt x="0" y="751"/>
                        <a:pt x="218" y="969"/>
                        <a:pt x="484" y="969"/>
                      </a:cubicBezTo>
                      <a:cubicBezTo>
                        <a:pt x="750" y="969"/>
                        <a:pt x="968" y="751"/>
                        <a:pt x="968" y="485"/>
                      </a:cubicBezTo>
                      <a:cubicBezTo>
                        <a:pt x="968" y="219"/>
                        <a:pt x="750" y="1"/>
                        <a:pt x="484" y="1"/>
                      </a:cubicBezTo>
                      <a:close/>
                    </a:path>
                  </a:pathLst>
                </a:custGeom>
                <a:solidFill>
                  <a:srgbClr val="869FB1"/>
                </a:solidFill>
                <a:ln>
                  <a:solidFill>
                    <a:srgbClr val="BBBB09">
                      <a:alpha val="32000"/>
                    </a:srgbClr>
                  </a:solidFill>
                </a:ln>
              </p:spPr>
              <p:txBody>
                <a:bodyPr spcFirstLastPara="1" wrap="square" lIns="243800" tIns="243800" rIns="243800" bIns="243800" anchor="ctr" anchorCtr="0">
                  <a:noAutofit/>
                </a:bodyPr>
                <a:lstStyle/>
                <a:p>
                  <a:endParaRPr sz="3733"/>
                </a:p>
              </p:txBody>
            </p:sp>
          </p:grpSp>
          <p:grpSp>
            <p:nvGrpSpPr>
              <p:cNvPr id="1555" name="Google Shape;11646;p117"/>
              <p:cNvGrpSpPr/>
              <p:nvPr/>
            </p:nvGrpSpPr>
            <p:grpSpPr>
              <a:xfrm>
                <a:off x="4331322" y="3283656"/>
                <a:ext cx="31405" cy="26945"/>
                <a:chOff x="4331322" y="3283656"/>
                <a:chExt cx="31405" cy="26945"/>
              </a:xfrm>
            </p:grpSpPr>
            <p:sp>
              <p:nvSpPr>
                <p:cNvPr id="1559" name="Google Shape;11647;p117"/>
                <p:cNvSpPr/>
                <p:nvPr/>
              </p:nvSpPr>
              <p:spPr>
                <a:xfrm>
                  <a:off x="4331322" y="3283656"/>
                  <a:ext cx="31405" cy="2694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993" h="3426" extrusionOk="0">
                      <a:moveTo>
                        <a:pt x="2273" y="1"/>
                      </a:moveTo>
                      <a:cubicBezTo>
                        <a:pt x="1853" y="1"/>
                        <a:pt x="1425" y="158"/>
                        <a:pt x="1077" y="510"/>
                      </a:cubicBezTo>
                      <a:cubicBezTo>
                        <a:pt x="1" y="1587"/>
                        <a:pt x="763" y="3425"/>
                        <a:pt x="2287" y="3425"/>
                      </a:cubicBezTo>
                      <a:cubicBezTo>
                        <a:pt x="3230" y="3425"/>
                        <a:pt x="3993" y="2663"/>
                        <a:pt x="3993" y="1720"/>
                      </a:cubicBezTo>
                      <a:cubicBezTo>
                        <a:pt x="3993" y="689"/>
                        <a:pt x="3151" y="1"/>
                        <a:pt x="2273" y="1"/>
                      </a:cubicBezTo>
                      <a:close/>
                    </a:path>
                  </a:pathLst>
                </a:custGeom>
                <a:solidFill>
                  <a:srgbClr val="CFD9E0"/>
                </a:solidFill>
                <a:ln>
                  <a:solidFill>
                    <a:srgbClr val="BBBB09">
                      <a:alpha val="32000"/>
                    </a:srgbClr>
                  </a:solidFill>
                </a:ln>
              </p:spPr>
              <p:txBody>
                <a:bodyPr spcFirstLastPara="1" wrap="square" lIns="243800" tIns="243800" rIns="243800" bIns="243800" anchor="ctr" anchorCtr="0">
                  <a:noAutofit/>
                </a:bodyPr>
                <a:lstStyle/>
                <a:p>
                  <a:endParaRPr sz="3733"/>
                </a:p>
              </p:txBody>
            </p:sp>
            <p:sp>
              <p:nvSpPr>
                <p:cNvPr id="1560" name="Google Shape;11648;p117"/>
                <p:cNvSpPr/>
                <p:nvPr/>
              </p:nvSpPr>
              <p:spPr>
                <a:xfrm>
                  <a:off x="4345503" y="3293274"/>
                  <a:ext cx="7613" cy="762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68" h="969" extrusionOk="0">
                      <a:moveTo>
                        <a:pt x="484" y="1"/>
                      </a:moveTo>
                      <a:cubicBezTo>
                        <a:pt x="218" y="1"/>
                        <a:pt x="0" y="219"/>
                        <a:pt x="0" y="485"/>
                      </a:cubicBezTo>
                      <a:cubicBezTo>
                        <a:pt x="0" y="763"/>
                        <a:pt x="218" y="969"/>
                        <a:pt x="484" y="969"/>
                      </a:cubicBezTo>
                      <a:cubicBezTo>
                        <a:pt x="750" y="969"/>
                        <a:pt x="968" y="763"/>
                        <a:pt x="968" y="485"/>
                      </a:cubicBezTo>
                      <a:cubicBezTo>
                        <a:pt x="968" y="219"/>
                        <a:pt x="750" y="1"/>
                        <a:pt x="484" y="1"/>
                      </a:cubicBezTo>
                      <a:close/>
                    </a:path>
                  </a:pathLst>
                </a:custGeom>
                <a:solidFill>
                  <a:srgbClr val="869FB1"/>
                </a:solidFill>
                <a:ln>
                  <a:solidFill>
                    <a:srgbClr val="BBBB09">
                      <a:alpha val="32000"/>
                    </a:srgbClr>
                  </a:solidFill>
                </a:ln>
              </p:spPr>
              <p:txBody>
                <a:bodyPr spcFirstLastPara="1" wrap="square" lIns="243800" tIns="243800" rIns="243800" bIns="243800" anchor="ctr" anchorCtr="0">
                  <a:noAutofit/>
                </a:bodyPr>
                <a:lstStyle/>
                <a:p>
                  <a:endParaRPr sz="3733"/>
                </a:p>
              </p:txBody>
            </p:sp>
          </p:grpSp>
          <p:grpSp>
            <p:nvGrpSpPr>
              <p:cNvPr id="1556" name="Google Shape;11649;p117"/>
              <p:cNvGrpSpPr/>
              <p:nvPr/>
            </p:nvGrpSpPr>
            <p:grpSpPr>
              <a:xfrm>
                <a:off x="4380510" y="3065882"/>
                <a:ext cx="31405" cy="26938"/>
                <a:chOff x="4380510" y="3065882"/>
                <a:chExt cx="31405" cy="26938"/>
              </a:xfrm>
            </p:grpSpPr>
            <p:sp>
              <p:nvSpPr>
                <p:cNvPr id="1557" name="Google Shape;11650;p117"/>
                <p:cNvSpPr/>
                <p:nvPr/>
              </p:nvSpPr>
              <p:spPr>
                <a:xfrm>
                  <a:off x="4380510" y="3065882"/>
                  <a:ext cx="31405" cy="2693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993" h="3425" extrusionOk="0">
                      <a:moveTo>
                        <a:pt x="2273" y="0"/>
                      </a:moveTo>
                      <a:cubicBezTo>
                        <a:pt x="1853" y="0"/>
                        <a:pt x="1426" y="157"/>
                        <a:pt x="1077" y="510"/>
                      </a:cubicBezTo>
                      <a:cubicBezTo>
                        <a:pt x="1" y="1586"/>
                        <a:pt x="763" y="3425"/>
                        <a:pt x="2287" y="3425"/>
                      </a:cubicBezTo>
                      <a:cubicBezTo>
                        <a:pt x="3230" y="3425"/>
                        <a:pt x="3993" y="2663"/>
                        <a:pt x="3993" y="1719"/>
                      </a:cubicBezTo>
                      <a:cubicBezTo>
                        <a:pt x="3993" y="688"/>
                        <a:pt x="3151" y="0"/>
                        <a:pt x="2273" y="0"/>
                      </a:cubicBezTo>
                      <a:close/>
                    </a:path>
                  </a:pathLst>
                </a:custGeom>
                <a:solidFill>
                  <a:srgbClr val="CFD9E0"/>
                </a:solidFill>
                <a:ln>
                  <a:solidFill>
                    <a:srgbClr val="BBBB09">
                      <a:alpha val="32000"/>
                    </a:srgbClr>
                  </a:solidFill>
                </a:ln>
              </p:spPr>
              <p:txBody>
                <a:bodyPr spcFirstLastPara="1" wrap="square" lIns="243800" tIns="243800" rIns="243800" bIns="243800" anchor="ctr" anchorCtr="0">
                  <a:noAutofit/>
                </a:bodyPr>
                <a:lstStyle/>
                <a:p>
                  <a:endParaRPr sz="3733"/>
                </a:p>
              </p:txBody>
            </p:sp>
            <p:sp>
              <p:nvSpPr>
                <p:cNvPr id="1558" name="Google Shape;11651;p117"/>
                <p:cNvSpPr/>
                <p:nvPr/>
              </p:nvSpPr>
              <p:spPr>
                <a:xfrm>
                  <a:off x="4393354" y="3075500"/>
                  <a:ext cx="8950" cy="767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38" h="976" extrusionOk="0">
                      <a:moveTo>
                        <a:pt x="654" y="0"/>
                      </a:moveTo>
                      <a:cubicBezTo>
                        <a:pt x="218" y="0"/>
                        <a:pt x="1" y="521"/>
                        <a:pt x="303" y="835"/>
                      </a:cubicBezTo>
                      <a:cubicBezTo>
                        <a:pt x="401" y="932"/>
                        <a:pt x="522" y="976"/>
                        <a:pt x="641" y="976"/>
                      </a:cubicBezTo>
                      <a:cubicBezTo>
                        <a:pt x="893" y="976"/>
                        <a:pt x="1138" y="783"/>
                        <a:pt x="1138" y="496"/>
                      </a:cubicBezTo>
                      <a:cubicBezTo>
                        <a:pt x="1138" y="218"/>
                        <a:pt x="920" y="12"/>
                        <a:pt x="654" y="0"/>
                      </a:cubicBezTo>
                      <a:close/>
                    </a:path>
                  </a:pathLst>
                </a:custGeom>
                <a:solidFill>
                  <a:srgbClr val="869FB1"/>
                </a:solidFill>
                <a:ln>
                  <a:solidFill>
                    <a:srgbClr val="BBBB09">
                      <a:alpha val="32000"/>
                    </a:srgbClr>
                  </a:solidFill>
                </a:ln>
              </p:spPr>
              <p:txBody>
                <a:bodyPr spcFirstLastPara="1" wrap="square" lIns="243800" tIns="243800" rIns="243800" bIns="243800" anchor="ctr" anchorCtr="0">
                  <a:noAutofit/>
                </a:bodyPr>
                <a:lstStyle/>
                <a:p>
                  <a:endParaRPr sz="3733"/>
                </a:p>
              </p:txBody>
            </p:sp>
          </p:grpSp>
        </p:grpSp>
        <p:grpSp>
          <p:nvGrpSpPr>
            <p:cNvPr id="1345" name="Google Shape;11652;p117"/>
            <p:cNvGrpSpPr/>
            <p:nvPr/>
          </p:nvGrpSpPr>
          <p:grpSpPr>
            <a:xfrm>
              <a:off x="4849178" y="3637211"/>
              <a:ext cx="66986" cy="113610"/>
              <a:chOff x="4849178" y="3637211"/>
              <a:chExt cx="66986" cy="113610"/>
            </a:xfrm>
          </p:grpSpPr>
          <p:sp>
            <p:nvSpPr>
              <p:cNvPr id="1541" name="Google Shape;11653;p117"/>
              <p:cNvSpPr/>
              <p:nvPr/>
            </p:nvSpPr>
            <p:spPr>
              <a:xfrm>
                <a:off x="4916156" y="3750813"/>
                <a:ext cx="8" cy="8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0" y="0"/>
                    </a:moveTo>
                    <a:close/>
                  </a:path>
                </a:pathLst>
              </a:custGeom>
              <a:noFill/>
              <a:ln w="1825" cap="flat" cmpd="sng">
                <a:solidFill>
                  <a:srgbClr val="BBBB09">
                    <a:alpha val="32000"/>
                  </a:srgbClr>
                </a:solidFill>
                <a:prstDash val="solid"/>
                <a:miter lim="12096"/>
                <a:headEnd type="none" w="sm" len="sm"/>
                <a:tailEnd type="none" w="sm" len="sm"/>
              </a:ln>
            </p:spPr>
            <p:txBody>
              <a:bodyPr spcFirstLastPara="1" wrap="square" lIns="243800" tIns="243800" rIns="243800" bIns="243800" anchor="ctr" anchorCtr="0">
                <a:noAutofit/>
              </a:bodyPr>
              <a:lstStyle/>
              <a:p>
                <a:endParaRPr sz="3733"/>
              </a:p>
            </p:txBody>
          </p:sp>
          <p:sp>
            <p:nvSpPr>
              <p:cNvPr id="1542" name="Google Shape;11984;p117"/>
              <p:cNvSpPr/>
              <p:nvPr/>
            </p:nvSpPr>
            <p:spPr>
              <a:xfrm>
                <a:off x="4849178" y="3637211"/>
                <a:ext cx="4672" cy="4577"/>
              </a:xfrm>
              <a:custGeom>
                <a:avLst/>
                <a:gdLst/>
                <a:ahLst/>
                <a:cxnLst/>
                <a:rect l="l" t="t" r="r" b="b"/>
                <a:pathLst>
                  <a:path w="594" h="582" extrusionOk="0">
                    <a:moveTo>
                      <a:pt x="291" y="1"/>
                    </a:moveTo>
                    <a:cubicBezTo>
                      <a:pt x="133" y="1"/>
                      <a:pt x="0" y="134"/>
                      <a:pt x="0" y="291"/>
                    </a:cubicBezTo>
                    <a:cubicBezTo>
                      <a:pt x="0" y="460"/>
                      <a:pt x="133" y="581"/>
                      <a:pt x="291" y="581"/>
                    </a:cubicBezTo>
                    <a:cubicBezTo>
                      <a:pt x="460" y="581"/>
                      <a:pt x="593" y="460"/>
                      <a:pt x="593" y="291"/>
                    </a:cubicBezTo>
                    <a:cubicBezTo>
                      <a:pt x="593" y="134"/>
                      <a:pt x="460" y="1"/>
                      <a:pt x="291" y="1"/>
                    </a:cubicBezTo>
                    <a:close/>
                  </a:path>
                </a:pathLst>
              </a:custGeom>
              <a:solidFill>
                <a:srgbClr val="869FB1"/>
              </a:solidFill>
              <a:ln>
                <a:solidFill>
                  <a:srgbClr val="BBBB09">
                    <a:alpha val="32000"/>
                  </a:srgbClr>
                </a:solidFill>
              </a:ln>
            </p:spPr>
            <p:txBody>
              <a:bodyPr spcFirstLastPara="1" wrap="square" lIns="243800" tIns="243800" rIns="243800" bIns="243800" anchor="ctr" anchorCtr="0">
                <a:noAutofit/>
              </a:bodyPr>
              <a:lstStyle/>
              <a:p>
                <a:endParaRPr sz="3733"/>
              </a:p>
            </p:txBody>
          </p:sp>
        </p:grpSp>
        <p:grpSp>
          <p:nvGrpSpPr>
            <p:cNvPr id="1346" name="Google Shape;12073;p117"/>
            <p:cNvGrpSpPr/>
            <p:nvPr/>
          </p:nvGrpSpPr>
          <p:grpSpPr>
            <a:xfrm>
              <a:off x="3597785" y="3274438"/>
              <a:ext cx="855610" cy="1122100"/>
              <a:chOff x="3597785" y="3274438"/>
              <a:chExt cx="855610" cy="1122100"/>
            </a:xfrm>
          </p:grpSpPr>
          <p:grpSp>
            <p:nvGrpSpPr>
              <p:cNvPr id="1347" name="Google Shape;12074;p117"/>
              <p:cNvGrpSpPr/>
              <p:nvPr/>
            </p:nvGrpSpPr>
            <p:grpSpPr>
              <a:xfrm>
                <a:off x="3617857" y="3284717"/>
                <a:ext cx="826785" cy="1099165"/>
                <a:chOff x="3617857" y="3284717"/>
                <a:chExt cx="826785" cy="1099165"/>
              </a:xfrm>
            </p:grpSpPr>
            <p:sp>
              <p:nvSpPr>
                <p:cNvPr id="1485" name="Google Shape;12075;p117"/>
                <p:cNvSpPr/>
                <p:nvPr/>
              </p:nvSpPr>
              <p:spPr>
                <a:xfrm>
                  <a:off x="4155028" y="3869354"/>
                  <a:ext cx="289613" cy="51452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6823" h="65420" fill="none" extrusionOk="0">
                      <a:moveTo>
                        <a:pt x="5928" y="64827"/>
                      </a:moveTo>
                      <a:lnTo>
                        <a:pt x="6158" y="49755"/>
                      </a:lnTo>
                      <a:lnTo>
                        <a:pt x="8202" y="42327"/>
                      </a:lnTo>
                      <a:lnTo>
                        <a:pt x="8795" y="36351"/>
                      </a:lnTo>
                      <a:lnTo>
                        <a:pt x="8795" y="28912"/>
                      </a:lnTo>
                      <a:lnTo>
                        <a:pt x="3049" y="23347"/>
                      </a:lnTo>
                      <a:lnTo>
                        <a:pt x="0" y="12291"/>
                      </a:lnTo>
                      <a:lnTo>
                        <a:pt x="11601" y="1"/>
                      </a:lnTo>
                      <a:lnTo>
                        <a:pt x="19319" y="4259"/>
                      </a:lnTo>
                      <a:lnTo>
                        <a:pt x="27266" y="11747"/>
                      </a:lnTo>
                      <a:lnTo>
                        <a:pt x="36823" y="15472"/>
                      </a:lnTo>
                      <a:lnTo>
                        <a:pt x="34827" y="25803"/>
                      </a:lnTo>
                      <a:lnTo>
                        <a:pt x="26722" y="36944"/>
                      </a:lnTo>
                      <a:lnTo>
                        <a:pt x="19924" y="49198"/>
                      </a:lnTo>
                      <a:lnTo>
                        <a:pt x="11008" y="60690"/>
                      </a:lnTo>
                      <a:lnTo>
                        <a:pt x="5335" y="65420"/>
                      </a:lnTo>
                    </a:path>
                  </a:pathLst>
                </a:custGeom>
                <a:noFill/>
                <a:ln w="1825" cap="flat" cmpd="sng">
                  <a:solidFill>
                    <a:srgbClr val="BBBB09">
                      <a:alpha val="32000"/>
                    </a:srgbClr>
                  </a:solidFill>
                  <a:prstDash val="solid"/>
                  <a:miter lim="12096"/>
                  <a:headEnd type="none" w="sm" len="sm"/>
                  <a:tailEnd type="none" w="sm" len="sm"/>
                </a:ln>
              </p:spPr>
              <p:txBody>
                <a:bodyPr spcFirstLastPara="1" wrap="square" lIns="243800" tIns="243800" rIns="243800" bIns="243800" anchor="ctr" anchorCtr="0">
                  <a:noAutofit/>
                </a:bodyPr>
                <a:lstStyle/>
                <a:p>
                  <a:endParaRPr sz="3733"/>
                </a:p>
              </p:txBody>
            </p:sp>
            <p:sp>
              <p:nvSpPr>
                <p:cNvPr id="1486" name="Google Shape;12076;p117"/>
                <p:cNvSpPr/>
                <p:nvPr/>
              </p:nvSpPr>
              <p:spPr>
                <a:xfrm>
                  <a:off x="3617857" y="3284717"/>
                  <a:ext cx="662957" cy="68597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4292" h="87218" fill="none" extrusionOk="0">
                      <a:moveTo>
                        <a:pt x="79900" y="75157"/>
                      </a:moveTo>
                      <a:lnTo>
                        <a:pt x="77916" y="83262"/>
                      </a:lnTo>
                      <a:lnTo>
                        <a:pt x="68299" y="87218"/>
                      </a:lnTo>
                      <a:lnTo>
                        <a:pt x="61610" y="72314"/>
                      </a:lnTo>
                      <a:lnTo>
                        <a:pt x="48376" y="64524"/>
                      </a:lnTo>
                      <a:lnTo>
                        <a:pt x="37489" y="50685"/>
                      </a:lnTo>
                      <a:lnTo>
                        <a:pt x="32771" y="39181"/>
                      </a:lnTo>
                      <a:lnTo>
                        <a:pt x="28525" y="27000"/>
                      </a:lnTo>
                      <a:lnTo>
                        <a:pt x="19779" y="19379"/>
                      </a:lnTo>
                      <a:lnTo>
                        <a:pt x="1" y="14057"/>
                      </a:lnTo>
                      <a:lnTo>
                        <a:pt x="5227" y="0"/>
                      </a:lnTo>
                      <a:lnTo>
                        <a:pt x="40380" y="3605"/>
                      </a:lnTo>
                      <a:lnTo>
                        <a:pt x="53662" y="9254"/>
                      </a:lnTo>
                      <a:lnTo>
                        <a:pt x="56711" y="17734"/>
                      </a:lnTo>
                      <a:lnTo>
                        <a:pt x="69727" y="26177"/>
                      </a:lnTo>
                      <a:lnTo>
                        <a:pt x="84291" y="20649"/>
                      </a:lnTo>
                      <a:lnTo>
                        <a:pt x="79465" y="38165"/>
                      </a:lnTo>
                      <a:lnTo>
                        <a:pt x="72207" y="46960"/>
                      </a:lnTo>
                      <a:lnTo>
                        <a:pt x="64791" y="54677"/>
                      </a:lnTo>
                      <a:lnTo>
                        <a:pt x="54497" y="63206"/>
                      </a:lnTo>
                      <a:lnTo>
                        <a:pt x="62094" y="63556"/>
                      </a:lnTo>
                      <a:lnTo>
                        <a:pt x="66098" y="74335"/>
                      </a:lnTo>
                      <a:close/>
                    </a:path>
                  </a:pathLst>
                </a:custGeom>
                <a:noFill/>
                <a:ln w="1825" cap="flat" cmpd="sng">
                  <a:solidFill>
                    <a:srgbClr val="BBBB09">
                      <a:alpha val="32000"/>
                    </a:srgbClr>
                  </a:solidFill>
                  <a:prstDash val="solid"/>
                  <a:miter lim="12096"/>
                  <a:headEnd type="none" w="sm" len="sm"/>
                  <a:tailEnd type="none" w="sm" len="sm"/>
                </a:ln>
              </p:spPr>
              <p:txBody>
                <a:bodyPr spcFirstLastPara="1" wrap="square" lIns="243800" tIns="243800" rIns="243800" bIns="243800" anchor="ctr" anchorCtr="0">
                  <a:noAutofit/>
                </a:bodyPr>
                <a:lstStyle/>
                <a:p>
                  <a:endParaRPr sz="3733"/>
                </a:p>
              </p:txBody>
            </p:sp>
            <p:sp>
              <p:nvSpPr>
                <p:cNvPr id="1487" name="Google Shape;12077;p117"/>
                <p:cNvSpPr/>
                <p:nvPr/>
              </p:nvSpPr>
              <p:spPr>
                <a:xfrm>
                  <a:off x="4230666" y="3943372"/>
                  <a:ext cx="15612" cy="7793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85" h="9909" fill="none" extrusionOk="0">
                      <a:moveTo>
                        <a:pt x="1984" y="9908"/>
                      </a:moveTo>
                      <a:lnTo>
                        <a:pt x="0" y="1"/>
                      </a:lnTo>
                    </a:path>
                  </a:pathLst>
                </a:custGeom>
                <a:noFill/>
                <a:ln w="1825" cap="flat" cmpd="sng">
                  <a:solidFill>
                    <a:srgbClr val="BBBB09">
                      <a:alpha val="32000"/>
                    </a:srgbClr>
                  </a:solidFill>
                  <a:prstDash val="solid"/>
                  <a:miter lim="12096"/>
                  <a:headEnd type="none" w="sm" len="sm"/>
                  <a:tailEnd type="none" w="sm" len="sm"/>
                </a:ln>
              </p:spPr>
              <p:txBody>
                <a:bodyPr spcFirstLastPara="1" wrap="square" lIns="243800" tIns="243800" rIns="243800" bIns="243800" anchor="ctr" anchorCtr="0">
                  <a:noAutofit/>
                </a:bodyPr>
                <a:lstStyle/>
                <a:p>
                  <a:endParaRPr sz="3733"/>
                </a:p>
              </p:txBody>
            </p:sp>
            <p:sp>
              <p:nvSpPr>
                <p:cNvPr id="1488" name="Google Shape;12078;p117"/>
                <p:cNvSpPr/>
                <p:nvPr/>
              </p:nvSpPr>
              <p:spPr>
                <a:xfrm>
                  <a:off x="4230666" y="3902843"/>
                  <a:ext cx="138817" cy="11693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650" h="14868" fill="none" extrusionOk="0">
                      <a:moveTo>
                        <a:pt x="11952" y="14868"/>
                      </a:moveTo>
                      <a:lnTo>
                        <a:pt x="0" y="4670"/>
                      </a:lnTo>
                      <a:lnTo>
                        <a:pt x="9702" y="1"/>
                      </a:lnTo>
                      <a:lnTo>
                        <a:pt x="17649" y="7489"/>
                      </a:lnTo>
                      <a:close/>
                    </a:path>
                  </a:pathLst>
                </a:custGeom>
                <a:noFill/>
                <a:ln w="1825" cap="flat" cmpd="sng">
                  <a:solidFill>
                    <a:srgbClr val="BBBB09">
                      <a:alpha val="32000"/>
                    </a:srgbClr>
                  </a:solidFill>
                  <a:prstDash val="solid"/>
                  <a:miter lim="12096"/>
                  <a:headEnd type="none" w="sm" len="sm"/>
                  <a:tailEnd type="none" w="sm" len="sm"/>
                </a:ln>
              </p:spPr>
              <p:txBody>
                <a:bodyPr spcFirstLastPara="1" wrap="square" lIns="243800" tIns="243800" rIns="243800" bIns="243800" anchor="ctr" anchorCtr="0">
                  <a:noAutofit/>
                </a:bodyPr>
                <a:lstStyle/>
                <a:p>
                  <a:endParaRPr sz="3733"/>
                </a:p>
              </p:txBody>
            </p:sp>
            <p:sp>
              <p:nvSpPr>
                <p:cNvPr id="1489" name="Google Shape;12079;p117"/>
                <p:cNvSpPr/>
                <p:nvPr/>
              </p:nvSpPr>
              <p:spPr>
                <a:xfrm>
                  <a:off x="4234473" y="3939573"/>
                  <a:ext cx="143953" cy="221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303" h="2819" fill="none" extrusionOk="0">
                      <a:moveTo>
                        <a:pt x="0" y="0"/>
                      </a:moveTo>
                      <a:lnTo>
                        <a:pt x="18303" y="2819"/>
                      </a:lnTo>
                    </a:path>
                  </a:pathLst>
                </a:custGeom>
                <a:noFill/>
                <a:ln w="1825" cap="flat" cmpd="sng">
                  <a:solidFill>
                    <a:srgbClr val="BBBB09">
                      <a:alpha val="32000"/>
                    </a:srgbClr>
                  </a:solidFill>
                  <a:prstDash val="solid"/>
                  <a:miter lim="12096"/>
                  <a:headEnd type="none" w="sm" len="sm"/>
                  <a:tailEnd type="none" w="sm" len="sm"/>
                </a:ln>
              </p:spPr>
              <p:txBody>
                <a:bodyPr spcFirstLastPara="1" wrap="square" lIns="243800" tIns="243800" rIns="243800" bIns="243800" anchor="ctr" anchorCtr="0">
                  <a:noAutofit/>
                </a:bodyPr>
                <a:lstStyle/>
                <a:p>
                  <a:endParaRPr sz="3733"/>
                </a:p>
              </p:txBody>
            </p:sp>
            <p:sp>
              <p:nvSpPr>
                <p:cNvPr id="1490" name="Google Shape;12080;p117"/>
                <p:cNvSpPr/>
                <p:nvPr/>
              </p:nvSpPr>
              <p:spPr>
                <a:xfrm>
                  <a:off x="4300405" y="4023579"/>
                  <a:ext cx="24264" cy="1126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14323" fill="none" extrusionOk="0">
                      <a:moveTo>
                        <a:pt x="0" y="14323"/>
                      </a:moveTo>
                      <a:lnTo>
                        <a:pt x="3085" y="0"/>
                      </a:lnTo>
                    </a:path>
                  </a:pathLst>
                </a:custGeom>
                <a:noFill/>
                <a:ln w="1825" cap="flat" cmpd="sng">
                  <a:solidFill>
                    <a:srgbClr val="BBBB09">
                      <a:alpha val="32000"/>
                    </a:srgbClr>
                  </a:solidFill>
                  <a:prstDash val="solid"/>
                  <a:miter lim="12096"/>
                  <a:headEnd type="none" w="sm" len="sm"/>
                  <a:tailEnd type="none" w="sm" len="sm"/>
                </a:ln>
              </p:spPr>
              <p:txBody>
                <a:bodyPr spcFirstLastPara="1" wrap="square" lIns="243800" tIns="243800" rIns="243800" bIns="243800" anchor="ctr" anchorCtr="0">
                  <a:noAutofit/>
                </a:bodyPr>
                <a:lstStyle/>
                <a:p>
                  <a:endParaRPr sz="3733"/>
                </a:p>
              </p:txBody>
            </p:sp>
            <p:sp>
              <p:nvSpPr>
                <p:cNvPr id="1491" name="Google Shape;12081;p117"/>
                <p:cNvSpPr/>
                <p:nvPr/>
              </p:nvSpPr>
              <p:spPr>
                <a:xfrm>
                  <a:off x="4324661" y="4019772"/>
                  <a:ext cx="40544" cy="14015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155" h="17820" fill="none" extrusionOk="0">
                      <a:moveTo>
                        <a:pt x="1" y="1"/>
                      </a:moveTo>
                      <a:lnTo>
                        <a:pt x="5154" y="17819"/>
                      </a:lnTo>
                    </a:path>
                  </a:pathLst>
                </a:custGeom>
                <a:noFill/>
                <a:ln w="1825" cap="flat" cmpd="sng">
                  <a:solidFill>
                    <a:srgbClr val="BBBB09">
                      <a:alpha val="32000"/>
                    </a:srgbClr>
                  </a:solidFill>
                  <a:prstDash val="solid"/>
                  <a:miter lim="12096"/>
                  <a:headEnd type="none" w="sm" len="sm"/>
                  <a:tailEnd type="none" w="sm" len="sm"/>
                </a:ln>
              </p:spPr>
              <p:txBody>
                <a:bodyPr spcFirstLastPara="1" wrap="square" lIns="243800" tIns="243800" rIns="243800" bIns="243800" anchor="ctr" anchorCtr="0">
                  <a:noAutofit/>
                </a:bodyPr>
                <a:lstStyle/>
                <a:p>
                  <a:endParaRPr sz="3733"/>
                </a:p>
              </p:txBody>
            </p:sp>
            <p:sp>
              <p:nvSpPr>
                <p:cNvPr id="1492" name="Google Shape;12082;p117"/>
                <p:cNvSpPr/>
                <p:nvPr/>
              </p:nvSpPr>
              <p:spPr>
                <a:xfrm>
                  <a:off x="4324661" y="4019772"/>
                  <a:ext cx="104282" cy="5252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259" h="6678" fill="none" extrusionOk="0">
                      <a:moveTo>
                        <a:pt x="1" y="1"/>
                      </a:moveTo>
                      <a:lnTo>
                        <a:pt x="13259" y="6678"/>
                      </a:lnTo>
                    </a:path>
                  </a:pathLst>
                </a:custGeom>
                <a:noFill/>
                <a:ln w="1825" cap="flat" cmpd="sng">
                  <a:solidFill>
                    <a:srgbClr val="BBBB09">
                      <a:alpha val="32000"/>
                    </a:srgbClr>
                  </a:solidFill>
                  <a:prstDash val="solid"/>
                  <a:miter lim="12096"/>
                  <a:headEnd type="none" w="sm" len="sm"/>
                  <a:tailEnd type="none" w="sm" len="sm"/>
                </a:ln>
              </p:spPr>
              <p:txBody>
                <a:bodyPr spcFirstLastPara="1" wrap="square" lIns="243800" tIns="243800" rIns="243800" bIns="243800" anchor="ctr" anchorCtr="0">
                  <a:noAutofit/>
                </a:bodyPr>
                <a:lstStyle/>
                <a:p>
                  <a:endParaRPr sz="3733"/>
                </a:p>
              </p:txBody>
            </p:sp>
            <p:sp>
              <p:nvSpPr>
                <p:cNvPr id="1493" name="Google Shape;12083;p117"/>
                <p:cNvSpPr/>
                <p:nvPr/>
              </p:nvSpPr>
              <p:spPr>
                <a:xfrm>
                  <a:off x="4328467" y="3989901"/>
                  <a:ext cx="113421" cy="2987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421" h="3799" fill="none" extrusionOk="0">
                      <a:moveTo>
                        <a:pt x="14420" y="0"/>
                      </a:moveTo>
                      <a:lnTo>
                        <a:pt x="1" y="3799"/>
                      </a:lnTo>
                    </a:path>
                  </a:pathLst>
                </a:custGeom>
                <a:noFill/>
                <a:ln w="1825" cap="flat" cmpd="sng">
                  <a:solidFill>
                    <a:srgbClr val="BBBB09">
                      <a:alpha val="32000"/>
                    </a:srgbClr>
                  </a:solidFill>
                  <a:prstDash val="solid"/>
                  <a:miter lim="12096"/>
                  <a:headEnd type="none" w="sm" len="sm"/>
                  <a:tailEnd type="none" w="sm" len="sm"/>
                </a:ln>
              </p:spPr>
              <p:txBody>
                <a:bodyPr spcFirstLastPara="1" wrap="square" lIns="243800" tIns="243800" rIns="243800" bIns="243800" anchor="ctr" anchorCtr="0">
                  <a:noAutofit/>
                </a:bodyPr>
                <a:lstStyle/>
                <a:p>
                  <a:endParaRPr sz="3733"/>
                </a:p>
              </p:txBody>
            </p:sp>
            <p:sp>
              <p:nvSpPr>
                <p:cNvPr id="1494" name="Google Shape;12084;p117"/>
                <p:cNvSpPr/>
                <p:nvPr/>
              </p:nvSpPr>
              <p:spPr>
                <a:xfrm>
                  <a:off x="4224193" y="4019772"/>
                  <a:ext cx="23886" cy="769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37" h="9787" fill="none" extrusionOk="0">
                      <a:moveTo>
                        <a:pt x="1" y="9787"/>
                      </a:moveTo>
                      <a:lnTo>
                        <a:pt x="3037" y="1"/>
                      </a:lnTo>
                    </a:path>
                  </a:pathLst>
                </a:custGeom>
                <a:noFill/>
                <a:ln w="1825" cap="flat" cmpd="sng">
                  <a:solidFill>
                    <a:srgbClr val="BBBB09">
                      <a:alpha val="32000"/>
                    </a:srgbClr>
                  </a:solidFill>
                  <a:prstDash val="solid"/>
                  <a:miter lim="12096"/>
                  <a:headEnd type="none" w="sm" len="sm"/>
                  <a:tailEnd type="none" w="sm" len="sm"/>
                </a:ln>
              </p:spPr>
              <p:txBody>
                <a:bodyPr spcFirstLastPara="1" wrap="square" lIns="243800" tIns="243800" rIns="243800" bIns="243800" anchor="ctr" anchorCtr="0">
                  <a:noAutofit/>
                </a:bodyPr>
                <a:lstStyle/>
                <a:p>
                  <a:endParaRPr sz="3733"/>
                </a:p>
              </p:txBody>
            </p:sp>
            <p:sp>
              <p:nvSpPr>
                <p:cNvPr id="1495" name="Google Shape;12085;p117"/>
                <p:cNvSpPr/>
                <p:nvPr/>
              </p:nvSpPr>
              <p:spPr>
                <a:xfrm>
                  <a:off x="4248071" y="4019772"/>
                  <a:ext cx="52342" cy="11645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655" h="14807" fill="none" extrusionOk="0">
                      <a:moveTo>
                        <a:pt x="1" y="1"/>
                      </a:moveTo>
                      <a:lnTo>
                        <a:pt x="6654" y="14807"/>
                      </a:lnTo>
                    </a:path>
                  </a:pathLst>
                </a:custGeom>
                <a:noFill/>
                <a:ln w="1825" cap="flat" cmpd="sng">
                  <a:solidFill>
                    <a:srgbClr val="BBBB09">
                      <a:alpha val="32000"/>
                    </a:srgbClr>
                  </a:solidFill>
                  <a:prstDash val="solid"/>
                  <a:miter lim="12096"/>
                  <a:headEnd type="none" w="sm" len="sm"/>
                  <a:tailEnd type="none" w="sm" len="sm"/>
                </a:ln>
              </p:spPr>
              <p:txBody>
                <a:bodyPr spcFirstLastPara="1" wrap="square" lIns="243800" tIns="243800" rIns="243800" bIns="243800" anchor="ctr" anchorCtr="0">
                  <a:noAutofit/>
                </a:bodyPr>
                <a:lstStyle/>
                <a:p>
                  <a:endParaRPr sz="3733"/>
                </a:p>
              </p:txBody>
            </p:sp>
            <p:sp>
              <p:nvSpPr>
                <p:cNvPr id="1496" name="Google Shape;12086;p117"/>
                <p:cNvSpPr/>
                <p:nvPr/>
              </p:nvSpPr>
              <p:spPr>
                <a:xfrm>
                  <a:off x="4300405" y="4138982"/>
                  <a:ext cx="6567" cy="11902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35" h="15134" fill="none" extrusionOk="0">
                      <a:moveTo>
                        <a:pt x="0" y="1"/>
                      </a:moveTo>
                      <a:lnTo>
                        <a:pt x="835" y="15134"/>
                      </a:lnTo>
                    </a:path>
                  </a:pathLst>
                </a:custGeom>
                <a:noFill/>
                <a:ln w="1825" cap="flat" cmpd="sng">
                  <a:solidFill>
                    <a:srgbClr val="BBBB09">
                      <a:alpha val="32000"/>
                    </a:srgbClr>
                  </a:solidFill>
                  <a:prstDash val="solid"/>
                  <a:miter lim="12096"/>
                  <a:headEnd type="none" w="sm" len="sm"/>
                  <a:tailEnd type="none" w="sm" len="sm"/>
                </a:ln>
              </p:spPr>
              <p:txBody>
                <a:bodyPr spcFirstLastPara="1" wrap="square" lIns="243800" tIns="243800" rIns="243800" bIns="243800" anchor="ctr" anchorCtr="0">
                  <a:noAutofit/>
                </a:bodyPr>
                <a:lstStyle/>
                <a:p>
                  <a:endParaRPr sz="3733"/>
                </a:p>
              </p:txBody>
            </p:sp>
            <p:sp>
              <p:nvSpPr>
                <p:cNvPr id="1497" name="Google Shape;12087;p117"/>
                <p:cNvSpPr/>
                <p:nvPr/>
              </p:nvSpPr>
              <p:spPr>
                <a:xfrm>
                  <a:off x="4219726" y="4200164"/>
                  <a:ext cx="85343" cy="6051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51" h="7694" fill="none" extrusionOk="0">
                      <a:moveTo>
                        <a:pt x="0" y="0"/>
                      </a:moveTo>
                      <a:lnTo>
                        <a:pt x="10851" y="7694"/>
                      </a:lnTo>
                    </a:path>
                  </a:pathLst>
                </a:custGeom>
                <a:noFill/>
                <a:ln w="1825" cap="flat" cmpd="sng">
                  <a:solidFill>
                    <a:srgbClr val="BBBB09">
                      <a:alpha val="32000"/>
                    </a:srgbClr>
                  </a:solidFill>
                  <a:prstDash val="solid"/>
                  <a:miter lim="12096"/>
                  <a:headEnd type="none" w="sm" len="sm"/>
                  <a:tailEnd type="none" w="sm" len="sm"/>
                </a:ln>
              </p:spPr>
              <p:txBody>
                <a:bodyPr spcFirstLastPara="1" wrap="square" lIns="243800" tIns="243800" rIns="243800" bIns="243800" anchor="ctr" anchorCtr="0">
                  <a:noAutofit/>
                </a:bodyPr>
                <a:lstStyle/>
                <a:p>
                  <a:endParaRPr sz="3733"/>
                </a:p>
              </p:txBody>
            </p:sp>
            <p:sp>
              <p:nvSpPr>
                <p:cNvPr id="1498" name="Google Shape;12088;p117"/>
                <p:cNvSpPr/>
                <p:nvPr/>
              </p:nvSpPr>
              <p:spPr>
                <a:xfrm>
                  <a:off x="4223430" y="4137275"/>
                  <a:ext cx="81930" cy="1513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417" h="1924" fill="none" extrusionOk="0">
                      <a:moveTo>
                        <a:pt x="1" y="1923"/>
                      </a:moveTo>
                      <a:lnTo>
                        <a:pt x="10416" y="0"/>
                      </a:lnTo>
                    </a:path>
                  </a:pathLst>
                </a:custGeom>
                <a:noFill/>
                <a:ln w="1825" cap="flat" cmpd="sng">
                  <a:solidFill>
                    <a:srgbClr val="BBBB09">
                      <a:alpha val="32000"/>
                    </a:srgbClr>
                  </a:solidFill>
                  <a:prstDash val="solid"/>
                  <a:miter lim="12096"/>
                  <a:headEnd type="none" w="sm" len="sm"/>
                  <a:tailEnd type="none" w="sm" len="sm"/>
                </a:ln>
              </p:spPr>
              <p:txBody>
                <a:bodyPr spcFirstLastPara="1" wrap="square" lIns="243800" tIns="243800" rIns="243800" bIns="243800" anchor="ctr" anchorCtr="0">
                  <a:noAutofit/>
                </a:bodyPr>
                <a:lstStyle/>
                <a:p>
                  <a:endParaRPr sz="3733"/>
                </a:p>
              </p:txBody>
            </p:sp>
            <p:sp>
              <p:nvSpPr>
                <p:cNvPr id="1499" name="Google Shape;12089;p117"/>
                <p:cNvSpPr/>
                <p:nvPr/>
              </p:nvSpPr>
              <p:spPr>
                <a:xfrm>
                  <a:off x="4303638" y="4138982"/>
                  <a:ext cx="59947" cy="2389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622" h="3038" fill="none" extrusionOk="0">
                      <a:moveTo>
                        <a:pt x="7621" y="3037"/>
                      </a:moveTo>
                      <a:lnTo>
                        <a:pt x="0" y="1"/>
                      </a:lnTo>
                    </a:path>
                  </a:pathLst>
                </a:custGeom>
                <a:noFill/>
                <a:ln w="1825" cap="flat" cmpd="sng">
                  <a:solidFill>
                    <a:srgbClr val="BBBB09">
                      <a:alpha val="32000"/>
                    </a:srgbClr>
                  </a:solidFill>
                  <a:prstDash val="solid"/>
                  <a:miter lim="12096"/>
                  <a:headEnd type="none" w="sm" len="sm"/>
                  <a:tailEnd type="none" w="sm" len="sm"/>
                </a:ln>
              </p:spPr>
              <p:txBody>
                <a:bodyPr spcFirstLastPara="1" wrap="square" lIns="243800" tIns="243800" rIns="243800" bIns="243800" anchor="ctr" anchorCtr="0">
                  <a:noAutofit/>
                </a:bodyPr>
                <a:lstStyle/>
                <a:p>
                  <a:endParaRPr sz="3733"/>
                </a:p>
              </p:txBody>
            </p:sp>
            <p:sp>
              <p:nvSpPr>
                <p:cNvPr id="1500" name="Google Shape;12090;p117"/>
                <p:cNvSpPr/>
                <p:nvPr/>
              </p:nvSpPr>
              <p:spPr>
                <a:xfrm>
                  <a:off x="4201644" y="4267237"/>
                  <a:ext cx="39970" cy="7716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082" h="9811" fill="none" extrusionOk="0">
                      <a:moveTo>
                        <a:pt x="1" y="0"/>
                      </a:moveTo>
                      <a:lnTo>
                        <a:pt x="5081" y="9811"/>
                      </a:lnTo>
                    </a:path>
                  </a:pathLst>
                </a:custGeom>
                <a:noFill/>
                <a:ln w="1825" cap="flat" cmpd="sng">
                  <a:solidFill>
                    <a:srgbClr val="BBBB09">
                      <a:alpha val="32000"/>
                    </a:srgbClr>
                  </a:solidFill>
                  <a:prstDash val="solid"/>
                  <a:miter lim="12096"/>
                  <a:headEnd type="none" w="sm" len="sm"/>
                  <a:tailEnd type="none" w="sm" len="sm"/>
                </a:ln>
              </p:spPr>
              <p:txBody>
                <a:bodyPr spcFirstLastPara="1" wrap="square" lIns="243800" tIns="243800" rIns="243800" bIns="243800" anchor="ctr" anchorCtr="0">
                  <a:noAutofit/>
                </a:bodyPr>
                <a:lstStyle/>
                <a:p>
                  <a:endParaRPr sz="3733"/>
                </a:p>
              </p:txBody>
            </p:sp>
            <p:sp>
              <p:nvSpPr>
                <p:cNvPr id="1501" name="Google Shape;12091;p117"/>
                <p:cNvSpPr/>
                <p:nvPr/>
              </p:nvSpPr>
              <p:spPr>
                <a:xfrm>
                  <a:off x="4203831" y="4258003"/>
                  <a:ext cx="103142" cy="924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114" h="1175" fill="none" extrusionOk="0">
                      <a:moveTo>
                        <a:pt x="1" y="1174"/>
                      </a:moveTo>
                      <a:lnTo>
                        <a:pt x="13114" y="1"/>
                      </a:lnTo>
                    </a:path>
                  </a:pathLst>
                </a:custGeom>
                <a:noFill/>
                <a:ln w="1825" cap="flat" cmpd="sng">
                  <a:solidFill>
                    <a:srgbClr val="BBBB09">
                      <a:alpha val="32000"/>
                    </a:srgbClr>
                  </a:solidFill>
                  <a:prstDash val="solid"/>
                  <a:miter lim="12096"/>
                  <a:headEnd type="none" w="sm" len="sm"/>
                  <a:tailEnd type="none" w="sm" len="sm"/>
                </a:ln>
              </p:spPr>
              <p:txBody>
                <a:bodyPr spcFirstLastPara="1" wrap="square" lIns="243800" tIns="243800" rIns="243800" bIns="243800" anchor="ctr" anchorCtr="0">
                  <a:noAutofit/>
                </a:bodyPr>
                <a:lstStyle/>
                <a:p>
                  <a:endParaRPr sz="3733"/>
                </a:p>
              </p:txBody>
            </p:sp>
            <p:sp>
              <p:nvSpPr>
                <p:cNvPr id="1502" name="Google Shape;12092;p117"/>
                <p:cNvSpPr/>
                <p:nvPr/>
              </p:nvSpPr>
              <p:spPr>
                <a:xfrm>
                  <a:off x="4179001" y="3943372"/>
                  <a:ext cx="51673" cy="10495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570" h="13344" fill="none" extrusionOk="0">
                      <a:moveTo>
                        <a:pt x="1" y="13344"/>
                      </a:moveTo>
                      <a:lnTo>
                        <a:pt x="6569" y="1"/>
                      </a:lnTo>
                    </a:path>
                  </a:pathLst>
                </a:custGeom>
                <a:noFill/>
                <a:ln w="1825" cap="flat" cmpd="sng">
                  <a:solidFill>
                    <a:srgbClr val="BBBB09">
                      <a:alpha val="32000"/>
                    </a:srgbClr>
                  </a:solidFill>
                  <a:prstDash val="solid"/>
                  <a:miter lim="12096"/>
                  <a:headEnd type="none" w="sm" len="sm"/>
                  <a:tailEnd type="none" w="sm" len="sm"/>
                </a:ln>
              </p:spPr>
              <p:txBody>
                <a:bodyPr spcFirstLastPara="1" wrap="square" lIns="243800" tIns="243800" rIns="243800" bIns="243800" anchor="ctr" anchorCtr="0">
                  <a:noAutofit/>
                </a:bodyPr>
                <a:lstStyle/>
                <a:p>
                  <a:endParaRPr sz="3733"/>
                </a:p>
              </p:txBody>
            </p:sp>
            <p:sp>
              <p:nvSpPr>
                <p:cNvPr id="1503" name="Google Shape;12093;p117"/>
                <p:cNvSpPr/>
                <p:nvPr/>
              </p:nvSpPr>
              <p:spPr>
                <a:xfrm>
                  <a:off x="4248071" y="4019772"/>
                  <a:ext cx="76597" cy="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739" h="1" fill="none" extrusionOk="0">
                      <a:moveTo>
                        <a:pt x="1" y="1"/>
                      </a:moveTo>
                      <a:lnTo>
                        <a:pt x="9739" y="1"/>
                      </a:lnTo>
                    </a:path>
                  </a:pathLst>
                </a:custGeom>
                <a:noFill/>
                <a:ln w="1825" cap="flat" cmpd="sng">
                  <a:solidFill>
                    <a:srgbClr val="BBBB09">
                      <a:alpha val="32000"/>
                    </a:srgbClr>
                  </a:solidFill>
                  <a:prstDash val="solid"/>
                  <a:miter lim="12096"/>
                  <a:headEnd type="none" w="sm" len="sm"/>
                  <a:tailEnd type="none" w="sm" len="sm"/>
                </a:ln>
              </p:spPr>
              <p:txBody>
                <a:bodyPr spcFirstLastPara="1" wrap="square" lIns="243800" tIns="243800" rIns="243800" bIns="243800" anchor="ctr" anchorCtr="0">
                  <a:noAutofit/>
                </a:bodyPr>
                <a:lstStyle/>
                <a:p>
                  <a:endParaRPr sz="3733"/>
                </a:p>
              </p:txBody>
            </p:sp>
            <p:sp>
              <p:nvSpPr>
                <p:cNvPr id="1504" name="Google Shape;12094;p117"/>
                <p:cNvSpPr/>
                <p:nvPr/>
              </p:nvSpPr>
              <p:spPr>
                <a:xfrm>
                  <a:off x="4219529" y="4138982"/>
                  <a:ext cx="84116" cy="6328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695" h="8046" fill="none" extrusionOk="0">
                      <a:moveTo>
                        <a:pt x="1" y="8045"/>
                      </a:moveTo>
                      <a:lnTo>
                        <a:pt x="10694" y="1"/>
                      </a:lnTo>
                    </a:path>
                  </a:pathLst>
                </a:custGeom>
                <a:noFill/>
                <a:ln w="1825" cap="flat" cmpd="sng">
                  <a:solidFill>
                    <a:srgbClr val="BBBB09">
                      <a:alpha val="32000"/>
                    </a:srgbClr>
                  </a:solidFill>
                  <a:prstDash val="solid"/>
                  <a:miter lim="12096"/>
                  <a:headEnd type="none" w="sm" len="sm"/>
                  <a:tailEnd type="none" w="sm" len="sm"/>
                </a:ln>
              </p:spPr>
              <p:txBody>
                <a:bodyPr spcFirstLastPara="1" wrap="square" lIns="243800" tIns="243800" rIns="243800" bIns="243800" anchor="ctr" anchorCtr="0">
                  <a:noAutofit/>
                </a:bodyPr>
                <a:lstStyle/>
                <a:p>
                  <a:endParaRPr sz="3733"/>
                </a:p>
              </p:txBody>
            </p:sp>
            <p:sp>
              <p:nvSpPr>
                <p:cNvPr id="1505" name="Google Shape;12095;p117"/>
                <p:cNvSpPr/>
                <p:nvPr/>
              </p:nvSpPr>
              <p:spPr>
                <a:xfrm>
                  <a:off x="3654964" y="3289853"/>
                  <a:ext cx="46820" cy="6384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953" h="8118" fill="none" extrusionOk="0">
                      <a:moveTo>
                        <a:pt x="1" y="0"/>
                      </a:moveTo>
                      <a:lnTo>
                        <a:pt x="5952" y="8117"/>
                      </a:lnTo>
                    </a:path>
                  </a:pathLst>
                </a:custGeom>
                <a:noFill/>
                <a:ln w="1825" cap="flat" cmpd="sng">
                  <a:solidFill>
                    <a:srgbClr val="BBBB09">
                      <a:alpha val="32000"/>
                    </a:srgbClr>
                  </a:solidFill>
                  <a:prstDash val="solid"/>
                  <a:miter lim="12096"/>
                  <a:headEnd type="none" w="sm" len="sm"/>
                  <a:tailEnd type="none" w="sm" len="sm"/>
                </a:ln>
              </p:spPr>
              <p:txBody>
                <a:bodyPr spcFirstLastPara="1" wrap="square" lIns="243800" tIns="243800" rIns="243800" bIns="243800" anchor="ctr" anchorCtr="0">
                  <a:noAutofit/>
                </a:bodyPr>
                <a:lstStyle/>
                <a:p>
                  <a:endParaRPr sz="3733"/>
                </a:p>
              </p:txBody>
            </p:sp>
            <p:sp>
              <p:nvSpPr>
                <p:cNvPr id="1506" name="Google Shape;12096;p117"/>
                <p:cNvSpPr/>
                <p:nvPr/>
              </p:nvSpPr>
              <p:spPr>
                <a:xfrm>
                  <a:off x="3619760" y="3353693"/>
                  <a:ext cx="85736" cy="3673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901" h="4670" fill="none" extrusionOk="0">
                      <a:moveTo>
                        <a:pt x="1" y="4670"/>
                      </a:moveTo>
                      <a:lnTo>
                        <a:pt x="10900" y="0"/>
                      </a:lnTo>
                    </a:path>
                  </a:pathLst>
                </a:custGeom>
                <a:noFill/>
                <a:ln w="1825" cap="flat" cmpd="sng">
                  <a:solidFill>
                    <a:srgbClr val="BBBB09">
                      <a:alpha val="32000"/>
                    </a:srgbClr>
                  </a:solidFill>
                  <a:prstDash val="solid"/>
                  <a:miter lim="12096"/>
                  <a:headEnd type="none" w="sm" len="sm"/>
                  <a:tailEnd type="none" w="sm" len="sm"/>
                </a:ln>
              </p:spPr>
              <p:txBody>
                <a:bodyPr spcFirstLastPara="1" wrap="square" lIns="243800" tIns="243800" rIns="243800" bIns="243800" anchor="ctr" anchorCtr="0">
                  <a:noAutofit/>
                </a:bodyPr>
                <a:lstStyle/>
                <a:p>
                  <a:endParaRPr sz="3733"/>
                </a:p>
              </p:txBody>
            </p:sp>
            <p:sp>
              <p:nvSpPr>
                <p:cNvPr id="1507" name="Google Shape;12097;p117"/>
                <p:cNvSpPr/>
                <p:nvPr/>
              </p:nvSpPr>
              <p:spPr>
                <a:xfrm>
                  <a:off x="3703011" y="3354739"/>
                  <a:ext cx="70415" cy="793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953" h="10089" fill="none" extrusionOk="0">
                      <a:moveTo>
                        <a:pt x="1" y="0"/>
                      </a:moveTo>
                      <a:lnTo>
                        <a:pt x="8952" y="10089"/>
                      </a:lnTo>
                    </a:path>
                  </a:pathLst>
                </a:custGeom>
                <a:noFill/>
                <a:ln w="1825" cap="flat" cmpd="sng">
                  <a:solidFill>
                    <a:srgbClr val="BBBB09">
                      <a:alpha val="32000"/>
                    </a:srgbClr>
                  </a:solidFill>
                  <a:prstDash val="solid"/>
                  <a:miter lim="12096"/>
                  <a:headEnd type="none" w="sm" len="sm"/>
                  <a:tailEnd type="none" w="sm" len="sm"/>
                </a:ln>
              </p:spPr>
              <p:txBody>
                <a:bodyPr spcFirstLastPara="1" wrap="square" lIns="243800" tIns="243800" rIns="243800" bIns="243800" anchor="ctr" anchorCtr="0">
                  <a:noAutofit/>
                </a:bodyPr>
                <a:lstStyle/>
                <a:p>
                  <a:endParaRPr sz="3733"/>
                </a:p>
              </p:txBody>
            </p:sp>
            <p:sp>
              <p:nvSpPr>
                <p:cNvPr id="1508" name="Google Shape;12098;p117"/>
                <p:cNvSpPr/>
                <p:nvPr/>
              </p:nvSpPr>
              <p:spPr>
                <a:xfrm>
                  <a:off x="3779884" y="3366443"/>
                  <a:ext cx="34449" cy="6764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380" h="8601" fill="none" extrusionOk="0">
                      <a:moveTo>
                        <a:pt x="1" y="8601"/>
                      </a:moveTo>
                      <a:lnTo>
                        <a:pt x="4380" y="0"/>
                      </a:lnTo>
                    </a:path>
                  </a:pathLst>
                </a:custGeom>
                <a:noFill/>
                <a:ln w="1825" cap="flat" cmpd="sng">
                  <a:solidFill>
                    <a:srgbClr val="BBBB09">
                      <a:alpha val="32000"/>
                    </a:srgbClr>
                  </a:solidFill>
                  <a:prstDash val="solid"/>
                  <a:miter lim="12096"/>
                  <a:headEnd type="none" w="sm" len="sm"/>
                  <a:tailEnd type="none" w="sm" len="sm"/>
                </a:ln>
              </p:spPr>
              <p:txBody>
                <a:bodyPr spcFirstLastPara="1" wrap="square" lIns="243800" tIns="243800" rIns="243800" bIns="243800" anchor="ctr" anchorCtr="0">
                  <a:noAutofit/>
                </a:bodyPr>
                <a:lstStyle/>
                <a:p>
                  <a:endParaRPr sz="3733"/>
                </a:p>
              </p:txBody>
            </p:sp>
            <p:sp>
              <p:nvSpPr>
                <p:cNvPr id="1509" name="Google Shape;12099;p117"/>
                <p:cNvSpPr/>
                <p:nvPr/>
              </p:nvSpPr>
              <p:spPr>
                <a:xfrm>
                  <a:off x="3701776" y="3353693"/>
                  <a:ext cx="116363" cy="1275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795" h="1622" fill="none" extrusionOk="0">
                      <a:moveTo>
                        <a:pt x="14795" y="1621"/>
                      </a:moveTo>
                      <a:lnTo>
                        <a:pt x="0" y="0"/>
                      </a:lnTo>
                    </a:path>
                  </a:pathLst>
                </a:custGeom>
                <a:noFill/>
                <a:ln w="1825" cap="flat" cmpd="sng">
                  <a:solidFill>
                    <a:srgbClr val="BBBB09">
                      <a:alpha val="32000"/>
                    </a:srgbClr>
                  </a:solidFill>
                  <a:prstDash val="solid"/>
                  <a:miter lim="12096"/>
                  <a:headEnd type="none" w="sm" len="sm"/>
                  <a:tailEnd type="none" w="sm" len="sm"/>
                </a:ln>
              </p:spPr>
              <p:txBody>
                <a:bodyPr spcFirstLastPara="1" wrap="square" lIns="243800" tIns="243800" rIns="243800" bIns="243800" anchor="ctr" anchorCtr="0">
                  <a:noAutofit/>
                </a:bodyPr>
                <a:lstStyle/>
                <a:p>
                  <a:endParaRPr sz="3733"/>
                </a:p>
              </p:txBody>
            </p:sp>
            <p:sp>
              <p:nvSpPr>
                <p:cNvPr id="1510" name="Google Shape;12100;p117"/>
                <p:cNvSpPr/>
                <p:nvPr/>
              </p:nvSpPr>
              <p:spPr>
                <a:xfrm>
                  <a:off x="3701776" y="3313063"/>
                  <a:ext cx="227204" cy="4063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8888" h="5167" fill="none" extrusionOk="0">
                      <a:moveTo>
                        <a:pt x="28887" y="1"/>
                      </a:moveTo>
                      <a:lnTo>
                        <a:pt x="0" y="5166"/>
                      </a:lnTo>
                    </a:path>
                  </a:pathLst>
                </a:custGeom>
                <a:noFill/>
                <a:ln w="1825" cap="flat" cmpd="sng">
                  <a:solidFill>
                    <a:srgbClr val="BBBB09">
                      <a:alpha val="32000"/>
                    </a:srgbClr>
                  </a:solidFill>
                  <a:prstDash val="solid"/>
                  <a:miter lim="12096"/>
                  <a:headEnd type="none" w="sm" len="sm"/>
                  <a:tailEnd type="none" w="sm" len="sm"/>
                </a:ln>
              </p:spPr>
              <p:txBody>
                <a:bodyPr spcFirstLastPara="1" wrap="square" lIns="243800" tIns="243800" rIns="243800" bIns="243800" anchor="ctr" anchorCtr="0">
                  <a:noAutofit/>
                </a:bodyPr>
                <a:lstStyle/>
                <a:p>
                  <a:endParaRPr sz="3733"/>
                </a:p>
              </p:txBody>
            </p:sp>
            <p:sp>
              <p:nvSpPr>
                <p:cNvPr id="1511" name="Google Shape;12101;p117"/>
                <p:cNvSpPr/>
                <p:nvPr/>
              </p:nvSpPr>
              <p:spPr>
                <a:xfrm>
                  <a:off x="3888633" y="3313063"/>
                  <a:ext cx="40347" cy="11446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130" h="14554" fill="none" extrusionOk="0">
                      <a:moveTo>
                        <a:pt x="5129" y="1"/>
                      </a:moveTo>
                      <a:lnTo>
                        <a:pt x="0" y="14553"/>
                      </a:lnTo>
                    </a:path>
                  </a:pathLst>
                </a:custGeom>
                <a:noFill/>
                <a:ln w="1825" cap="flat" cmpd="sng">
                  <a:solidFill>
                    <a:srgbClr val="BBBB09">
                      <a:alpha val="32000"/>
                    </a:srgbClr>
                  </a:solidFill>
                  <a:prstDash val="solid"/>
                  <a:miter lim="12096"/>
                  <a:headEnd type="none" w="sm" len="sm"/>
                  <a:tailEnd type="none" w="sm" len="sm"/>
                </a:ln>
              </p:spPr>
              <p:txBody>
                <a:bodyPr spcFirstLastPara="1" wrap="square" lIns="243800" tIns="243800" rIns="243800" bIns="243800" anchor="ctr" anchorCtr="0">
                  <a:noAutofit/>
                </a:bodyPr>
                <a:lstStyle/>
                <a:p>
                  <a:endParaRPr sz="3733"/>
                </a:p>
              </p:txBody>
            </p:sp>
            <p:sp>
              <p:nvSpPr>
                <p:cNvPr id="1512" name="Google Shape;12102;p117"/>
                <p:cNvSpPr/>
                <p:nvPr/>
              </p:nvSpPr>
              <p:spPr>
                <a:xfrm>
                  <a:off x="3814325" y="3366443"/>
                  <a:ext cx="74316" cy="6108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449" h="7767" fill="none" extrusionOk="0">
                      <a:moveTo>
                        <a:pt x="1" y="0"/>
                      </a:moveTo>
                      <a:lnTo>
                        <a:pt x="9448" y="7766"/>
                      </a:lnTo>
                    </a:path>
                  </a:pathLst>
                </a:custGeom>
                <a:noFill/>
                <a:ln w="1825" cap="flat" cmpd="sng">
                  <a:solidFill>
                    <a:srgbClr val="BBBB09">
                      <a:alpha val="32000"/>
                    </a:srgbClr>
                  </a:solidFill>
                  <a:prstDash val="solid"/>
                  <a:miter lim="12096"/>
                  <a:headEnd type="none" w="sm" len="sm"/>
                  <a:tailEnd type="none" w="sm" len="sm"/>
                </a:ln>
              </p:spPr>
              <p:txBody>
                <a:bodyPr spcFirstLastPara="1" wrap="square" lIns="243800" tIns="243800" rIns="243800" bIns="243800" anchor="ctr" anchorCtr="0">
                  <a:noAutofit/>
                </a:bodyPr>
                <a:lstStyle/>
                <a:p>
                  <a:endParaRPr sz="3733"/>
                </a:p>
              </p:txBody>
            </p:sp>
            <p:sp>
              <p:nvSpPr>
                <p:cNvPr id="1513" name="Google Shape;12103;p117"/>
                <p:cNvSpPr/>
                <p:nvPr/>
              </p:nvSpPr>
              <p:spPr>
                <a:xfrm>
                  <a:off x="3838399" y="3427522"/>
                  <a:ext cx="50242" cy="677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388" h="8614" fill="none" extrusionOk="0">
                      <a:moveTo>
                        <a:pt x="0" y="8613"/>
                      </a:moveTo>
                      <a:lnTo>
                        <a:pt x="6387" y="0"/>
                      </a:lnTo>
                    </a:path>
                  </a:pathLst>
                </a:custGeom>
                <a:noFill/>
                <a:ln w="1825" cap="flat" cmpd="sng">
                  <a:solidFill>
                    <a:srgbClr val="BBBB09">
                      <a:alpha val="32000"/>
                    </a:srgbClr>
                  </a:solidFill>
                  <a:prstDash val="solid"/>
                  <a:miter lim="12096"/>
                  <a:headEnd type="none" w="sm" len="sm"/>
                  <a:tailEnd type="none" w="sm" len="sm"/>
                </a:ln>
              </p:spPr>
              <p:txBody>
                <a:bodyPr spcFirstLastPara="1" wrap="square" lIns="243800" tIns="243800" rIns="243800" bIns="243800" anchor="ctr" anchorCtr="0">
                  <a:noAutofit/>
                </a:bodyPr>
                <a:lstStyle/>
                <a:p>
                  <a:endParaRPr sz="3733"/>
                </a:p>
              </p:txBody>
            </p:sp>
            <p:sp>
              <p:nvSpPr>
                <p:cNvPr id="1514" name="Google Shape;12104;p117"/>
                <p:cNvSpPr/>
                <p:nvPr/>
              </p:nvSpPr>
              <p:spPr>
                <a:xfrm>
                  <a:off x="3814325" y="3313063"/>
                  <a:ext cx="114656" cy="533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578" h="6788" fill="none" extrusionOk="0">
                      <a:moveTo>
                        <a:pt x="1" y="6787"/>
                      </a:moveTo>
                      <a:lnTo>
                        <a:pt x="14577" y="1"/>
                      </a:lnTo>
                    </a:path>
                  </a:pathLst>
                </a:custGeom>
                <a:noFill/>
                <a:ln w="1825" cap="flat" cmpd="sng">
                  <a:solidFill>
                    <a:srgbClr val="BBBB09">
                      <a:alpha val="32000"/>
                    </a:srgbClr>
                  </a:solidFill>
                  <a:prstDash val="solid"/>
                  <a:miter lim="12096"/>
                  <a:headEnd type="none" w="sm" len="sm"/>
                  <a:tailEnd type="none" w="sm" len="sm"/>
                </a:ln>
              </p:spPr>
              <p:txBody>
                <a:bodyPr spcFirstLastPara="1" wrap="square" lIns="243800" tIns="243800" rIns="243800" bIns="243800" anchor="ctr" anchorCtr="0">
                  <a:noAutofit/>
                </a:bodyPr>
                <a:lstStyle/>
                <a:p>
                  <a:endParaRPr sz="3733"/>
                </a:p>
              </p:txBody>
            </p:sp>
            <p:sp>
              <p:nvSpPr>
                <p:cNvPr id="1515" name="Google Shape;12105;p117"/>
                <p:cNvSpPr/>
                <p:nvPr/>
              </p:nvSpPr>
              <p:spPr>
                <a:xfrm>
                  <a:off x="3888633" y="3427522"/>
                  <a:ext cx="55377" cy="7621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041" h="9690" fill="none" extrusionOk="0">
                      <a:moveTo>
                        <a:pt x="0" y="0"/>
                      </a:moveTo>
                      <a:lnTo>
                        <a:pt x="7041" y="9690"/>
                      </a:lnTo>
                    </a:path>
                  </a:pathLst>
                </a:custGeom>
                <a:noFill/>
                <a:ln w="1825" cap="flat" cmpd="sng">
                  <a:solidFill>
                    <a:srgbClr val="BBBB09">
                      <a:alpha val="32000"/>
                    </a:srgbClr>
                  </a:solidFill>
                  <a:prstDash val="solid"/>
                  <a:miter lim="12096"/>
                  <a:headEnd type="none" w="sm" len="sm"/>
                  <a:tailEnd type="none" w="sm" len="sm"/>
                </a:ln>
              </p:spPr>
              <p:txBody>
                <a:bodyPr spcFirstLastPara="1" wrap="square" lIns="243800" tIns="243800" rIns="243800" bIns="243800" anchor="ctr" anchorCtr="0">
                  <a:noAutofit/>
                </a:bodyPr>
                <a:lstStyle/>
                <a:p>
                  <a:endParaRPr sz="3733"/>
                </a:p>
              </p:txBody>
            </p:sp>
            <p:sp>
              <p:nvSpPr>
                <p:cNvPr id="1516" name="Google Shape;12106;p117"/>
                <p:cNvSpPr/>
                <p:nvPr/>
              </p:nvSpPr>
              <p:spPr>
                <a:xfrm>
                  <a:off x="3944003" y="3406208"/>
                  <a:ext cx="40631" cy="975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166" h="12400" fill="none" extrusionOk="0">
                      <a:moveTo>
                        <a:pt x="1" y="12400"/>
                      </a:moveTo>
                      <a:lnTo>
                        <a:pt x="5166" y="1"/>
                      </a:lnTo>
                    </a:path>
                  </a:pathLst>
                </a:custGeom>
                <a:noFill/>
                <a:ln w="1825" cap="flat" cmpd="sng">
                  <a:solidFill>
                    <a:srgbClr val="BBBB09">
                      <a:alpha val="32000"/>
                    </a:srgbClr>
                  </a:solidFill>
                  <a:prstDash val="solid"/>
                  <a:miter lim="12096"/>
                  <a:headEnd type="none" w="sm" len="sm"/>
                  <a:tailEnd type="none" w="sm" len="sm"/>
                </a:ln>
              </p:spPr>
              <p:txBody>
                <a:bodyPr spcFirstLastPara="1" wrap="square" lIns="243800" tIns="243800" rIns="243800" bIns="243800" anchor="ctr" anchorCtr="0">
                  <a:noAutofit/>
                </a:bodyPr>
                <a:lstStyle/>
                <a:p>
                  <a:endParaRPr sz="3733"/>
                </a:p>
              </p:txBody>
            </p:sp>
            <p:sp>
              <p:nvSpPr>
                <p:cNvPr id="1517" name="Google Shape;12107;p117"/>
                <p:cNvSpPr/>
                <p:nvPr/>
              </p:nvSpPr>
              <p:spPr>
                <a:xfrm>
                  <a:off x="3984625" y="3357500"/>
                  <a:ext cx="55291" cy="4871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030" h="6194" fill="none" extrusionOk="0">
                      <a:moveTo>
                        <a:pt x="1" y="6194"/>
                      </a:moveTo>
                      <a:lnTo>
                        <a:pt x="7029" y="0"/>
                      </a:lnTo>
                    </a:path>
                  </a:pathLst>
                </a:custGeom>
                <a:noFill/>
                <a:ln w="1825" cap="flat" cmpd="sng">
                  <a:solidFill>
                    <a:srgbClr val="BBBB09">
                      <a:alpha val="32000"/>
                    </a:srgbClr>
                  </a:solidFill>
                  <a:prstDash val="solid"/>
                  <a:miter lim="12096"/>
                  <a:headEnd type="none" w="sm" len="sm"/>
                  <a:tailEnd type="none" w="sm" len="sm"/>
                </a:ln>
              </p:spPr>
              <p:txBody>
                <a:bodyPr spcFirstLastPara="1" wrap="square" lIns="243800" tIns="243800" rIns="243800" bIns="243800" anchor="ctr" anchorCtr="0">
                  <a:noAutofit/>
                </a:bodyPr>
                <a:lstStyle/>
                <a:p>
                  <a:endParaRPr sz="3733"/>
                </a:p>
              </p:txBody>
            </p:sp>
            <p:sp>
              <p:nvSpPr>
                <p:cNvPr id="1518" name="Google Shape;12108;p117"/>
                <p:cNvSpPr/>
                <p:nvPr/>
              </p:nvSpPr>
              <p:spPr>
                <a:xfrm>
                  <a:off x="3888633" y="3406208"/>
                  <a:ext cx="96000" cy="2132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206" h="2711" fill="none" extrusionOk="0">
                      <a:moveTo>
                        <a:pt x="0" y="2710"/>
                      </a:moveTo>
                      <a:lnTo>
                        <a:pt x="12206" y="1"/>
                      </a:lnTo>
                    </a:path>
                  </a:pathLst>
                </a:custGeom>
                <a:noFill/>
                <a:ln w="1825" cap="flat" cmpd="sng">
                  <a:solidFill>
                    <a:srgbClr val="BBBB09">
                      <a:alpha val="32000"/>
                    </a:srgbClr>
                  </a:solidFill>
                  <a:prstDash val="solid"/>
                  <a:miter lim="12096"/>
                  <a:headEnd type="none" w="sm" len="sm"/>
                  <a:tailEnd type="none" w="sm" len="sm"/>
                </a:ln>
              </p:spPr>
              <p:txBody>
                <a:bodyPr spcFirstLastPara="1" wrap="square" lIns="243800" tIns="243800" rIns="243800" bIns="243800" anchor="ctr" anchorCtr="0">
                  <a:noAutofit/>
                </a:bodyPr>
                <a:lstStyle/>
                <a:p>
                  <a:endParaRPr sz="3733"/>
                </a:p>
              </p:txBody>
            </p:sp>
            <p:sp>
              <p:nvSpPr>
                <p:cNvPr id="1519" name="Google Shape;12109;p117"/>
                <p:cNvSpPr/>
                <p:nvPr/>
              </p:nvSpPr>
              <p:spPr>
                <a:xfrm>
                  <a:off x="3984625" y="3406208"/>
                  <a:ext cx="42251" cy="13634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372" h="17336" fill="none" extrusionOk="0">
                      <a:moveTo>
                        <a:pt x="1" y="1"/>
                      </a:moveTo>
                      <a:lnTo>
                        <a:pt x="5372" y="17335"/>
                      </a:lnTo>
                    </a:path>
                  </a:pathLst>
                </a:custGeom>
                <a:noFill/>
                <a:ln w="1825" cap="flat" cmpd="sng">
                  <a:solidFill>
                    <a:srgbClr val="BBBB09">
                      <a:alpha val="32000"/>
                    </a:srgbClr>
                  </a:solidFill>
                  <a:prstDash val="solid"/>
                  <a:miter lim="12096"/>
                  <a:headEnd type="none" w="sm" len="sm"/>
                  <a:tailEnd type="none" w="sm" len="sm"/>
                </a:ln>
              </p:spPr>
              <p:txBody>
                <a:bodyPr spcFirstLastPara="1" wrap="square" lIns="243800" tIns="243800" rIns="243800" bIns="243800" anchor="ctr" anchorCtr="0">
                  <a:noAutofit/>
                </a:bodyPr>
                <a:lstStyle/>
                <a:p>
                  <a:endParaRPr sz="3733"/>
                </a:p>
              </p:txBody>
            </p:sp>
            <p:sp>
              <p:nvSpPr>
                <p:cNvPr id="1520" name="Google Shape;12110;p117"/>
                <p:cNvSpPr/>
                <p:nvPr/>
              </p:nvSpPr>
              <p:spPr>
                <a:xfrm>
                  <a:off x="4026868" y="3427522"/>
                  <a:ext cx="35597" cy="11503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526" h="14626" fill="none" extrusionOk="0">
                      <a:moveTo>
                        <a:pt x="1" y="14625"/>
                      </a:moveTo>
                      <a:lnTo>
                        <a:pt x="4525" y="0"/>
                      </a:lnTo>
                    </a:path>
                  </a:pathLst>
                </a:custGeom>
                <a:noFill/>
                <a:ln w="1825" cap="flat" cmpd="sng">
                  <a:solidFill>
                    <a:srgbClr val="BBBB09">
                      <a:alpha val="32000"/>
                    </a:srgbClr>
                  </a:solidFill>
                  <a:prstDash val="solid"/>
                  <a:miter lim="12096"/>
                  <a:headEnd type="none" w="sm" len="sm"/>
                  <a:tailEnd type="none" w="sm" len="sm"/>
                </a:ln>
              </p:spPr>
              <p:txBody>
                <a:bodyPr spcFirstLastPara="1" wrap="square" lIns="243800" tIns="243800" rIns="243800" bIns="243800" anchor="ctr" anchorCtr="0">
                  <a:noAutofit/>
                </a:bodyPr>
                <a:lstStyle/>
                <a:p>
                  <a:endParaRPr sz="3733"/>
                </a:p>
              </p:txBody>
            </p:sp>
            <p:sp>
              <p:nvSpPr>
                <p:cNvPr id="1521" name="Google Shape;12111;p117"/>
                <p:cNvSpPr/>
                <p:nvPr/>
              </p:nvSpPr>
              <p:spPr>
                <a:xfrm>
                  <a:off x="3876261" y="3542548"/>
                  <a:ext cx="150615" cy="5205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150" h="6618" fill="none" extrusionOk="0">
                      <a:moveTo>
                        <a:pt x="1" y="6617"/>
                      </a:moveTo>
                      <a:lnTo>
                        <a:pt x="19150" y="0"/>
                      </a:lnTo>
                    </a:path>
                  </a:pathLst>
                </a:custGeom>
                <a:noFill/>
                <a:ln w="1825" cap="flat" cmpd="sng">
                  <a:solidFill>
                    <a:srgbClr val="BBBB09">
                      <a:alpha val="32000"/>
                    </a:srgbClr>
                  </a:solidFill>
                  <a:prstDash val="solid"/>
                  <a:miter lim="12096"/>
                  <a:headEnd type="none" w="sm" len="sm"/>
                  <a:tailEnd type="none" w="sm" len="sm"/>
                </a:ln>
              </p:spPr>
              <p:txBody>
                <a:bodyPr spcFirstLastPara="1" wrap="square" lIns="243800" tIns="243800" rIns="243800" bIns="243800" anchor="ctr" anchorCtr="0">
                  <a:noAutofit/>
                </a:bodyPr>
                <a:lstStyle/>
                <a:p>
                  <a:endParaRPr sz="3733"/>
                </a:p>
              </p:txBody>
            </p:sp>
            <p:sp>
              <p:nvSpPr>
                <p:cNvPr id="1522" name="Google Shape;12112;p117"/>
                <p:cNvSpPr/>
                <p:nvPr/>
              </p:nvSpPr>
              <p:spPr>
                <a:xfrm>
                  <a:off x="4006702" y="3542548"/>
                  <a:ext cx="20174" cy="9904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65" h="12593" fill="none" extrusionOk="0">
                      <a:moveTo>
                        <a:pt x="2565" y="0"/>
                      </a:moveTo>
                      <a:lnTo>
                        <a:pt x="0" y="12593"/>
                      </a:lnTo>
                    </a:path>
                  </a:pathLst>
                </a:custGeom>
                <a:noFill/>
                <a:ln w="1825" cap="flat" cmpd="sng">
                  <a:solidFill>
                    <a:srgbClr val="BBBB09">
                      <a:alpha val="32000"/>
                    </a:srgbClr>
                  </a:solidFill>
                  <a:prstDash val="solid"/>
                  <a:miter lim="12096"/>
                  <a:headEnd type="none" w="sm" len="sm"/>
                  <a:tailEnd type="none" w="sm" len="sm"/>
                </a:ln>
              </p:spPr>
              <p:txBody>
                <a:bodyPr spcFirstLastPara="1" wrap="square" lIns="243800" tIns="243800" rIns="243800" bIns="243800" anchor="ctr" anchorCtr="0">
                  <a:noAutofit/>
                </a:bodyPr>
                <a:lstStyle/>
                <a:p>
                  <a:endParaRPr sz="3733"/>
                </a:p>
              </p:txBody>
            </p:sp>
            <p:sp>
              <p:nvSpPr>
                <p:cNvPr id="1523" name="Google Shape;12113;p117"/>
                <p:cNvSpPr/>
                <p:nvPr/>
              </p:nvSpPr>
              <p:spPr>
                <a:xfrm>
                  <a:off x="3912700" y="3641584"/>
                  <a:ext cx="97817" cy="4177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437" h="5312" fill="none" extrusionOk="0">
                      <a:moveTo>
                        <a:pt x="1" y="5311"/>
                      </a:moveTo>
                      <a:lnTo>
                        <a:pt x="12436" y="1"/>
                      </a:lnTo>
                    </a:path>
                  </a:pathLst>
                </a:custGeom>
                <a:noFill/>
                <a:ln w="1825" cap="flat" cmpd="sng">
                  <a:solidFill>
                    <a:srgbClr val="BBBB09">
                      <a:alpha val="32000"/>
                    </a:srgbClr>
                  </a:solidFill>
                  <a:prstDash val="solid"/>
                  <a:miter lim="12096"/>
                  <a:headEnd type="none" w="sm" len="sm"/>
                  <a:tailEnd type="none" w="sm" len="sm"/>
                </a:ln>
              </p:spPr>
              <p:txBody>
                <a:bodyPr spcFirstLastPara="1" wrap="square" lIns="243800" tIns="243800" rIns="243800" bIns="243800" anchor="ctr" anchorCtr="0">
                  <a:noAutofit/>
                </a:bodyPr>
                <a:lstStyle/>
                <a:p>
                  <a:endParaRPr sz="3733"/>
                </a:p>
              </p:txBody>
            </p:sp>
            <p:sp>
              <p:nvSpPr>
                <p:cNvPr id="1524" name="Google Shape;12114;p117"/>
                <p:cNvSpPr/>
                <p:nvPr/>
              </p:nvSpPr>
              <p:spPr>
                <a:xfrm>
                  <a:off x="3875601" y="3503726"/>
                  <a:ext cx="68410" cy="8915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698" h="11336" fill="none" extrusionOk="0">
                      <a:moveTo>
                        <a:pt x="8698" y="1"/>
                      </a:moveTo>
                      <a:lnTo>
                        <a:pt x="0" y="11335"/>
                      </a:lnTo>
                    </a:path>
                  </a:pathLst>
                </a:custGeom>
                <a:noFill/>
                <a:ln w="1825" cap="flat" cmpd="sng">
                  <a:solidFill>
                    <a:srgbClr val="BBBB09">
                      <a:alpha val="32000"/>
                    </a:srgbClr>
                  </a:solidFill>
                  <a:prstDash val="solid"/>
                  <a:miter lim="12096"/>
                  <a:headEnd type="none" w="sm" len="sm"/>
                  <a:tailEnd type="none" w="sm" len="sm"/>
                </a:ln>
              </p:spPr>
              <p:txBody>
                <a:bodyPr spcFirstLastPara="1" wrap="square" lIns="243800" tIns="243800" rIns="243800" bIns="243800" anchor="ctr" anchorCtr="0">
                  <a:noAutofit/>
                </a:bodyPr>
                <a:lstStyle/>
                <a:p>
                  <a:endParaRPr sz="3733"/>
                </a:p>
              </p:txBody>
            </p:sp>
            <p:sp>
              <p:nvSpPr>
                <p:cNvPr id="1525" name="Google Shape;12115;p117"/>
                <p:cNvSpPr/>
                <p:nvPr/>
              </p:nvSpPr>
              <p:spPr>
                <a:xfrm>
                  <a:off x="3944003" y="3503726"/>
                  <a:ext cx="89441" cy="3616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372" h="4598" fill="none" extrusionOk="0">
                      <a:moveTo>
                        <a:pt x="1" y="1"/>
                      </a:moveTo>
                      <a:lnTo>
                        <a:pt x="11372" y="4598"/>
                      </a:lnTo>
                    </a:path>
                  </a:pathLst>
                </a:custGeom>
                <a:noFill/>
                <a:ln w="1825" cap="flat" cmpd="sng">
                  <a:solidFill>
                    <a:srgbClr val="BBBB09">
                      <a:alpha val="32000"/>
                    </a:srgbClr>
                  </a:solidFill>
                  <a:prstDash val="solid"/>
                  <a:miter lim="12096"/>
                  <a:headEnd type="none" w="sm" len="sm"/>
                  <a:tailEnd type="none" w="sm" len="sm"/>
                </a:ln>
              </p:spPr>
              <p:txBody>
                <a:bodyPr spcFirstLastPara="1" wrap="square" lIns="243800" tIns="243800" rIns="243800" bIns="243800" anchor="ctr" anchorCtr="0">
                  <a:noAutofit/>
                </a:bodyPr>
                <a:lstStyle/>
                <a:p>
                  <a:endParaRPr sz="3733"/>
                </a:p>
              </p:txBody>
            </p:sp>
            <p:sp>
              <p:nvSpPr>
                <p:cNvPr id="1526" name="Google Shape;12116;p117"/>
                <p:cNvSpPr/>
                <p:nvPr/>
              </p:nvSpPr>
              <p:spPr>
                <a:xfrm>
                  <a:off x="4033436" y="3490599"/>
                  <a:ext cx="132824" cy="4929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888" h="6267" fill="none" extrusionOk="0">
                      <a:moveTo>
                        <a:pt x="1" y="6267"/>
                      </a:moveTo>
                      <a:lnTo>
                        <a:pt x="16888" y="0"/>
                      </a:lnTo>
                    </a:path>
                  </a:pathLst>
                </a:custGeom>
                <a:noFill/>
                <a:ln w="1825" cap="flat" cmpd="sng">
                  <a:solidFill>
                    <a:srgbClr val="BBBB09">
                      <a:alpha val="32000"/>
                    </a:srgbClr>
                  </a:solidFill>
                  <a:prstDash val="solid"/>
                  <a:miter lim="12096"/>
                  <a:headEnd type="none" w="sm" len="sm"/>
                  <a:tailEnd type="none" w="sm" len="sm"/>
                </a:ln>
              </p:spPr>
              <p:txBody>
                <a:bodyPr spcFirstLastPara="1" wrap="square" lIns="243800" tIns="243800" rIns="243800" bIns="243800" anchor="ctr" anchorCtr="0">
                  <a:noAutofit/>
                </a:bodyPr>
                <a:lstStyle/>
                <a:p>
                  <a:endParaRPr sz="3733"/>
                </a:p>
              </p:txBody>
            </p:sp>
            <p:sp>
              <p:nvSpPr>
                <p:cNvPr id="1527" name="Google Shape;12117;p117"/>
                <p:cNvSpPr/>
                <p:nvPr/>
              </p:nvSpPr>
              <p:spPr>
                <a:xfrm>
                  <a:off x="4166252" y="3490599"/>
                  <a:ext cx="73459" cy="9552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340" h="12146" fill="none" extrusionOk="0">
                      <a:moveTo>
                        <a:pt x="1" y="0"/>
                      </a:moveTo>
                      <a:lnTo>
                        <a:pt x="9339" y="12146"/>
                      </a:lnTo>
                    </a:path>
                  </a:pathLst>
                </a:custGeom>
                <a:noFill/>
                <a:ln w="1825" cap="flat" cmpd="sng">
                  <a:solidFill>
                    <a:srgbClr val="BBBB09">
                      <a:alpha val="32000"/>
                    </a:srgbClr>
                  </a:solidFill>
                  <a:prstDash val="solid"/>
                  <a:miter lim="12096"/>
                  <a:headEnd type="none" w="sm" len="sm"/>
                  <a:tailEnd type="none" w="sm" len="sm"/>
                </a:ln>
              </p:spPr>
              <p:txBody>
                <a:bodyPr spcFirstLastPara="1" wrap="square" lIns="243800" tIns="243800" rIns="243800" bIns="243800" anchor="ctr" anchorCtr="0">
                  <a:noAutofit/>
                </a:bodyPr>
                <a:lstStyle/>
                <a:p>
                  <a:endParaRPr sz="3733"/>
                </a:p>
              </p:txBody>
            </p:sp>
            <p:sp>
              <p:nvSpPr>
                <p:cNvPr id="1528" name="Google Shape;12118;p117"/>
                <p:cNvSpPr/>
                <p:nvPr/>
              </p:nvSpPr>
              <p:spPr>
                <a:xfrm>
                  <a:off x="4027726" y="3539882"/>
                  <a:ext cx="211985" cy="3997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953" h="5082" fill="none" extrusionOk="0">
                      <a:moveTo>
                        <a:pt x="26952" y="5081"/>
                      </a:moveTo>
                      <a:lnTo>
                        <a:pt x="1" y="1"/>
                      </a:lnTo>
                    </a:path>
                  </a:pathLst>
                </a:custGeom>
                <a:noFill/>
                <a:ln w="1825" cap="flat" cmpd="sng">
                  <a:solidFill>
                    <a:srgbClr val="BBBB09">
                      <a:alpha val="32000"/>
                    </a:srgbClr>
                  </a:solidFill>
                  <a:prstDash val="solid"/>
                  <a:miter lim="12096"/>
                  <a:headEnd type="none" w="sm" len="sm"/>
                  <a:tailEnd type="none" w="sm" len="sm"/>
                </a:ln>
              </p:spPr>
              <p:txBody>
                <a:bodyPr spcFirstLastPara="1" wrap="square" lIns="243800" tIns="243800" rIns="243800" bIns="243800" anchor="ctr" anchorCtr="0">
                  <a:noAutofit/>
                </a:bodyPr>
                <a:lstStyle/>
                <a:p>
                  <a:endParaRPr sz="3733"/>
                </a:p>
              </p:txBody>
            </p:sp>
            <p:sp>
              <p:nvSpPr>
                <p:cNvPr id="1529" name="Google Shape;12119;p117"/>
                <p:cNvSpPr/>
                <p:nvPr/>
              </p:nvSpPr>
              <p:spPr>
                <a:xfrm>
                  <a:off x="4027726" y="3539882"/>
                  <a:ext cx="99720" cy="17487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679" h="22235" fill="none" extrusionOk="0">
                      <a:moveTo>
                        <a:pt x="1" y="1"/>
                      </a:moveTo>
                      <a:lnTo>
                        <a:pt x="12678" y="22234"/>
                      </a:lnTo>
                    </a:path>
                  </a:pathLst>
                </a:custGeom>
                <a:noFill/>
                <a:ln w="1825" cap="flat" cmpd="sng">
                  <a:solidFill>
                    <a:srgbClr val="BBBB09">
                      <a:alpha val="32000"/>
                    </a:srgbClr>
                  </a:solidFill>
                  <a:prstDash val="solid"/>
                  <a:miter lim="12096"/>
                  <a:headEnd type="none" w="sm" len="sm"/>
                  <a:tailEnd type="none" w="sm" len="sm"/>
                </a:ln>
              </p:spPr>
              <p:txBody>
                <a:bodyPr spcFirstLastPara="1" wrap="square" lIns="243800" tIns="243800" rIns="243800" bIns="243800" anchor="ctr" anchorCtr="0">
                  <a:noAutofit/>
                </a:bodyPr>
                <a:lstStyle/>
                <a:p>
                  <a:endParaRPr sz="3733"/>
                </a:p>
              </p:txBody>
            </p:sp>
            <p:sp>
              <p:nvSpPr>
                <p:cNvPr id="1530" name="Google Shape;12120;p117"/>
                <p:cNvSpPr/>
                <p:nvPr/>
              </p:nvSpPr>
              <p:spPr>
                <a:xfrm>
                  <a:off x="4027726" y="3539882"/>
                  <a:ext cx="159754" cy="11170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312" h="14203" fill="none" extrusionOk="0">
                      <a:moveTo>
                        <a:pt x="1" y="1"/>
                      </a:moveTo>
                      <a:lnTo>
                        <a:pt x="20311" y="14202"/>
                      </a:lnTo>
                    </a:path>
                  </a:pathLst>
                </a:custGeom>
                <a:noFill/>
                <a:ln w="1825" cap="flat" cmpd="sng">
                  <a:solidFill>
                    <a:srgbClr val="BBBB09">
                      <a:alpha val="32000"/>
                    </a:srgbClr>
                  </a:solidFill>
                  <a:prstDash val="solid"/>
                  <a:miter lim="12096"/>
                  <a:headEnd type="none" w="sm" len="sm"/>
                  <a:tailEnd type="none" w="sm" len="sm"/>
                </a:ln>
              </p:spPr>
              <p:txBody>
                <a:bodyPr spcFirstLastPara="1" wrap="square" lIns="243800" tIns="243800" rIns="243800" bIns="243800" anchor="ctr" anchorCtr="0">
                  <a:noAutofit/>
                </a:bodyPr>
                <a:lstStyle/>
                <a:p>
                  <a:endParaRPr sz="3733"/>
                </a:p>
              </p:txBody>
            </p:sp>
            <p:sp>
              <p:nvSpPr>
                <p:cNvPr id="1531" name="Google Shape;12121;p117"/>
                <p:cNvSpPr/>
                <p:nvPr/>
              </p:nvSpPr>
              <p:spPr>
                <a:xfrm>
                  <a:off x="4006702" y="3641584"/>
                  <a:ext cx="120743" cy="7317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352" h="9304" fill="none" extrusionOk="0">
                      <a:moveTo>
                        <a:pt x="0" y="1"/>
                      </a:moveTo>
                      <a:lnTo>
                        <a:pt x="15351" y="9303"/>
                      </a:lnTo>
                    </a:path>
                  </a:pathLst>
                </a:custGeom>
                <a:noFill/>
                <a:ln w="1825" cap="flat" cmpd="sng">
                  <a:solidFill>
                    <a:srgbClr val="BBBB09">
                      <a:alpha val="32000"/>
                    </a:srgbClr>
                  </a:solidFill>
                  <a:prstDash val="solid"/>
                  <a:miter lim="12096"/>
                  <a:headEnd type="none" w="sm" len="sm"/>
                  <a:tailEnd type="none" w="sm" len="sm"/>
                </a:ln>
              </p:spPr>
              <p:txBody>
                <a:bodyPr spcFirstLastPara="1" wrap="square" lIns="243800" tIns="243800" rIns="243800" bIns="243800" anchor="ctr" anchorCtr="0">
                  <a:noAutofit/>
                </a:bodyPr>
                <a:lstStyle/>
                <a:p>
                  <a:endParaRPr sz="3733"/>
                </a:p>
              </p:txBody>
            </p:sp>
            <p:sp>
              <p:nvSpPr>
                <p:cNvPr id="1532" name="Google Shape;12122;p117"/>
                <p:cNvSpPr/>
                <p:nvPr/>
              </p:nvSpPr>
              <p:spPr>
                <a:xfrm>
                  <a:off x="4006702" y="3641584"/>
                  <a:ext cx="39773" cy="1402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057" h="17832" fill="none" extrusionOk="0">
                      <a:moveTo>
                        <a:pt x="5057" y="17832"/>
                      </a:moveTo>
                      <a:lnTo>
                        <a:pt x="0" y="1"/>
                      </a:lnTo>
                    </a:path>
                  </a:pathLst>
                </a:custGeom>
                <a:noFill/>
                <a:ln w="1825" cap="flat" cmpd="sng">
                  <a:solidFill>
                    <a:srgbClr val="BBBB09">
                      <a:alpha val="32000"/>
                    </a:srgbClr>
                  </a:solidFill>
                  <a:prstDash val="solid"/>
                  <a:miter lim="12096"/>
                  <a:headEnd type="none" w="sm" len="sm"/>
                  <a:tailEnd type="none" w="sm" len="sm"/>
                </a:ln>
              </p:spPr>
              <p:txBody>
                <a:bodyPr spcFirstLastPara="1" wrap="square" lIns="243800" tIns="243800" rIns="243800" bIns="243800" anchor="ctr" anchorCtr="0">
                  <a:noAutofit/>
                </a:bodyPr>
                <a:lstStyle/>
                <a:p>
                  <a:endParaRPr sz="3733"/>
                </a:p>
              </p:txBody>
            </p:sp>
            <p:sp>
              <p:nvSpPr>
                <p:cNvPr id="1533" name="Google Shape;12123;p117"/>
                <p:cNvSpPr/>
                <p:nvPr/>
              </p:nvSpPr>
              <p:spPr>
                <a:xfrm>
                  <a:off x="3996423" y="3784585"/>
                  <a:ext cx="51862" cy="1028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594" h="1307" fill="none" extrusionOk="0">
                      <a:moveTo>
                        <a:pt x="1" y="1307"/>
                      </a:moveTo>
                      <a:lnTo>
                        <a:pt x="6594" y="0"/>
                      </a:lnTo>
                    </a:path>
                  </a:pathLst>
                </a:custGeom>
                <a:noFill/>
                <a:ln w="1825" cap="flat" cmpd="sng">
                  <a:solidFill>
                    <a:srgbClr val="BBBB09">
                      <a:alpha val="32000"/>
                    </a:srgbClr>
                  </a:solidFill>
                  <a:prstDash val="solid"/>
                  <a:miter lim="12096"/>
                  <a:headEnd type="none" w="sm" len="sm"/>
                  <a:tailEnd type="none" w="sm" len="sm"/>
                </a:ln>
              </p:spPr>
              <p:txBody>
                <a:bodyPr spcFirstLastPara="1" wrap="square" lIns="243800" tIns="243800" rIns="243800" bIns="243800" anchor="ctr" anchorCtr="0">
                  <a:noAutofit/>
                </a:bodyPr>
                <a:lstStyle/>
                <a:p>
                  <a:endParaRPr sz="3733"/>
                </a:p>
              </p:txBody>
            </p:sp>
            <p:sp>
              <p:nvSpPr>
                <p:cNvPr id="1534" name="Google Shape;12124;p117"/>
                <p:cNvSpPr/>
                <p:nvPr/>
              </p:nvSpPr>
              <p:spPr>
                <a:xfrm>
                  <a:off x="4048277" y="3784585"/>
                  <a:ext cx="47583" cy="6889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050" h="8759" fill="none" extrusionOk="0">
                      <a:moveTo>
                        <a:pt x="1" y="0"/>
                      </a:moveTo>
                      <a:lnTo>
                        <a:pt x="6049" y="8758"/>
                      </a:lnTo>
                    </a:path>
                  </a:pathLst>
                </a:custGeom>
                <a:noFill/>
                <a:ln w="1825" cap="flat" cmpd="sng">
                  <a:solidFill>
                    <a:srgbClr val="BBBB09">
                      <a:alpha val="32000"/>
                    </a:srgbClr>
                  </a:solidFill>
                  <a:prstDash val="solid"/>
                  <a:miter lim="12096"/>
                  <a:headEnd type="none" w="sm" len="sm"/>
                  <a:tailEnd type="none" w="sm" len="sm"/>
                </a:ln>
              </p:spPr>
              <p:txBody>
                <a:bodyPr spcFirstLastPara="1" wrap="square" lIns="243800" tIns="243800" rIns="243800" bIns="243800" anchor="ctr" anchorCtr="0">
                  <a:noAutofit/>
                </a:bodyPr>
                <a:lstStyle/>
                <a:p>
                  <a:endParaRPr sz="3733"/>
                </a:p>
              </p:txBody>
            </p:sp>
            <p:sp>
              <p:nvSpPr>
                <p:cNvPr id="1535" name="Google Shape;12125;p117"/>
                <p:cNvSpPr/>
                <p:nvPr/>
              </p:nvSpPr>
              <p:spPr>
                <a:xfrm>
                  <a:off x="4095947" y="3788392"/>
                  <a:ext cx="10280" cy="6489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7" h="8251" fill="none" extrusionOk="0">
                      <a:moveTo>
                        <a:pt x="0" y="8250"/>
                      </a:moveTo>
                      <a:lnTo>
                        <a:pt x="1307" y="0"/>
                      </a:lnTo>
                    </a:path>
                  </a:pathLst>
                </a:custGeom>
                <a:noFill/>
                <a:ln w="1825" cap="flat" cmpd="sng">
                  <a:solidFill>
                    <a:srgbClr val="BBBB09">
                      <a:alpha val="32000"/>
                    </a:srgbClr>
                  </a:solidFill>
                  <a:prstDash val="solid"/>
                  <a:miter lim="12096"/>
                  <a:headEnd type="none" w="sm" len="sm"/>
                  <a:tailEnd type="none" w="sm" len="sm"/>
                </a:ln>
              </p:spPr>
              <p:txBody>
                <a:bodyPr spcFirstLastPara="1" wrap="square" lIns="243800" tIns="243800" rIns="243800" bIns="243800" anchor="ctr" anchorCtr="0">
                  <a:noAutofit/>
                </a:bodyPr>
                <a:lstStyle/>
                <a:p>
                  <a:endParaRPr sz="3733"/>
                </a:p>
              </p:txBody>
            </p:sp>
            <p:sp>
              <p:nvSpPr>
                <p:cNvPr id="1536" name="Google Shape;12126;p117"/>
                <p:cNvSpPr/>
                <p:nvPr/>
              </p:nvSpPr>
              <p:spPr>
                <a:xfrm>
                  <a:off x="4095852" y="3853467"/>
                  <a:ext cx="45672" cy="1589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807" h="2021" fill="none" extrusionOk="0">
                      <a:moveTo>
                        <a:pt x="0" y="0"/>
                      </a:moveTo>
                      <a:lnTo>
                        <a:pt x="5807" y="2021"/>
                      </a:lnTo>
                    </a:path>
                  </a:pathLst>
                </a:custGeom>
                <a:noFill/>
                <a:ln w="1825" cap="flat" cmpd="sng">
                  <a:solidFill>
                    <a:srgbClr val="BBBB09">
                      <a:alpha val="32000"/>
                    </a:srgbClr>
                  </a:solidFill>
                  <a:prstDash val="solid"/>
                  <a:miter lim="12096"/>
                  <a:headEnd type="none" w="sm" len="sm"/>
                  <a:tailEnd type="none" w="sm" len="sm"/>
                </a:ln>
              </p:spPr>
              <p:txBody>
                <a:bodyPr spcFirstLastPara="1" wrap="square" lIns="243800" tIns="243800" rIns="243800" bIns="243800" anchor="ctr" anchorCtr="0">
                  <a:noAutofit/>
                </a:bodyPr>
                <a:lstStyle/>
                <a:p>
                  <a:endParaRPr sz="3733"/>
                </a:p>
              </p:txBody>
            </p:sp>
            <p:sp>
              <p:nvSpPr>
                <p:cNvPr id="1537" name="Google Shape;12127;p117"/>
                <p:cNvSpPr/>
                <p:nvPr/>
              </p:nvSpPr>
              <p:spPr>
                <a:xfrm>
                  <a:off x="4138567" y="3868308"/>
                  <a:ext cx="16469" cy="10171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94" h="12932" fill="none" extrusionOk="0">
                      <a:moveTo>
                        <a:pt x="1" y="1"/>
                      </a:moveTo>
                      <a:lnTo>
                        <a:pt x="2093" y="12932"/>
                      </a:lnTo>
                    </a:path>
                  </a:pathLst>
                </a:custGeom>
                <a:noFill/>
                <a:ln w="1825" cap="flat" cmpd="sng">
                  <a:solidFill>
                    <a:srgbClr val="BBBB09">
                      <a:alpha val="32000"/>
                    </a:srgbClr>
                  </a:solidFill>
                  <a:prstDash val="solid"/>
                  <a:miter lim="12096"/>
                  <a:headEnd type="none" w="sm" len="sm"/>
                  <a:tailEnd type="none" w="sm" len="sm"/>
                </a:ln>
              </p:spPr>
              <p:txBody>
                <a:bodyPr spcFirstLastPara="1" wrap="square" lIns="243800" tIns="243800" rIns="243800" bIns="243800" anchor="ctr" anchorCtr="0">
                  <a:noAutofit/>
                </a:bodyPr>
                <a:lstStyle/>
                <a:p>
                  <a:endParaRPr sz="3733"/>
                </a:p>
              </p:txBody>
            </p:sp>
            <p:sp>
              <p:nvSpPr>
                <p:cNvPr id="1538" name="Google Shape;12128;p117"/>
                <p:cNvSpPr/>
                <p:nvPr/>
              </p:nvSpPr>
              <p:spPr>
                <a:xfrm>
                  <a:off x="3875601" y="3592876"/>
                  <a:ext cx="131110" cy="4871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670" h="6194" fill="none" extrusionOk="0">
                      <a:moveTo>
                        <a:pt x="0" y="0"/>
                      </a:moveTo>
                      <a:lnTo>
                        <a:pt x="16669" y="6194"/>
                      </a:lnTo>
                    </a:path>
                  </a:pathLst>
                </a:custGeom>
                <a:noFill/>
                <a:ln w="1825" cap="flat" cmpd="sng">
                  <a:solidFill>
                    <a:srgbClr val="BBBB09">
                      <a:alpha val="32000"/>
                    </a:srgbClr>
                  </a:solidFill>
                  <a:prstDash val="solid"/>
                  <a:miter lim="12096"/>
                  <a:headEnd type="none" w="sm" len="sm"/>
                  <a:tailEnd type="none" w="sm" len="sm"/>
                </a:ln>
              </p:spPr>
              <p:txBody>
                <a:bodyPr spcFirstLastPara="1" wrap="square" lIns="243800" tIns="243800" rIns="243800" bIns="243800" anchor="ctr" anchorCtr="0">
                  <a:noAutofit/>
                </a:bodyPr>
                <a:lstStyle/>
                <a:p>
                  <a:endParaRPr sz="3733"/>
                </a:p>
              </p:txBody>
            </p:sp>
            <p:sp>
              <p:nvSpPr>
                <p:cNvPr id="1539" name="Google Shape;12129;p117"/>
                <p:cNvSpPr/>
                <p:nvPr/>
              </p:nvSpPr>
              <p:spPr>
                <a:xfrm>
                  <a:off x="4164828" y="3394410"/>
                  <a:ext cx="26458" cy="9315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364" h="11844" fill="none" extrusionOk="0">
                      <a:moveTo>
                        <a:pt x="0" y="11843"/>
                      </a:moveTo>
                      <a:lnTo>
                        <a:pt x="3363" y="1"/>
                      </a:lnTo>
                    </a:path>
                  </a:pathLst>
                </a:custGeom>
                <a:noFill/>
                <a:ln w="1825" cap="flat" cmpd="sng">
                  <a:solidFill>
                    <a:srgbClr val="BBBB09">
                      <a:alpha val="32000"/>
                    </a:srgbClr>
                  </a:solidFill>
                  <a:prstDash val="solid"/>
                  <a:miter lim="12096"/>
                  <a:headEnd type="none" w="sm" len="sm"/>
                  <a:tailEnd type="none" w="sm" len="sm"/>
                </a:ln>
              </p:spPr>
              <p:txBody>
                <a:bodyPr spcFirstLastPara="1" wrap="square" lIns="243800" tIns="243800" rIns="243800" bIns="243800" anchor="ctr" anchorCtr="0">
                  <a:noAutofit/>
                </a:bodyPr>
                <a:lstStyle/>
                <a:p>
                  <a:endParaRPr sz="3733"/>
                </a:p>
              </p:txBody>
            </p:sp>
            <p:sp>
              <p:nvSpPr>
                <p:cNvPr id="1540" name="Google Shape;12130;p117"/>
                <p:cNvSpPr/>
                <p:nvPr/>
              </p:nvSpPr>
              <p:spPr>
                <a:xfrm>
                  <a:off x="4191278" y="3394410"/>
                  <a:ext cx="86586" cy="5271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009" h="6703" fill="none" extrusionOk="0">
                      <a:moveTo>
                        <a:pt x="0" y="1"/>
                      </a:moveTo>
                      <a:lnTo>
                        <a:pt x="11008" y="6702"/>
                      </a:lnTo>
                    </a:path>
                  </a:pathLst>
                </a:custGeom>
                <a:noFill/>
                <a:ln w="1825" cap="flat" cmpd="sng">
                  <a:solidFill>
                    <a:srgbClr val="BBBB09">
                      <a:alpha val="32000"/>
                    </a:srgbClr>
                  </a:solidFill>
                  <a:prstDash val="solid"/>
                  <a:miter lim="12096"/>
                  <a:headEnd type="none" w="sm" len="sm"/>
                  <a:tailEnd type="none" w="sm" len="sm"/>
                </a:ln>
              </p:spPr>
              <p:txBody>
                <a:bodyPr spcFirstLastPara="1" wrap="square" lIns="243800" tIns="243800" rIns="243800" bIns="243800" anchor="ctr" anchorCtr="0">
                  <a:noAutofit/>
                </a:bodyPr>
                <a:lstStyle/>
                <a:p>
                  <a:endParaRPr sz="3733"/>
                </a:p>
              </p:txBody>
            </p:sp>
          </p:grpSp>
          <p:grpSp>
            <p:nvGrpSpPr>
              <p:cNvPr id="1348" name="Google Shape;12131;p117"/>
              <p:cNvGrpSpPr/>
              <p:nvPr/>
            </p:nvGrpSpPr>
            <p:grpSpPr>
              <a:xfrm>
                <a:off x="4180904" y="4251758"/>
                <a:ext cx="37783" cy="32420"/>
                <a:chOff x="4180904" y="4251758"/>
                <a:chExt cx="37783" cy="32420"/>
              </a:xfrm>
            </p:grpSpPr>
            <p:sp>
              <p:nvSpPr>
                <p:cNvPr id="1483" name="Google Shape;12132;p117"/>
                <p:cNvSpPr/>
                <p:nvPr/>
              </p:nvSpPr>
              <p:spPr>
                <a:xfrm>
                  <a:off x="4180904" y="4251758"/>
                  <a:ext cx="37783" cy="3242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804" h="4122" extrusionOk="0">
                      <a:moveTo>
                        <a:pt x="2738" y="0"/>
                      </a:moveTo>
                      <a:cubicBezTo>
                        <a:pt x="2231" y="0"/>
                        <a:pt x="1715" y="190"/>
                        <a:pt x="1295" y="613"/>
                      </a:cubicBezTo>
                      <a:cubicBezTo>
                        <a:pt x="1" y="1908"/>
                        <a:pt x="920" y="4121"/>
                        <a:pt x="2759" y="4121"/>
                      </a:cubicBezTo>
                      <a:cubicBezTo>
                        <a:pt x="3884" y="4109"/>
                        <a:pt x="4803" y="3190"/>
                        <a:pt x="4803" y="2065"/>
                      </a:cubicBezTo>
                      <a:cubicBezTo>
                        <a:pt x="4803" y="823"/>
                        <a:pt x="3792" y="0"/>
                        <a:pt x="2738" y="0"/>
                      </a:cubicBezTo>
                      <a:close/>
                    </a:path>
                  </a:pathLst>
                </a:custGeom>
                <a:solidFill>
                  <a:srgbClr val="CFD9E0"/>
                </a:solidFill>
                <a:ln>
                  <a:solidFill>
                    <a:srgbClr val="BBBB09">
                      <a:alpha val="32000"/>
                    </a:srgbClr>
                  </a:solidFill>
                </a:ln>
              </p:spPr>
              <p:txBody>
                <a:bodyPr spcFirstLastPara="1" wrap="square" lIns="243800" tIns="243800" rIns="243800" bIns="243800" anchor="ctr" anchorCtr="0">
                  <a:noAutofit/>
                </a:bodyPr>
                <a:lstStyle/>
                <a:p>
                  <a:endParaRPr sz="3733"/>
                </a:p>
              </p:txBody>
            </p:sp>
            <p:sp>
              <p:nvSpPr>
                <p:cNvPr id="1484" name="Google Shape;12133;p117"/>
                <p:cNvSpPr/>
                <p:nvPr/>
              </p:nvSpPr>
              <p:spPr>
                <a:xfrm>
                  <a:off x="4196037" y="4261432"/>
                  <a:ext cx="13040" cy="1304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8" h="1658" extrusionOk="0">
                      <a:moveTo>
                        <a:pt x="835" y="0"/>
                      </a:moveTo>
                      <a:cubicBezTo>
                        <a:pt x="375" y="0"/>
                        <a:pt x="0" y="375"/>
                        <a:pt x="0" y="835"/>
                      </a:cubicBezTo>
                      <a:cubicBezTo>
                        <a:pt x="0" y="1295"/>
                        <a:pt x="375" y="1658"/>
                        <a:pt x="835" y="1658"/>
                      </a:cubicBezTo>
                      <a:cubicBezTo>
                        <a:pt x="1282" y="1658"/>
                        <a:pt x="1657" y="1295"/>
                        <a:pt x="1657" y="835"/>
                      </a:cubicBezTo>
                      <a:cubicBezTo>
                        <a:pt x="1657" y="375"/>
                        <a:pt x="1282" y="0"/>
                        <a:pt x="835" y="0"/>
                      </a:cubicBezTo>
                      <a:close/>
                    </a:path>
                  </a:pathLst>
                </a:custGeom>
                <a:solidFill>
                  <a:srgbClr val="869FB1"/>
                </a:solidFill>
                <a:ln>
                  <a:solidFill>
                    <a:srgbClr val="BBBB09">
                      <a:alpha val="32000"/>
                    </a:srgbClr>
                  </a:solidFill>
                </a:ln>
              </p:spPr>
              <p:txBody>
                <a:bodyPr spcFirstLastPara="1" wrap="square" lIns="243800" tIns="243800" rIns="243800" bIns="243800" anchor="ctr" anchorCtr="0">
                  <a:noAutofit/>
                </a:bodyPr>
                <a:lstStyle/>
                <a:p>
                  <a:endParaRPr sz="3733"/>
                </a:p>
              </p:txBody>
            </p:sp>
          </p:grpSp>
          <p:grpSp>
            <p:nvGrpSpPr>
              <p:cNvPr id="1349" name="Google Shape;12134;p117"/>
              <p:cNvGrpSpPr/>
              <p:nvPr/>
            </p:nvGrpSpPr>
            <p:grpSpPr>
              <a:xfrm>
                <a:off x="4201644" y="4081324"/>
                <a:ext cx="37783" cy="32364"/>
                <a:chOff x="4201644" y="4081324"/>
                <a:chExt cx="37783" cy="32364"/>
              </a:xfrm>
            </p:grpSpPr>
            <p:sp>
              <p:nvSpPr>
                <p:cNvPr id="1481" name="Google Shape;12135;p117"/>
                <p:cNvSpPr/>
                <p:nvPr/>
              </p:nvSpPr>
              <p:spPr>
                <a:xfrm>
                  <a:off x="4201644" y="4081324"/>
                  <a:ext cx="37783" cy="3236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804" h="4115" extrusionOk="0">
                      <a:moveTo>
                        <a:pt x="2732" y="1"/>
                      </a:moveTo>
                      <a:cubicBezTo>
                        <a:pt x="2228" y="1"/>
                        <a:pt x="1713" y="188"/>
                        <a:pt x="1295" y="606"/>
                      </a:cubicBezTo>
                      <a:cubicBezTo>
                        <a:pt x="1" y="1900"/>
                        <a:pt x="920" y="4114"/>
                        <a:pt x="2747" y="4114"/>
                      </a:cubicBezTo>
                      <a:cubicBezTo>
                        <a:pt x="3884" y="4114"/>
                        <a:pt x="4803" y="3195"/>
                        <a:pt x="4803" y="2058"/>
                      </a:cubicBezTo>
                      <a:cubicBezTo>
                        <a:pt x="4803" y="821"/>
                        <a:pt x="3789" y="1"/>
                        <a:pt x="2732" y="1"/>
                      </a:cubicBezTo>
                      <a:close/>
                    </a:path>
                  </a:pathLst>
                </a:custGeom>
                <a:solidFill>
                  <a:srgbClr val="CFD9E0"/>
                </a:solidFill>
                <a:ln>
                  <a:solidFill>
                    <a:srgbClr val="BBBB09">
                      <a:alpha val="32000"/>
                    </a:srgbClr>
                  </a:solidFill>
                </a:ln>
              </p:spPr>
              <p:txBody>
                <a:bodyPr spcFirstLastPara="1" wrap="square" lIns="243800" tIns="243800" rIns="243800" bIns="243800" anchor="ctr" anchorCtr="0">
                  <a:noAutofit/>
                </a:bodyPr>
                <a:lstStyle/>
                <a:p>
                  <a:endParaRPr sz="3733"/>
                </a:p>
              </p:txBody>
            </p:sp>
            <p:sp>
              <p:nvSpPr>
                <p:cNvPr id="1482" name="Google Shape;12136;p117"/>
                <p:cNvSpPr/>
                <p:nvPr/>
              </p:nvSpPr>
              <p:spPr>
                <a:xfrm>
                  <a:off x="4214582" y="4091037"/>
                  <a:ext cx="15235" cy="1304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37" h="1658" extrusionOk="0">
                      <a:moveTo>
                        <a:pt x="1102" y="0"/>
                      </a:moveTo>
                      <a:cubicBezTo>
                        <a:pt x="364" y="0"/>
                        <a:pt x="1" y="883"/>
                        <a:pt x="521" y="1415"/>
                      </a:cubicBezTo>
                      <a:cubicBezTo>
                        <a:pt x="688" y="1582"/>
                        <a:pt x="894" y="1657"/>
                        <a:pt x="1096" y="1657"/>
                      </a:cubicBezTo>
                      <a:cubicBezTo>
                        <a:pt x="1524" y="1657"/>
                        <a:pt x="1936" y="1323"/>
                        <a:pt x="1936" y="823"/>
                      </a:cubicBezTo>
                      <a:cubicBezTo>
                        <a:pt x="1936" y="363"/>
                        <a:pt x="1561" y="0"/>
                        <a:pt x="1102" y="0"/>
                      </a:cubicBezTo>
                      <a:close/>
                    </a:path>
                  </a:pathLst>
                </a:custGeom>
                <a:solidFill>
                  <a:srgbClr val="869FB1"/>
                </a:solidFill>
                <a:ln>
                  <a:solidFill>
                    <a:srgbClr val="BBBB09">
                      <a:alpha val="32000"/>
                    </a:srgbClr>
                  </a:solidFill>
                </a:ln>
              </p:spPr>
              <p:txBody>
                <a:bodyPr spcFirstLastPara="1" wrap="square" lIns="243800" tIns="243800" rIns="243800" bIns="243800" anchor="ctr" anchorCtr="0">
                  <a:noAutofit/>
                </a:bodyPr>
                <a:lstStyle/>
                <a:p>
                  <a:endParaRPr sz="3733"/>
                </a:p>
              </p:txBody>
            </p:sp>
          </p:grpSp>
          <p:grpSp>
            <p:nvGrpSpPr>
              <p:cNvPr id="1350" name="Google Shape;12137;p117"/>
              <p:cNvGrpSpPr/>
              <p:nvPr/>
            </p:nvGrpSpPr>
            <p:grpSpPr>
              <a:xfrm>
                <a:off x="4284416" y="3887428"/>
                <a:ext cx="37783" cy="32451"/>
                <a:chOff x="4284416" y="3887428"/>
                <a:chExt cx="37783" cy="32451"/>
              </a:xfrm>
            </p:grpSpPr>
            <p:sp>
              <p:nvSpPr>
                <p:cNvPr id="1479" name="Google Shape;12138;p117"/>
                <p:cNvSpPr/>
                <p:nvPr/>
              </p:nvSpPr>
              <p:spPr>
                <a:xfrm>
                  <a:off x="4284416" y="3887428"/>
                  <a:ext cx="37783" cy="3245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804" h="4126" extrusionOk="0">
                      <a:moveTo>
                        <a:pt x="2731" y="1"/>
                      </a:moveTo>
                      <a:cubicBezTo>
                        <a:pt x="2227" y="1"/>
                        <a:pt x="1713" y="188"/>
                        <a:pt x="1295" y="606"/>
                      </a:cubicBezTo>
                      <a:cubicBezTo>
                        <a:pt x="1" y="1900"/>
                        <a:pt x="920" y="4126"/>
                        <a:pt x="2747" y="4126"/>
                      </a:cubicBezTo>
                      <a:cubicBezTo>
                        <a:pt x="3884" y="4114"/>
                        <a:pt x="4803" y="3195"/>
                        <a:pt x="4803" y="2070"/>
                      </a:cubicBezTo>
                      <a:cubicBezTo>
                        <a:pt x="4803" y="824"/>
                        <a:pt x="3788" y="1"/>
                        <a:pt x="2731" y="1"/>
                      </a:cubicBezTo>
                      <a:close/>
                    </a:path>
                  </a:pathLst>
                </a:custGeom>
                <a:solidFill>
                  <a:srgbClr val="CFD9E0"/>
                </a:solidFill>
                <a:ln>
                  <a:solidFill>
                    <a:srgbClr val="BBBB09">
                      <a:alpha val="32000"/>
                    </a:srgbClr>
                  </a:solidFill>
                </a:ln>
              </p:spPr>
              <p:txBody>
                <a:bodyPr spcFirstLastPara="1" wrap="square" lIns="243800" tIns="243800" rIns="243800" bIns="243800" anchor="ctr" anchorCtr="0">
                  <a:noAutofit/>
                </a:bodyPr>
                <a:lstStyle/>
                <a:p>
                  <a:endParaRPr sz="3733"/>
                </a:p>
              </p:txBody>
            </p:sp>
            <p:sp>
              <p:nvSpPr>
                <p:cNvPr id="1480" name="Google Shape;12139;p117"/>
                <p:cNvSpPr/>
                <p:nvPr/>
              </p:nvSpPr>
              <p:spPr>
                <a:xfrm>
                  <a:off x="4299548" y="3897039"/>
                  <a:ext cx="13040" cy="1304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8" h="1659" extrusionOk="0">
                      <a:moveTo>
                        <a:pt x="823" y="1"/>
                      </a:moveTo>
                      <a:cubicBezTo>
                        <a:pt x="363" y="1"/>
                        <a:pt x="0" y="376"/>
                        <a:pt x="0" y="835"/>
                      </a:cubicBezTo>
                      <a:cubicBezTo>
                        <a:pt x="0" y="1295"/>
                        <a:pt x="363" y="1658"/>
                        <a:pt x="823" y="1658"/>
                      </a:cubicBezTo>
                      <a:cubicBezTo>
                        <a:pt x="1283" y="1658"/>
                        <a:pt x="1658" y="1295"/>
                        <a:pt x="1658" y="835"/>
                      </a:cubicBezTo>
                      <a:cubicBezTo>
                        <a:pt x="1658" y="376"/>
                        <a:pt x="1283" y="1"/>
                        <a:pt x="823" y="1"/>
                      </a:cubicBezTo>
                      <a:close/>
                    </a:path>
                  </a:pathLst>
                </a:custGeom>
                <a:solidFill>
                  <a:srgbClr val="869FB1"/>
                </a:solidFill>
                <a:ln>
                  <a:solidFill>
                    <a:srgbClr val="BBBB09">
                      <a:alpha val="32000"/>
                    </a:srgbClr>
                  </a:solidFill>
                </a:ln>
              </p:spPr>
              <p:txBody>
                <a:bodyPr spcFirstLastPara="1" wrap="square" lIns="243800" tIns="243800" rIns="243800" bIns="243800" anchor="ctr" anchorCtr="0">
                  <a:noAutofit/>
                </a:bodyPr>
                <a:lstStyle/>
                <a:p>
                  <a:endParaRPr sz="3733"/>
                </a:p>
              </p:txBody>
            </p:sp>
          </p:grpSp>
          <p:grpSp>
            <p:nvGrpSpPr>
              <p:cNvPr id="1351" name="Google Shape;12140;p117"/>
              <p:cNvGrpSpPr/>
              <p:nvPr/>
            </p:nvGrpSpPr>
            <p:grpSpPr>
              <a:xfrm>
                <a:off x="4223721" y="3860404"/>
                <a:ext cx="37870" cy="32364"/>
                <a:chOff x="4223721" y="3860404"/>
                <a:chExt cx="37870" cy="32364"/>
              </a:xfrm>
            </p:grpSpPr>
            <p:sp>
              <p:nvSpPr>
                <p:cNvPr id="1477" name="Google Shape;12141;p117"/>
                <p:cNvSpPr/>
                <p:nvPr/>
              </p:nvSpPr>
              <p:spPr>
                <a:xfrm>
                  <a:off x="4223721" y="3860404"/>
                  <a:ext cx="37870" cy="3236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815" h="4115" extrusionOk="0">
                      <a:moveTo>
                        <a:pt x="2735" y="1"/>
                      </a:moveTo>
                      <a:cubicBezTo>
                        <a:pt x="2228" y="1"/>
                        <a:pt x="1713" y="188"/>
                        <a:pt x="1295" y="606"/>
                      </a:cubicBezTo>
                      <a:cubicBezTo>
                        <a:pt x="0" y="1901"/>
                        <a:pt x="920" y="4114"/>
                        <a:pt x="2758" y="4114"/>
                      </a:cubicBezTo>
                      <a:cubicBezTo>
                        <a:pt x="3883" y="4114"/>
                        <a:pt x="4803" y="3195"/>
                        <a:pt x="4815" y="2058"/>
                      </a:cubicBezTo>
                      <a:cubicBezTo>
                        <a:pt x="4815" y="822"/>
                        <a:pt x="3795" y="1"/>
                        <a:pt x="2735" y="1"/>
                      </a:cubicBezTo>
                      <a:close/>
                    </a:path>
                  </a:pathLst>
                </a:custGeom>
                <a:solidFill>
                  <a:srgbClr val="CFD9E0"/>
                </a:solidFill>
                <a:ln>
                  <a:solidFill>
                    <a:srgbClr val="BBBB09">
                      <a:alpha val="32000"/>
                    </a:srgbClr>
                  </a:solidFill>
                </a:ln>
              </p:spPr>
              <p:txBody>
                <a:bodyPr spcFirstLastPara="1" wrap="square" lIns="243800" tIns="243800" rIns="243800" bIns="243800" anchor="ctr" anchorCtr="0">
                  <a:noAutofit/>
                </a:bodyPr>
                <a:lstStyle/>
                <a:p>
                  <a:endParaRPr sz="3733"/>
                </a:p>
              </p:txBody>
            </p:sp>
            <p:sp>
              <p:nvSpPr>
                <p:cNvPr id="1478" name="Google Shape;12142;p117"/>
                <p:cNvSpPr/>
                <p:nvPr/>
              </p:nvSpPr>
              <p:spPr>
                <a:xfrm>
                  <a:off x="4238846" y="3870117"/>
                  <a:ext cx="13040" cy="1304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8" h="1658" extrusionOk="0">
                      <a:moveTo>
                        <a:pt x="835" y="0"/>
                      </a:moveTo>
                      <a:cubicBezTo>
                        <a:pt x="376" y="0"/>
                        <a:pt x="1" y="363"/>
                        <a:pt x="1" y="823"/>
                      </a:cubicBezTo>
                      <a:cubicBezTo>
                        <a:pt x="1" y="1283"/>
                        <a:pt x="376" y="1658"/>
                        <a:pt x="835" y="1658"/>
                      </a:cubicBezTo>
                      <a:cubicBezTo>
                        <a:pt x="1283" y="1658"/>
                        <a:pt x="1658" y="1283"/>
                        <a:pt x="1658" y="823"/>
                      </a:cubicBezTo>
                      <a:cubicBezTo>
                        <a:pt x="1658" y="363"/>
                        <a:pt x="1283" y="0"/>
                        <a:pt x="835" y="0"/>
                      </a:cubicBezTo>
                      <a:close/>
                    </a:path>
                  </a:pathLst>
                </a:custGeom>
                <a:solidFill>
                  <a:srgbClr val="869FB1"/>
                </a:solidFill>
                <a:ln>
                  <a:solidFill>
                    <a:srgbClr val="BBBB09">
                      <a:alpha val="32000"/>
                    </a:srgbClr>
                  </a:solidFill>
                </a:ln>
              </p:spPr>
              <p:txBody>
                <a:bodyPr spcFirstLastPara="1" wrap="square" lIns="243800" tIns="243800" rIns="243800" bIns="243800" anchor="ctr" anchorCtr="0">
                  <a:noAutofit/>
                </a:bodyPr>
                <a:lstStyle/>
                <a:p>
                  <a:endParaRPr sz="3733"/>
                </a:p>
              </p:txBody>
            </p:sp>
          </p:grpSp>
          <p:grpSp>
            <p:nvGrpSpPr>
              <p:cNvPr id="1352" name="Google Shape;12143;p117"/>
              <p:cNvGrpSpPr/>
              <p:nvPr/>
            </p:nvGrpSpPr>
            <p:grpSpPr>
              <a:xfrm>
                <a:off x="4104889" y="3699242"/>
                <a:ext cx="37776" cy="32357"/>
                <a:chOff x="4104889" y="3699242"/>
                <a:chExt cx="37776" cy="32357"/>
              </a:xfrm>
            </p:grpSpPr>
            <p:sp>
              <p:nvSpPr>
                <p:cNvPr id="1475" name="Google Shape;12144;p117"/>
                <p:cNvSpPr/>
                <p:nvPr/>
              </p:nvSpPr>
              <p:spPr>
                <a:xfrm>
                  <a:off x="4104889" y="3699242"/>
                  <a:ext cx="37776" cy="3235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803" h="4114" extrusionOk="0">
                      <a:moveTo>
                        <a:pt x="2730" y="0"/>
                      </a:moveTo>
                      <a:cubicBezTo>
                        <a:pt x="2226" y="0"/>
                        <a:pt x="1712" y="188"/>
                        <a:pt x="1295" y="605"/>
                      </a:cubicBezTo>
                      <a:cubicBezTo>
                        <a:pt x="0" y="1900"/>
                        <a:pt x="920" y="4114"/>
                        <a:pt x="2746" y="4114"/>
                      </a:cubicBezTo>
                      <a:cubicBezTo>
                        <a:pt x="3883" y="4114"/>
                        <a:pt x="4803" y="3194"/>
                        <a:pt x="4803" y="2069"/>
                      </a:cubicBezTo>
                      <a:cubicBezTo>
                        <a:pt x="4803" y="824"/>
                        <a:pt x="3788" y="0"/>
                        <a:pt x="2730" y="0"/>
                      </a:cubicBezTo>
                      <a:close/>
                    </a:path>
                  </a:pathLst>
                </a:custGeom>
                <a:solidFill>
                  <a:srgbClr val="CFD9E0"/>
                </a:solidFill>
                <a:ln>
                  <a:solidFill>
                    <a:srgbClr val="BBBB09">
                      <a:alpha val="32000"/>
                    </a:srgbClr>
                  </a:solidFill>
                </a:ln>
              </p:spPr>
              <p:txBody>
                <a:bodyPr spcFirstLastPara="1" wrap="square" lIns="243800" tIns="243800" rIns="243800" bIns="243800" anchor="ctr" anchorCtr="0">
                  <a:noAutofit/>
                </a:bodyPr>
                <a:lstStyle/>
                <a:p>
                  <a:endParaRPr sz="3733"/>
                </a:p>
              </p:txBody>
            </p:sp>
            <p:sp>
              <p:nvSpPr>
                <p:cNvPr id="1476" name="Google Shape;12145;p117"/>
                <p:cNvSpPr/>
                <p:nvPr/>
              </p:nvSpPr>
              <p:spPr>
                <a:xfrm>
                  <a:off x="4120013" y="3708948"/>
                  <a:ext cx="13040" cy="1304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8" h="1658" extrusionOk="0">
                      <a:moveTo>
                        <a:pt x="823" y="0"/>
                      </a:moveTo>
                      <a:cubicBezTo>
                        <a:pt x="376" y="0"/>
                        <a:pt x="1" y="375"/>
                        <a:pt x="1" y="823"/>
                      </a:cubicBezTo>
                      <a:cubicBezTo>
                        <a:pt x="1" y="1283"/>
                        <a:pt x="376" y="1658"/>
                        <a:pt x="823" y="1658"/>
                      </a:cubicBezTo>
                      <a:cubicBezTo>
                        <a:pt x="1283" y="1658"/>
                        <a:pt x="1658" y="1283"/>
                        <a:pt x="1658" y="823"/>
                      </a:cubicBezTo>
                      <a:cubicBezTo>
                        <a:pt x="1658" y="375"/>
                        <a:pt x="1283" y="0"/>
                        <a:pt x="823" y="0"/>
                      </a:cubicBezTo>
                      <a:close/>
                    </a:path>
                  </a:pathLst>
                </a:custGeom>
                <a:solidFill>
                  <a:srgbClr val="869FB1"/>
                </a:solidFill>
                <a:ln>
                  <a:solidFill>
                    <a:srgbClr val="BBBB09">
                      <a:alpha val="32000"/>
                    </a:srgbClr>
                  </a:solidFill>
                </a:ln>
              </p:spPr>
              <p:txBody>
                <a:bodyPr spcFirstLastPara="1" wrap="square" lIns="243800" tIns="243800" rIns="243800" bIns="243800" anchor="ctr" anchorCtr="0">
                  <a:noAutofit/>
                </a:bodyPr>
                <a:lstStyle/>
                <a:p>
                  <a:endParaRPr sz="3733"/>
                </a:p>
              </p:txBody>
            </p:sp>
          </p:grpSp>
          <p:grpSp>
            <p:nvGrpSpPr>
              <p:cNvPr id="1353" name="Google Shape;12146;p117"/>
              <p:cNvGrpSpPr/>
              <p:nvPr/>
            </p:nvGrpSpPr>
            <p:grpSpPr>
              <a:xfrm>
                <a:off x="4143608" y="3475121"/>
                <a:ext cx="37878" cy="32420"/>
                <a:chOff x="4143608" y="3475121"/>
                <a:chExt cx="37878" cy="32420"/>
              </a:xfrm>
            </p:grpSpPr>
            <p:sp>
              <p:nvSpPr>
                <p:cNvPr id="1473" name="Google Shape;12147;p117"/>
                <p:cNvSpPr/>
                <p:nvPr/>
              </p:nvSpPr>
              <p:spPr>
                <a:xfrm>
                  <a:off x="4143608" y="3475121"/>
                  <a:ext cx="37878" cy="3242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816" h="4122" extrusionOk="0">
                      <a:moveTo>
                        <a:pt x="2750" y="0"/>
                      </a:moveTo>
                      <a:cubicBezTo>
                        <a:pt x="2244" y="0"/>
                        <a:pt x="1727" y="190"/>
                        <a:pt x="1307" y="614"/>
                      </a:cubicBezTo>
                      <a:cubicBezTo>
                        <a:pt x="1" y="1908"/>
                        <a:pt x="920" y="4122"/>
                        <a:pt x="2759" y="4122"/>
                      </a:cubicBezTo>
                      <a:cubicBezTo>
                        <a:pt x="3896" y="4122"/>
                        <a:pt x="4815" y="3202"/>
                        <a:pt x="4815" y="2065"/>
                      </a:cubicBezTo>
                      <a:cubicBezTo>
                        <a:pt x="4815" y="823"/>
                        <a:pt x="3805" y="0"/>
                        <a:pt x="2750" y="0"/>
                      </a:cubicBezTo>
                      <a:close/>
                    </a:path>
                  </a:pathLst>
                </a:custGeom>
                <a:solidFill>
                  <a:srgbClr val="CFD9E0"/>
                </a:solidFill>
                <a:ln>
                  <a:solidFill>
                    <a:srgbClr val="BBBB09">
                      <a:alpha val="32000"/>
                    </a:srgbClr>
                  </a:solidFill>
                </a:ln>
              </p:spPr>
              <p:txBody>
                <a:bodyPr spcFirstLastPara="1" wrap="square" lIns="243800" tIns="243800" rIns="243800" bIns="243800" anchor="ctr" anchorCtr="0">
                  <a:noAutofit/>
                </a:bodyPr>
                <a:lstStyle/>
                <a:p>
                  <a:endParaRPr sz="3733"/>
                </a:p>
              </p:txBody>
            </p:sp>
            <p:sp>
              <p:nvSpPr>
                <p:cNvPr id="1474" name="Google Shape;12148;p117"/>
                <p:cNvSpPr/>
                <p:nvPr/>
              </p:nvSpPr>
              <p:spPr>
                <a:xfrm>
                  <a:off x="4158741" y="3484795"/>
                  <a:ext cx="13040" cy="1304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8" h="1658" extrusionOk="0">
                      <a:moveTo>
                        <a:pt x="835" y="1"/>
                      </a:moveTo>
                      <a:cubicBezTo>
                        <a:pt x="375" y="1"/>
                        <a:pt x="0" y="376"/>
                        <a:pt x="0" y="835"/>
                      </a:cubicBezTo>
                      <a:cubicBezTo>
                        <a:pt x="0" y="1295"/>
                        <a:pt x="375" y="1658"/>
                        <a:pt x="835" y="1658"/>
                      </a:cubicBezTo>
                      <a:cubicBezTo>
                        <a:pt x="1294" y="1658"/>
                        <a:pt x="1657" y="1295"/>
                        <a:pt x="1657" y="835"/>
                      </a:cubicBezTo>
                      <a:cubicBezTo>
                        <a:pt x="1657" y="376"/>
                        <a:pt x="1294" y="1"/>
                        <a:pt x="835" y="1"/>
                      </a:cubicBezTo>
                      <a:close/>
                    </a:path>
                  </a:pathLst>
                </a:custGeom>
                <a:solidFill>
                  <a:srgbClr val="869FB1"/>
                </a:solidFill>
                <a:ln>
                  <a:solidFill>
                    <a:srgbClr val="BBBB09">
                      <a:alpha val="32000"/>
                    </a:srgbClr>
                  </a:solidFill>
                </a:ln>
              </p:spPr>
              <p:txBody>
                <a:bodyPr spcFirstLastPara="1" wrap="square" lIns="243800" tIns="243800" rIns="243800" bIns="243800" anchor="ctr" anchorCtr="0">
                  <a:noAutofit/>
                </a:bodyPr>
                <a:lstStyle/>
                <a:p>
                  <a:endParaRPr sz="3733"/>
                </a:p>
              </p:txBody>
            </p:sp>
          </p:grpSp>
          <p:grpSp>
            <p:nvGrpSpPr>
              <p:cNvPr id="1354" name="Google Shape;12149;p117"/>
              <p:cNvGrpSpPr/>
              <p:nvPr/>
            </p:nvGrpSpPr>
            <p:grpSpPr>
              <a:xfrm>
                <a:off x="4217248" y="3570893"/>
                <a:ext cx="37776" cy="32364"/>
                <a:chOff x="4217248" y="3570893"/>
                <a:chExt cx="37776" cy="32364"/>
              </a:xfrm>
            </p:grpSpPr>
            <p:sp>
              <p:nvSpPr>
                <p:cNvPr id="1471" name="Google Shape;12150;p117"/>
                <p:cNvSpPr/>
                <p:nvPr/>
              </p:nvSpPr>
              <p:spPr>
                <a:xfrm>
                  <a:off x="4217248" y="3570893"/>
                  <a:ext cx="37776" cy="3236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803" h="4115" extrusionOk="0">
                      <a:moveTo>
                        <a:pt x="2732" y="1"/>
                      </a:moveTo>
                      <a:cubicBezTo>
                        <a:pt x="2228" y="1"/>
                        <a:pt x="1713" y="188"/>
                        <a:pt x="1295" y="606"/>
                      </a:cubicBezTo>
                      <a:cubicBezTo>
                        <a:pt x="1" y="1900"/>
                        <a:pt x="920" y="4114"/>
                        <a:pt x="2759" y="4114"/>
                      </a:cubicBezTo>
                      <a:cubicBezTo>
                        <a:pt x="3884" y="4114"/>
                        <a:pt x="4803" y="3195"/>
                        <a:pt x="4803" y="2058"/>
                      </a:cubicBezTo>
                      <a:cubicBezTo>
                        <a:pt x="4803" y="821"/>
                        <a:pt x="3789" y="1"/>
                        <a:pt x="2732" y="1"/>
                      </a:cubicBezTo>
                      <a:close/>
                    </a:path>
                  </a:pathLst>
                </a:custGeom>
                <a:solidFill>
                  <a:srgbClr val="CFD9E0"/>
                </a:solidFill>
                <a:ln>
                  <a:solidFill>
                    <a:srgbClr val="BBBB09">
                      <a:alpha val="32000"/>
                    </a:srgbClr>
                  </a:solidFill>
                </a:ln>
              </p:spPr>
              <p:txBody>
                <a:bodyPr spcFirstLastPara="1" wrap="square" lIns="243800" tIns="243800" rIns="243800" bIns="243800" anchor="ctr" anchorCtr="0">
                  <a:noAutofit/>
                </a:bodyPr>
                <a:lstStyle/>
                <a:p>
                  <a:endParaRPr sz="3733"/>
                </a:p>
              </p:txBody>
            </p:sp>
            <p:sp>
              <p:nvSpPr>
                <p:cNvPr id="1472" name="Google Shape;12151;p117"/>
                <p:cNvSpPr/>
                <p:nvPr/>
              </p:nvSpPr>
              <p:spPr>
                <a:xfrm>
                  <a:off x="4232373" y="3580599"/>
                  <a:ext cx="13048" cy="1304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9" h="1659" extrusionOk="0">
                      <a:moveTo>
                        <a:pt x="824" y="1"/>
                      </a:moveTo>
                      <a:cubicBezTo>
                        <a:pt x="364" y="1"/>
                        <a:pt x="1" y="376"/>
                        <a:pt x="1" y="824"/>
                      </a:cubicBezTo>
                      <a:cubicBezTo>
                        <a:pt x="1" y="1283"/>
                        <a:pt x="364" y="1658"/>
                        <a:pt x="824" y="1658"/>
                      </a:cubicBezTo>
                      <a:cubicBezTo>
                        <a:pt x="1283" y="1658"/>
                        <a:pt x="1658" y="1283"/>
                        <a:pt x="1658" y="824"/>
                      </a:cubicBezTo>
                      <a:cubicBezTo>
                        <a:pt x="1658" y="376"/>
                        <a:pt x="1283" y="1"/>
                        <a:pt x="824" y="1"/>
                      </a:cubicBezTo>
                      <a:close/>
                    </a:path>
                  </a:pathLst>
                </a:custGeom>
                <a:solidFill>
                  <a:srgbClr val="869FB1"/>
                </a:solidFill>
                <a:ln>
                  <a:solidFill>
                    <a:srgbClr val="BBBB09">
                      <a:alpha val="32000"/>
                    </a:srgbClr>
                  </a:solidFill>
                </a:ln>
              </p:spPr>
              <p:txBody>
                <a:bodyPr spcFirstLastPara="1" wrap="square" lIns="243800" tIns="243800" rIns="243800" bIns="243800" anchor="ctr" anchorCtr="0">
                  <a:noAutofit/>
                </a:bodyPr>
                <a:lstStyle/>
                <a:p>
                  <a:endParaRPr sz="3733"/>
                </a:p>
              </p:txBody>
            </p:sp>
          </p:grpSp>
          <p:grpSp>
            <p:nvGrpSpPr>
              <p:cNvPr id="1355" name="Google Shape;12152;p117"/>
              <p:cNvGrpSpPr/>
              <p:nvPr/>
            </p:nvGrpSpPr>
            <p:grpSpPr>
              <a:xfrm>
                <a:off x="4255307" y="3431612"/>
                <a:ext cx="37776" cy="32451"/>
                <a:chOff x="4255307" y="3431612"/>
                <a:chExt cx="37776" cy="32451"/>
              </a:xfrm>
            </p:grpSpPr>
            <p:sp>
              <p:nvSpPr>
                <p:cNvPr id="1469" name="Google Shape;12153;p117"/>
                <p:cNvSpPr/>
                <p:nvPr/>
              </p:nvSpPr>
              <p:spPr>
                <a:xfrm>
                  <a:off x="4255307" y="3431612"/>
                  <a:ext cx="37776" cy="3245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803" h="4126" extrusionOk="0">
                      <a:moveTo>
                        <a:pt x="2730" y="0"/>
                      </a:moveTo>
                      <a:cubicBezTo>
                        <a:pt x="2226" y="0"/>
                        <a:pt x="1712" y="187"/>
                        <a:pt x="1295" y="605"/>
                      </a:cubicBezTo>
                      <a:cubicBezTo>
                        <a:pt x="0" y="1912"/>
                        <a:pt x="920" y="4125"/>
                        <a:pt x="2758" y="4125"/>
                      </a:cubicBezTo>
                      <a:cubicBezTo>
                        <a:pt x="3883" y="4113"/>
                        <a:pt x="4803" y="3194"/>
                        <a:pt x="4803" y="2069"/>
                      </a:cubicBezTo>
                      <a:cubicBezTo>
                        <a:pt x="4803" y="824"/>
                        <a:pt x="3788" y="0"/>
                        <a:pt x="2730" y="0"/>
                      </a:cubicBezTo>
                      <a:close/>
                    </a:path>
                  </a:pathLst>
                </a:custGeom>
                <a:solidFill>
                  <a:srgbClr val="CFD9E0"/>
                </a:solidFill>
                <a:ln>
                  <a:solidFill>
                    <a:srgbClr val="BBBB09">
                      <a:alpha val="32000"/>
                    </a:srgbClr>
                  </a:solidFill>
                </a:ln>
              </p:spPr>
              <p:txBody>
                <a:bodyPr spcFirstLastPara="1" wrap="square" lIns="243800" tIns="243800" rIns="243800" bIns="243800" anchor="ctr" anchorCtr="0">
                  <a:noAutofit/>
                </a:bodyPr>
                <a:lstStyle/>
                <a:p>
                  <a:endParaRPr sz="3733"/>
                </a:p>
              </p:txBody>
            </p:sp>
            <p:sp>
              <p:nvSpPr>
                <p:cNvPr id="1470" name="Google Shape;12154;p117"/>
                <p:cNvSpPr/>
                <p:nvPr/>
              </p:nvSpPr>
              <p:spPr>
                <a:xfrm>
                  <a:off x="4270432" y="3441317"/>
                  <a:ext cx="13040" cy="1304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8" h="1658" extrusionOk="0">
                      <a:moveTo>
                        <a:pt x="835" y="0"/>
                      </a:moveTo>
                      <a:cubicBezTo>
                        <a:pt x="376" y="0"/>
                        <a:pt x="1" y="375"/>
                        <a:pt x="1" y="835"/>
                      </a:cubicBezTo>
                      <a:cubicBezTo>
                        <a:pt x="1" y="1295"/>
                        <a:pt x="376" y="1658"/>
                        <a:pt x="835" y="1658"/>
                      </a:cubicBezTo>
                      <a:cubicBezTo>
                        <a:pt x="1295" y="1658"/>
                        <a:pt x="1658" y="1295"/>
                        <a:pt x="1658" y="835"/>
                      </a:cubicBezTo>
                      <a:cubicBezTo>
                        <a:pt x="1658" y="375"/>
                        <a:pt x="1295" y="0"/>
                        <a:pt x="835" y="0"/>
                      </a:cubicBezTo>
                      <a:close/>
                    </a:path>
                  </a:pathLst>
                </a:custGeom>
                <a:solidFill>
                  <a:srgbClr val="869FB1"/>
                </a:solidFill>
                <a:ln>
                  <a:solidFill>
                    <a:srgbClr val="BBBB09">
                      <a:alpha val="32000"/>
                    </a:srgbClr>
                  </a:solidFill>
                </a:ln>
              </p:spPr>
              <p:txBody>
                <a:bodyPr spcFirstLastPara="1" wrap="square" lIns="243800" tIns="243800" rIns="243800" bIns="243800" anchor="ctr" anchorCtr="0">
                  <a:noAutofit/>
                </a:bodyPr>
                <a:lstStyle/>
                <a:p>
                  <a:endParaRPr sz="3733"/>
                </a:p>
              </p:txBody>
            </p:sp>
          </p:grpSp>
          <p:grpSp>
            <p:nvGrpSpPr>
              <p:cNvPr id="1356" name="Google Shape;12155;p117"/>
              <p:cNvGrpSpPr/>
              <p:nvPr/>
            </p:nvGrpSpPr>
            <p:grpSpPr>
              <a:xfrm>
                <a:off x="3853052" y="3577398"/>
                <a:ext cx="37776" cy="32420"/>
                <a:chOff x="3853052" y="3577398"/>
                <a:chExt cx="37776" cy="32420"/>
              </a:xfrm>
            </p:grpSpPr>
            <p:sp>
              <p:nvSpPr>
                <p:cNvPr id="1467" name="Google Shape;12156;p117"/>
                <p:cNvSpPr/>
                <p:nvPr/>
              </p:nvSpPr>
              <p:spPr>
                <a:xfrm>
                  <a:off x="3853052" y="3577398"/>
                  <a:ext cx="37776" cy="3242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803" h="4122" extrusionOk="0">
                      <a:moveTo>
                        <a:pt x="2737" y="0"/>
                      </a:moveTo>
                      <a:cubicBezTo>
                        <a:pt x="2231" y="0"/>
                        <a:pt x="1714" y="190"/>
                        <a:pt x="1294" y="614"/>
                      </a:cubicBezTo>
                      <a:cubicBezTo>
                        <a:pt x="0" y="1908"/>
                        <a:pt x="919" y="4122"/>
                        <a:pt x="2746" y="4122"/>
                      </a:cubicBezTo>
                      <a:cubicBezTo>
                        <a:pt x="3883" y="4122"/>
                        <a:pt x="4803" y="3202"/>
                        <a:pt x="4803" y="2065"/>
                      </a:cubicBezTo>
                      <a:cubicBezTo>
                        <a:pt x="4803" y="823"/>
                        <a:pt x="3792" y="0"/>
                        <a:pt x="2737" y="0"/>
                      </a:cubicBezTo>
                      <a:close/>
                    </a:path>
                  </a:pathLst>
                </a:custGeom>
                <a:solidFill>
                  <a:srgbClr val="CFD9E0"/>
                </a:solidFill>
                <a:ln>
                  <a:solidFill>
                    <a:srgbClr val="BBBB09">
                      <a:alpha val="32000"/>
                    </a:srgbClr>
                  </a:solidFill>
                </a:ln>
              </p:spPr>
              <p:txBody>
                <a:bodyPr spcFirstLastPara="1" wrap="square" lIns="243800" tIns="243800" rIns="243800" bIns="243800" anchor="ctr" anchorCtr="0">
                  <a:noAutofit/>
                </a:bodyPr>
                <a:lstStyle/>
                <a:p>
                  <a:endParaRPr sz="3733"/>
                </a:p>
              </p:txBody>
            </p:sp>
            <p:sp>
              <p:nvSpPr>
                <p:cNvPr id="1468" name="Google Shape;12157;p117"/>
                <p:cNvSpPr/>
                <p:nvPr/>
              </p:nvSpPr>
              <p:spPr>
                <a:xfrm>
                  <a:off x="3868176" y="3587072"/>
                  <a:ext cx="13040" cy="1304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8" h="1658" extrusionOk="0">
                      <a:moveTo>
                        <a:pt x="823" y="1"/>
                      </a:moveTo>
                      <a:cubicBezTo>
                        <a:pt x="363" y="1"/>
                        <a:pt x="1" y="376"/>
                        <a:pt x="1" y="835"/>
                      </a:cubicBezTo>
                      <a:cubicBezTo>
                        <a:pt x="1" y="1295"/>
                        <a:pt x="363" y="1658"/>
                        <a:pt x="823" y="1658"/>
                      </a:cubicBezTo>
                      <a:cubicBezTo>
                        <a:pt x="1283" y="1658"/>
                        <a:pt x="1658" y="1295"/>
                        <a:pt x="1658" y="835"/>
                      </a:cubicBezTo>
                      <a:cubicBezTo>
                        <a:pt x="1658" y="376"/>
                        <a:pt x="1283" y="1"/>
                        <a:pt x="823" y="1"/>
                      </a:cubicBezTo>
                      <a:close/>
                    </a:path>
                  </a:pathLst>
                </a:custGeom>
                <a:solidFill>
                  <a:srgbClr val="869FB1"/>
                </a:solidFill>
                <a:ln>
                  <a:solidFill>
                    <a:srgbClr val="BBBB09">
                      <a:alpha val="32000"/>
                    </a:srgbClr>
                  </a:solidFill>
                </a:ln>
              </p:spPr>
              <p:txBody>
                <a:bodyPr spcFirstLastPara="1" wrap="square" lIns="243800" tIns="243800" rIns="243800" bIns="243800" anchor="ctr" anchorCtr="0">
                  <a:noAutofit/>
                </a:bodyPr>
                <a:lstStyle/>
                <a:p>
                  <a:endParaRPr sz="3733"/>
                </a:p>
              </p:txBody>
            </p:sp>
          </p:grpSp>
          <p:grpSp>
            <p:nvGrpSpPr>
              <p:cNvPr id="1357" name="Google Shape;12158;p117"/>
              <p:cNvGrpSpPr/>
              <p:nvPr/>
            </p:nvGrpSpPr>
            <p:grpSpPr>
              <a:xfrm>
                <a:off x="4039908" y="3412107"/>
                <a:ext cx="37776" cy="32357"/>
                <a:chOff x="4039908" y="3412107"/>
                <a:chExt cx="37776" cy="32357"/>
              </a:xfrm>
            </p:grpSpPr>
            <p:sp>
              <p:nvSpPr>
                <p:cNvPr id="1465" name="Google Shape;12159;p117"/>
                <p:cNvSpPr/>
                <p:nvPr/>
              </p:nvSpPr>
              <p:spPr>
                <a:xfrm>
                  <a:off x="4039908" y="3412107"/>
                  <a:ext cx="37776" cy="3235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803" h="4114" extrusionOk="0">
                      <a:moveTo>
                        <a:pt x="2732" y="0"/>
                      </a:moveTo>
                      <a:cubicBezTo>
                        <a:pt x="2227" y="0"/>
                        <a:pt x="1713" y="187"/>
                        <a:pt x="1295" y="605"/>
                      </a:cubicBezTo>
                      <a:cubicBezTo>
                        <a:pt x="0" y="1900"/>
                        <a:pt x="920" y="4114"/>
                        <a:pt x="2746" y="4114"/>
                      </a:cubicBezTo>
                      <a:cubicBezTo>
                        <a:pt x="3883" y="4114"/>
                        <a:pt x="4803" y="3194"/>
                        <a:pt x="4803" y="2057"/>
                      </a:cubicBezTo>
                      <a:cubicBezTo>
                        <a:pt x="4803" y="821"/>
                        <a:pt x="3789" y="0"/>
                        <a:pt x="2732" y="0"/>
                      </a:cubicBezTo>
                      <a:close/>
                    </a:path>
                  </a:pathLst>
                </a:custGeom>
                <a:solidFill>
                  <a:srgbClr val="CFD9E0"/>
                </a:solidFill>
                <a:ln>
                  <a:solidFill>
                    <a:srgbClr val="BBBB09">
                      <a:alpha val="32000"/>
                    </a:srgbClr>
                  </a:solidFill>
                </a:ln>
              </p:spPr>
              <p:txBody>
                <a:bodyPr spcFirstLastPara="1" wrap="square" lIns="243800" tIns="243800" rIns="243800" bIns="243800" anchor="ctr" anchorCtr="0">
                  <a:noAutofit/>
                </a:bodyPr>
                <a:lstStyle/>
                <a:p>
                  <a:endParaRPr sz="3733"/>
                </a:p>
              </p:txBody>
            </p:sp>
            <p:sp>
              <p:nvSpPr>
                <p:cNvPr id="1466" name="Google Shape;12160;p117"/>
                <p:cNvSpPr/>
                <p:nvPr/>
              </p:nvSpPr>
              <p:spPr>
                <a:xfrm>
                  <a:off x="4055033" y="3421812"/>
                  <a:ext cx="13040" cy="1304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8" h="1658" extrusionOk="0">
                      <a:moveTo>
                        <a:pt x="823" y="1"/>
                      </a:moveTo>
                      <a:cubicBezTo>
                        <a:pt x="363" y="1"/>
                        <a:pt x="1" y="363"/>
                        <a:pt x="1" y="823"/>
                      </a:cubicBezTo>
                      <a:cubicBezTo>
                        <a:pt x="1" y="1283"/>
                        <a:pt x="363" y="1658"/>
                        <a:pt x="823" y="1658"/>
                      </a:cubicBezTo>
                      <a:cubicBezTo>
                        <a:pt x="1283" y="1658"/>
                        <a:pt x="1658" y="1283"/>
                        <a:pt x="1658" y="823"/>
                      </a:cubicBezTo>
                      <a:cubicBezTo>
                        <a:pt x="1658" y="363"/>
                        <a:pt x="1283" y="1"/>
                        <a:pt x="823" y="1"/>
                      </a:cubicBezTo>
                      <a:close/>
                    </a:path>
                  </a:pathLst>
                </a:custGeom>
                <a:solidFill>
                  <a:srgbClr val="869FB1"/>
                </a:solidFill>
                <a:ln>
                  <a:solidFill>
                    <a:srgbClr val="BBBB09">
                      <a:alpha val="32000"/>
                    </a:srgbClr>
                  </a:solidFill>
                </a:ln>
              </p:spPr>
              <p:txBody>
                <a:bodyPr spcFirstLastPara="1" wrap="square" lIns="243800" tIns="243800" rIns="243800" bIns="243800" anchor="ctr" anchorCtr="0">
                  <a:noAutofit/>
                </a:bodyPr>
                <a:lstStyle/>
                <a:p>
                  <a:endParaRPr sz="3733"/>
                </a:p>
              </p:txBody>
            </p:sp>
          </p:grpSp>
          <p:grpSp>
            <p:nvGrpSpPr>
              <p:cNvPr id="1358" name="Google Shape;12161;p117"/>
              <p:cNvGrpSpPr/>
              <p:nvPr/>
            </p:nvGrpSpPr>
            <p:grpSpPr>
              <a:xfrm>
                <a:off x="4017360" y="3342061"/>
                <a:ext cx="37870" cy="32380"/>
                <a:chOff x="4017360" y="3342061"/>
                <a:chExt cx="37870" cy="32380"/>
              </a:xfrm>
            </p:grpSpPr>
            <p:sp>
              <p:nvSpPr>
                <p:cNvPr id="1463" name="Google Shape;12162;p117"/>
                <p:cNvSpPr/>
                <p:nvPr/>
              </p:nvSpPr>
              <p:spPr>
                <a:xfrm>
                  <a:off x="4017360" y="3342061"/>
                  <a:ext cx="37870" cy="3238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815" h="4117" extrusionOk="0">
                      <a:moveTo>
                        <a:pt x="2749" y="0"/>
                      </a:moveTo>
                      <a:cubicBezTo>
                        <a:pt x="2243" y="0"/>
                        <a:pt x="1726" y="189"/>
                        <a:pt x="1307" y="608"/>
                      </a:cubicBezTo>
                      <a:cubicBezTo>
                        <a:pt x="0" y="1903"/>
                        <a:pt x="920" y="4116"/>
                        <a:pt x="2758" y="4116"/>
                      </a:cubicBezTo>
                      <a:cubicBezTo>
                        <a:pt x="3895" y="4116"/>
                        <a:pt x="4815" y="3197"/>
                        <a:pt x="4815" y="2060"/>
                      </a:cubicBezTo>
                      <a:cubicBezTo>
                        <a:pt x="4815" y="817"/>
                        <a:pt x="3804" y="0"/>
                        <a:pt x="2749" y="0"/>
                      </a:cubicBezTo>
                      <a:close/>
                    </a:path>
                  </a:pathLst>
                </a:custGeom>
                <a:solidFill>
                  <a:srgbClr val="CFD9E0"/>
                </a:solidFill>
                <a:ln>
                  <a:solidFill>
                    <a:srgbClr val="BBBB09">
                      <a:alpha val="32000"/>
                    </a:srgbClr>
                  </a:solidFill>
                </a:ln>
              </p:spPr>
              <p:txBody>
                <a:bodyPr spcFirstLastPara="1" wrap="square" lIns="243800" tIns="243800" rIns="243800" bIns="243800" anchor="ctr" anchorCtr="0">
                  <a:noAutofit/>
                </a:bodyPr>
                <a:lstStyle/>
                <a:p>
                  <a:endParaRPr sz="3733"/>
                </a:p>
              </p:txBody>
            </p:sp>
            <p:sp>
              <p:nvSpPr>
                <p:cNvPr id="1464" name="Google Shape;12163;p117"/>
                <p:cNvSpPr/>
                <p:nvPr/>
              </p:nvSpPr>
              <p:spPr>
                <a:xfrm>
                  <a:off x="4032484" y="3351790"/>
                  <a:ext cx="13040" cy="1304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8" h="1658" extrusionOk="0">
                      <a:moveTo>
                        <a:pt x="835" y="0"/>
                      </a:moveTo>
                      <a:cubicBezTo>
                        <a:pt x="376" y="0"/>
                        <a:pt x="1" y="363"/>
                        <a:pt x="1" y="823"/>
                      </a:cubicBezTo>
                      <a:cubicBezTo>
                        <a:pt x="1" y="1283"/>
                        <a:pt x="376" y="1658"/>
                        <a:pt x="835" y="1658"/>
                      </a:cubicBezTo>
                      <a:cubicBezTo>
                        <a:pt x="1295" y="1658"/>
                        <a:pt x="1658" y="1283"/>
                        <a:pt x="1658" y="823"/>
                      </a:cubicBezTo>
                      <a:cubicBezTo>
                        <a:pt x="1658" y="363"/>
                        <a:pt x="1295" y="0"/>
                        <a:pt x="835" y="0"/>
                      </a:cubicBezTo>
                      <a:close/>
                    </a:path>
                  </a:pathLst>
                </a:custGeom>
                <a:solidFill>
                  <a:srgbClr val="869FB1"/>
                </a:solidFill>
                <a:ln>
                  <a:solidFill>
                    <a:srgbClr val="BBBB09">
                      <a:alpha val="32000"/>
                    </a:srgbClr>
                  </a:solidFill>
                </a:ln>
              </p:spPr>
              <p:txBody>
                <a:bodyPr spcFirstLastPara="1" wrap="square" lIns="243800" tIns="243800" rIns="243800" bIns="243800" anchor="ctr" anchorCtr="0">
                  <a:noAutofit/>
                </a:bodyPr>
                <a:lstStyle/>
                <a:p>
                  <a:endParaRPr sz="3733"/>
                </a:p>
              </p:txBody>
            </p:sp>
          </p:grpSp>
          <p:sp>
            <p:nvSpPr>
              <p:cNvPr id="1359" name="Google Shape;12164;p117"/>
              <p:cNvSpPr/>
              <p:nvPr/>
            </p:nvSpPr>
            <p:spPr>
              <a:xfrm>
                <a:off x="3998712" y="3520180"/>
                <a:ext cx="47764" cy="40929"/>
              </a:xfrm>
              <a:custGeom>
                <a:avLst/>
                <a:gdLst/>
                <a:ahLst/>
                <a:cxnLst/>
                <a:rect l="l" t="t" r="r" b="b"/>
                <a:pathLst>
                  <a:path w="6073" h="5204" extrusionOk="0">
                    <a:moveTo>
                      <a:pt x="3457" y="0"/>
                    </a:moveTo>
                    <a:cubicBezTo>
                      <a:pt x="2821" y="0"/>
                      <a:pt x="2173" y="236"/>
                      <a:pt x="1645" y="764"/>
                    </a:cubicBezTo>
                    <a:cubicBezTo>
                      <a:pt x="0" y="2397"/>
                      <a:pt x="1162" y="5191"/>
                      <a:pt x="3472" y="5203"/>
                    </a:cubicBezTo>
                    <a:cubicBezTo>
                      <a:pt x="4899" y="5191"/>
                      <a:pt x="6061" y="4030"/>
                      <a:pt x="6073" y="2602"/>
                    </a:cubicBezTo>
                    <a:cubicBezTo>
                      <a:pt x="6073" y="1038"/>
                      <a:pt x="4792" y="0"/>
                      <a:pt x="3457" y="0"/>
                    </a:cubicBezTo>
                    <a:close/>
                  </a:path>
                </a:pathLst>
              </a:custGeom>
              <a:solidFill>
                <a:srgbClr val="CFD9E0"/>
              </a:solidFill>
              <a:ln>
                <a:solidFill>
                  <a:srgbClr val="BBBB09">
                    <a:alpha val="32000"/>
                  </a:srgbClr>
                </a:solidFill>
              </a:ln>
            </p:spPr>
            <p:txBody>
              <a:bodyPr spcFirstLastPara="1" wrap="square" lIns="243800" tIns="243800" rIns="243800" bIns="243800" anchor="ctr" anchorCtr="0">
                <a:noAutofit/>
              </a:bodyPr>
              <a:lstStyle/>
              <a:p>
                <a:endParaRPr sz="3733"/>
              </a:p>
            </p:txBody>
          </p:sp>
          <p:sp>
            <p:nvSpPr>
              <p:cNvPr id="1360" name="Google Shape;12165;p117"/>
              <p:cNvSpPr/>
              <p:nvPr/>
            </p:nvSpPr>
            <p:spPr>
              <a:xfrm>
                <a:off x="4011744" y="3529893"/>
                <a:ext cx="25026" cy="21448"/>
              </a:xfrm>
              <a:custGeom>
                <a:avLst/>
                <a:gdLst/>
                <a:ahLst/>
                <a:cxnLst/>
                <a:rect l="l" t="t" r="r" b="b"/>
                <a:pathLst>
                  <a:path w="3182" h="2727" extrusionOk="0">
                    <a:moveTo>
                      <a:pt x="1815" y="0"/>
                    </a:moveTo>
                    <a:cubicBezTo>
                      <a:pt x="605" y="0"/>
                      <a:pt x="1" y="1464"/>
                      <a:pt x="847" y="2323"/>
                    </a:cubicBezTo>
                    <a:cubicBezTo>
                      <a:pt x="1126" y="2601"/>
                      <a:pt x="1468" y="2726"/>
                      <a:pt x="1803" y="2726"/>
                    </a:cubicBezTo>
                    <a:cubicBezTo>
                      <a:pt x="2503" y="2726"/>
                      <a:pt x="3174" y="2185"/>
                      <a:pt x="3182" y="1367"/>
                    </a:cubicBezTo>
                    <a:cubicBezTo>
                      <a:pt x="3182" y="605"/>
                      <a:pt x="2565" y="0"/>
                      <a:pt x="1815" y="0"/>
                    </a:cubicBezTo>
                    <a:close/>
                  </a:path>
                </a:pathLst>
              </a:custGeom>
              <a:solidFill>
                <a:srgbClr val="869FB1"/>
              </a:solidFill>
              <a:ln>
                <a:solidFill>
                  <a:srgbClr val="BBBB09">
                    <a:alpha val="32000"/>
                  </a:srgbClr>
                </a:solidFill>
              </a:ln>
            </p:spPr>
            <p:txBody>
              <a:bodyPr spcFirstLastPara="1" wrap="square" lIns="243800" tIns="243800" rIns="243800" bIns="243800" anchor="ctr" anchorCtr="0">
                <a:noAutofit/>
              </a:bodyPr>
              <a:lstStyle/>
              <a:p>
                <a:endParaRPr sz="3733"/>
              </a:p>
            </p:txBody>
          </p:sp>
          <p:grpSp>
            <p:nvGrpSpPr>
              <p:cNvPr id="1361" name="Google Shape;12166;p117"/>
              <p:cNvGrpSpPr/>
              <p:nvPr/>
            </p:nvGrpSpPr>
            <p:grpSpPr>
              <a:xfrm>
                <a:off x="3750870" y="3418650"/>
                <a:ext cx="37776" cy="32380"/>
                <a:chOff x="3750870" y="3418650"/>
                <a:chExt cx="37776" cy="32380"/>
              </a:xfrm>
            </p:grpSpPr>
            <p:sp>
              <p:nvSpPr>
                <p:cNvPr id="1461" name="Google Shape;12167;p117"/>
                <p:cNvSpPr/>
                <p:nvPr/>
              </p:nvSpPr>
              <p:spPr>
                <a:xfrm>
                  <a:off x="3750870" y="3418650"/>
                  <a:ext cx="37776" cy="3238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803" h="4117" extrusionOk="0">
                      <a:moveTo>
                        <a:pt x="2737" y="0"/>
                      </a:moveTo>
                      <a:cubicBezTo>
                        <a:pt x="2231" y="0"/>
                        <a:pt x="1714" y="188"/>
                        <a:pt x="1295" y="608"/>
                      </a:cubicBezTo>
                      <a:cubicBezTo>
                        <a:pt x="0" y="1903"/>
                        <a:pt x="920" y="4116"/>
                        <a:pt x="2746" y="4116"/>
                      </a:cubicBezTo>
                      <a:cubicBezTo>
                        <a:pt x="3883" y="4104"/>
                        <a:pt x="4803" y="3185"/>
                        <a:pt x="4803" y="2060"/>
                      </a:cubicBezTo>
                      <a:cubicBezTo>
                        <a:pt x="4803" y="817"/>
                        <a:pt x="3792" y="0"/>
                        <a:pt x="2737" y="0"/>
                      </a:cubicBezTo>
                      <a:close/>
                    </a:path>
                  </a:pathLst>
                </a:custGeom>
                <a:solidFill>
                  <a:srgbClr val="CFD9E0"/>
                </a:solidFill>
                <a:ln>
                  <a:solidFill>
                    <a:srgbClr val="BBBB09">
                      <a:alpha val="32000"/>
                    </a:srgbClr>
                  </a:solidFill>
                </a:ln>
              </p:spPr>
              <p:txBody>
                <a:bodyPr spcFirstLastPara="1" wrap="square" lIns="243800" tIns="243800" rIns="243800" bIns="243800" anchor="ctr" anchorCtr="0">
                  <a:noAutofit/>
                </a:bodyPr>
                <a:lstStyle/>
                <a:p>
                  <a:endParaRPr sz="3733"/>
                </a:p>
              </p:txBody>
            </p:sp>
            <p:sp>
              <p:nvSpPr>
                <p:cNvPr id="1462" name="Google Shape;12168;p117"/>
                <p:cNvSpPr/>
                <p:nvPr/>
              </p:nvSpPr>
              <p:spPr>
                <a:xfrm>
                  <a:off x="3765994" y="3428285"/>
                  <a:ext cx="13040" cy="1304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8" h="1658" extrusionOk="0">
                      <a:moveTo>
                        <a:pt x="823" y="0"/>
                      </a:moveTo>
                      <a:cubicBezTo>
                        <a:pt x="363" y="0"/>
                        <a:pt x="1" y="375"/>
                        <a:pt x="1" y="835"/>
                      </a:cubicBezTo>
                      <a:cubicBezTo>
                        <a:pt x="1" y="1294"/>
                        <a:pt x="363" y="1657"/>
                        <a:pt x="823" y="1657"/>
                      </a:cubicBezTo>
                      <a:cubicBezTo>
                        <a:pt x="1283" y="1657"/>
                        <a:pt x="1658" y="1294"/>
                        <a:pt x="1658" y="835"/>
                      </a:cubicBezTo>
                      <a:cubicBezTo>
                        <a:pt x="1658" y="375"/>
                        <a:pt x="1283" y="0"/>
                        <a:pt x="823" y="0"/>
                      </a:cubicBezTo>
                      <a:close/>
                    </a:path>
                  </a:pathLst>
                </a:custGeom>
                <a:solidFill>
                  <a:srgbClr val="869FB1"/>
                </a:solidFill>
                <a:ln>
                  <a:solidFill>
                    <a:srgbClr val="BBBB09">
                      <a:alpha val="32000"/>
                    </a:srgbClr>
                  </a:solidFill>
                </a:ln>
              </p:spPr>
              <p:txBody>
                <a:bodyPr spcFirstLastPara="1" wrap="square" lIns="243800" tIns="243800" rIns="243800" bIns="243800" anchor="ctr" anchorCtr="0">
                  <a:noAutofit/>
                </a:bodyPr>
                <a:lstStyle/>
                <a:p>
                  <a:endParaRPr sz="3733"/>
                </a:p>
              </p:txBody>
            </p:sp>
          </p:grpSp>
          <p:grpSp>
            <p:nvGrpSpPr>
              <p:cNvPr id="1362" name="Google Shape;12169;p117"/>
              <p:cNvGrpSpPr/>
              <p:nvPr/>
            </p:nvGrpSpPr>
            <p:grpSpPr>
              <a:xfrm>
                <a:off x="3632509" y="3274438"/>
                <a:ext cx="37783" cy="32357"/>
                <a:chOff x="3632509" y="3274438"/>
                <a:chExt cx="37783" cy="32357"/>
              </a:xfrm>
            </p:grpSpPr>
            <p:sp>
              <p:nvSpPr>
                <p:cNvPr id="1459" name="Google Shape;12170;p117"/>
                <p:cNvSpPr/>
                <p:nvPr/>
              </p:nvSpPr>
              <p:spPr>
                <a:xfrm>
                  <a:off x="3632509" y="3274438"/>
                  <a:ext cx="37783" cy="3235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804" h="4114" extrusionOk="0">
                      <a:moveTo>
                        <a:pt x="2732" y="0"/>
                      </a:moveTo>
                      <a:cubicBezTo>
                        <a:pt x="2228" y="0"/>
                        <a:pt x="1713" y="187"/>
                        <a:pt x="1295" y="605"/>
                      </a:cubicBezTo>
                      <a:cubicBezTo>
                        <a:pt x="1" y="1900"/>
                        <a:pt x="908" y="4114"/>
                        <a:pt x="2747" y="4114"/>
                      </a:cubicBezTo>
                      <a:cubicBezTo>
                        <a:pt x="3872" y="4114"/>
                        <a:pt x="4791" y="3194"/>
                        <a:pt x="4803" y="2057"/>
                      </a:cubicBezTo>
                      <a:cubicBezTo>
                        <a:pt x="4803" y="821"/>
                        <a:pt x="3789" y="0"/>
                        <a:pt x="2732" y="0"/>
                      </a:cubicBezTo>
                      <a:close/>
                    </a:path>
                  </a:pathLst>
                </a:custGeom>
                <a:solidFill>
                  <a:srgbClr val="CFD9E0"/>
                </a:solidFill>
                <a:ln>
                  <a:solidFill>
                    <a:srgbClr val="BBBB09">
                      <a:alpha val="32000"/>
                    </a:srgbClr>
                  </a:solidFill>
                </a:ln>
              </p:spPr>
              <p:txBody>
                <a:bodyPr spcFirstLastPara="1" wrap="square" lIns="243800" tIns="243800" rIns="243800" bIns="243800" anchor="ctr" anchorCtr="0">
                  <a:noAutofit/>
                </a:bodyPr>
                <a:lstStyle/>
                <a:p>
                  <a:endParaRPr sz="3733"/>
                </a:p>
              </p:txBody>
            </p:sp>
            <p:sp>
              <p:nvSpPr>
                <p:cNvPr id="1460" name="Google Shape;12171;p117"/>
                <p:cNvSpPr/>
                <p:nvPr/>
              </p:nvSpPr>
              <p:spPr>
                <a:xfrm>
                  <a:off x="3647547" y="3284049"/>
                  <a:ext cx="13040" cy="1304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8" h="1658" extrusionOk="0">
                      <a:moveTo>
                        <a:pt x="835" y="0"/>
                      </a:moveTo>
                      <a:cubicBezTo>
                        <a:pt x="375" y="0"/>
                        <a:pt x="0" y="375"/>
                        <a:pt x="0" y="835"/>
                      </a:cubicBezTo>
                      <a:cubicBezTo>
                        <a:pt x="0" y="1295"/>
                        <a:pt x="375" y="1658"/>
                        <a:pt x="835" y="1658"/>
                      </a:cubicBezTo>
                      <a:cubicBezTo>
                        <a:pt x="1282" y="1658"/>
                        <a:pt x="1657" y="1295"/>
                        <a:pt x="1657" y="835"/>
                      </a:cubicBezTo>
                      <a:cubicBezTo>
                        <a:pt x="1657" y="375"/>
                        <a:pt x="1282" y="0"/>
                        <a:pt x="835" y="0"/>
                      </a:cubicBezTo>
                      <a:close/>
                    </a:path>
                  </a:pathLst>
                </a:custGeom>
                <a:solidFill>
                  <a:srgbClr val="869FB1"/>
                </a:solidFill>
                <a:ln>
                  <a:solidFill>
                    <a:srgbClr val="BBBB09">
                      <a:alpha val="32000"/>
                    </a:srgbClr>
                  </a:solidFill>
                </a:ln>
              </p:spPr>
              <p:txBody>
                <a:bodyPr spcFirstLastPara="1" wrap="square" lIns="243800" tIns="243800" rIns="243800" bIns="243800" anchor="ctr" anchorCtr="0">
                  <a:noAutofit/>
                </a:bodyPr>
                <a:lstStyle/>
                <a:p>
                  <a:endParaRPr sz="3733"/>
                </a:p>
              </p:txBody>
            </p:sp>
          </p:grpSp>
          <p:grpSp>
            <p:nvGrpSpPr>
              <p:cNvPr id="1363" name="Google Shape;12172;p117"/>
              <p:cNvGrpSpPr/>
              <p:nvPr/>
            </p:nvGrpSpPr>
            <p:grpSpPr>
              <a:xfrm>
                <a:off x="3906424" y="3297561"/>
                <a:ext cx="37776" cy="32451"/>
                <a:chOff x="3906424" y="3297561"/>
                <a:chExt cx="37776" cy="32451"/>
              </a:xfrm>
            </p:grpSpPr>
            <p:sp>
              <p:nvSpPr>
                <p:cNvPr id="1457" name="Google Shape;12173;p117"/>
                <p:cNvSpPr/>
                <p:nvPr/>
              </p:nvSpPr>
              <p:spPr>
                <a:xfrm>
                  <a:off x="3906424" y="3297561"/>
                  <a:ext cx="37776" cy="3245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803" h="4126" extrusionOk="0">
                      <a:moveTo>
                        <a:pt x="2730" y="0"/>
                      </a:moveTo>
                      <a:cubicBezTo>
                        <a:pt x="2226" y="0"/>
                        <a:pt x="1713" y="187"/>
                        <a:pt x="1295" y="605"/>
                      </a:cubicBezTo>
                      <a:cubicBezTo>
                        <a:pt x="0" y="1899"/>
                        <a:pt x="920" y="4125"/>
                        <a:pt x="2746" y="4125"/>
                      </a:cubicBezTo>
                      <a:cubicBezTo>
                        <a:pt x="3883" y="4113"/>
                        <a:pt x="4803" y="3194"/>
                        <a:pt x="4803" y="2069"/>
                      </a:cubicBezTo>
                      <a:cubicBezTo>
                        <a:pt x="4803" y="824"/>
                        <a:pt x="3788" y="0"/>
                        <a:pt x="2730" y="0"/>
                      </a:cubicBezTo>
                      <a:close/>
                    </a:path>
                  </a:pathLst>
                </a:custGeom>
                <a:solidFill>
                  <a:srgbClr val="CFD9E0"/>
                </a:solidFill>
                <a:ln>
                  <a:solidFill>
                    <a:srgbClr val="BBBB09">
                      <a:alpha val="32000"/>
                    </a:srgbClr>
                  </a:solidFill>
                </a:ln>
              </p:spPr>
              <p:txBody>
                <a:bodyPr spcFirstLastPara="1" wrap="square" lIns="243800" tIns="243800" rIns="243800" bIns="243800" anchor="ctr" anchorCtr="0">
                  <a:noAutofit/>
                </a:bodyPr>
                <a:lstStyle/>
                <a:p>
                  <a:endParaRPr sz="3733"/>
                </a:p>
              </p:txBody>
            </p:sp>
            <p:sp>
              <p:nvSpPr>
                <p:cNvPr id="1458" name="Google Shape;12174;p117"/>
                <p:cNvSpPr/>
                <p:nvPr/>
              </p:nvSpPr>
              <p:spPr>
                <a:xfrm>
                  <a:off x="3921548" y="3307361"/>
                  <a:ext cx="13048" cy="1304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9" h="1658" extrusionOk="0">
                      <a:moveTo>
                        <a:pt x="823" y="0"/>
                      </a:moveTo>
                      <a:cubicBezTo>
                        <a:pt x="364" y="0"/>
                        <a:pt x="1" y="363"/>
                        <a:pt x="1" y="823"/>
                      </a:cubicBezTo>
                      <a:cubicBezTo>
                        <a:pt x="1" y="1282"/>
                        <a:pt x="364" y="1657"/>
                        <a:pt x="823" y="1657"/>
                      </a:cubicBezTo>
                      <a:cubicBezTo>
                        <a:pt x="1283" y="1657"/>
                        <a:pt x="1658" y="1282"/>
                        <a:pt x="1658" y="823"/>
                      </a:cubicBezTo>
                      <a:cubicBezTo>
                        <a:pt x="1658" y="363"/>
                        <a:pt x="1283" y="0"/>
                        <a:pt x="823" y="0"/>
                      </a:cubicBezTo>
                      <a:close/>
                    </a:path>
                  </a:pathLst>
                </a:custGeom>
                <a:solidFill>
                  <a:srgbClr val="869FB1"/>
                </a:solidFill>
                <a:ln>
                  <a:solidFill>
                    <a:srgbClr val="BBBB09">
                      <a:alpha val="32000"/>
                    </a:srgbClr>
                  </a:solidFill>
                </a:ln>
              </p:spPr>
              <p:txBody>
                <a:bodyPr spcFirstLastPara="1" wrap="square" lIns="243800" tIns="243800" rIns="243800" bIns="243800" anchor="ctr" anchorCtr="0">
                  <a:noAutofit/>
                </a:bodyPr>
                <a:lstStyle/>
                <a:p>
                  <a:endParaRPr sz="3733"/>
                </a:p>
              </p:txBody>
            </p:sp>
          </p:grpSp>
          <p:grpSp>
            <p:nvGrpSpPr>
              <p:cNvPr id="1364" name="Google Shape;12175;p117"/>
              <p:cNvGrpSpPr/>
              <p:nvPr/>
            </p:nvGrpSpPr>
            <p:grpSpPr>
              <a:xfrm>
                <a:off x="3866084" y="3412107"/>
                <a:ext cx="37776" cy="32357"/>
                <a:chOff x="3866084" y="3412107"/>
                <a:chExt cx="37776" cy="32357"/>
              </a:xfrm>
            </p:grpSpPr>
            <p:sp>
              <p:nvSpPr>
                <p:cNvPr id="1455" name="Google Shape;12176;p117"/>
                <p:cNvSpPr/>
                <p:nvPr/>
              </p:nvSpPr>
              <p:spPr>
                <a:xfrm>
                  <a:off x="3866084" y="3412107"/>
                  <a:ext cx="37776" cy="3235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803" h="4114" extrusionOk="0">
                      <a:moveTo>
                        <a:pt x="2732" y="0"/>
                      </a:moveTo>
                      <a:cubicBezTo>
                        <a:pt x="2227" y="0"/>
                        <a:pt x="1713" y="187"/>
                        <a:pt x="1295" y="605"/>
                      </a:cubicBezTo>
                      <a:cubicBezTo>
                        <a:pt x="0" y="1900"/>
                        <a:pt x="920" y="4114"/>
                        <a:pt x="2746" y="4114"/>
                      </a:cubicBezTo>
                      <a:cubicBezTo>
                        <a:pt x="3883" y="4114"/>
                        <a:pt x="4803" y="3194"/>
                        <a:pt x="4803" y="2057"/>
                      </a:cubicBezTo>
                      <a:cubicBezTo>
                        <a:pt x="4803" y="821"/>
                        <a:pt x="3789" y="0"/>
                        <a:pt x="2732" y="0"/>
                      </a:cubicBezTo>
                      <a:close/>
                    </a:path>
                  </a:pathLst>
                </a:custGeom>
                <a:solidFill>
                  <a:srgbClr val="CFD9E0"/>
                </a:solidFill>
                <a:ln>
                  <a:solidFill>
                    <a:srgbClr val="BBBB09">
                      <a:alpha val="32000"/>
                    </a:srgbClr>
                  </a:solidFill>
                </a:ln>
              </p:spPr>
              <p:txBody>
                <a:bodyPr spcFirstLastPara="1" wrap="square" lIns="243800" tIns="243800" rIns="243800" bIns="243800" anchor="ctr" anchorCtr="0">
                  <a:noAutofit/>
                </a:bodyPr>
                <a:lstStyle/>
                <a:p>
                  <a:endParaRPr sz="3733"/>
                </a:p>
              </p:txBody>
            </p:sp>
            <p:sp>
              <p:nvSpPr>
                <p:cNvPr id="1456" name="Google Shape;12177;p117"/>
                <p:cNvSpPr/>
                <p:nvPr/>
              </p:nvSpPr>
              <p:spPr>
                <a:xfrm>
                  <a:off x="3881208" y="3421812"/>
                  <a:ext cx="13048" cy="1304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9" h="1658" extrusionOk="0">
                      <a:moveTo>
                        <a:pt x="823" y="1"/>
                      </a:moveTo>
                      <a:cubicBezTo>
                        <a:pt x="364" y="1"/>
                        <a:pt x="1" y="363"/>
                        <a:pt x="1" y="823"/>
                      </a:cubicBezTo>
                      <a:cubicBezTo>
                        <a:pt x="1" y="1283"/>
                        <a:pt x="364" y="1658"/>
                        <a:pt x="823" y="1658"/>
                      </a:cubicBezTo>
                      <a:cubicBezTo>
                        <a:pt x="1283" y="1658"/>
                        <a:pt x="1658" y="1283"/>
                        <a:pt x="1658" y="823"/>
                      </a:cubicBezTo>
                      <a:cubicBezTo>
                        <a:pt x="1658" y="363"/>
                        <a:pt x="1283" y="1"/>
                        <a:pt x="823" y="1"/>
                      </a:cubicBezTo>
                      <a:close/>
                    </a:path>
                  </a:pathLst>
                </a:custGeom>
                <a:solidFill>
                  <a:srgbClr val="869FB1"/>
                </a:solidFill>
                <a:ln>
                  <a:solidFill>
                    <a:srgbClr val="BBBB09">
                      <a:alpha val="32000"/>
                    </a:srgbClr>
                  </a:solidFill>
                </a:ln>
              </p:spPr>
              <p:txBody>
                <a:bodyPr spcFirstLastPara="1" wrap="square" lIns="243800" tIns="243800" rIns="243800" bIns="243800" anchor="ctr" anchorCtr="0">
                  <a:noAutofit/>
                </a:bodyPr>
                <a:lstStyle/>
                <a:p>
                  <a:endParaRPr sz="3733"/>
                </a:p>
              </p:txBody>
            </p:sp>
          </p:grpSp>
          <p:grpSp>
            <p:nvGrpSpPr>
              <p:cNvPr id="1365" name="Google Shape;12178;p117"/>
              <p:cNvGrpSpPr/>
              <p:nvPr/>
            </p:nvGrpSpPr>
            <p:grpSpPr>
              <a:xfrm>
                <a:off x="4023919" y="3766409"/>
                <a:ext cx="37783" cy="32357"/>
                <a:chOff x="4023919" y="3766409"/>
                <a:chExt cx="37783" cy="32357"/>
              </a:xfrm>
            </p:grpSpPr>
            <p:sp>
              <p:nvSpPr>
                <p:cNvPr id="1453" name="Google Shape;12179;p117"/>
                <p:cNvSpPr/>
                <p:nvPr/>
              </p:nvSpPr>
              <p:spPr>
                <a:xfrm>
                  <a:off x="4023919" y="3766409"/>
                  <a:ext cx="37783" cy="3235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804" h="4114" extrusionOk="0">
                      <a:moveTo>
                        <a:pt x="2732" y="0"/>
                      </a:moveTo>
                      <a:cubicBezTo>
                        <a:pt x="2228" y="0"/>
                        <a:pt x="1714" y="187"/>
                        <a:pt x="1295" y="606"/>
                      </a:cubicBezTo>
                      <a:cubicBezTo>
                        <a:pt x="1" y="1900"/>
                        <a:pt x="920" y="4114"/>
                        <a:pt x="2747" y="4114"/>
                      </a:cubicBezTo>
                      <a:cubicBezTo>
                        <a:pt x="3884" y="4114"/>
                        <a:pt x="4803" y="3194"/>
                        <a:pt x="4803" y="2057"/>
                      </a:cubicBezTo>
                      <a:cubicBezTo>
                        <a:pt x="4803" y="821"/>
                        <a:pt x="3789" y="0"/>
                        <a:pt x="2732" y="0"/>
                      </a:cubicBezTo>
                      <a:close/>
                    </a:path>
                  </a:pathLst>
                </a:custGeom>
                <a:solidFill>
                  <a:srgbClr val="CFD9E0"/>
                </a:solidFill>
                <a:ln>
                  <a:solidFill>
                    <a:srgbClr val="BBBB09">
                      <a:alpha val="32000"/>
                    </a:srgbClr>
                  </a:solidFill>
                </a:ln>
              </p:spPr>
              <p:txBody>
                <a:bodyPr spcFirstLastPara="1" wrap="square" lIns="243800" tIns="243800" rIns="243800" bIns="243800" anchor="ctr" anchorCtr="0">
                  <a:noAutofit/>
                </a:bodyPr>
                <a:lstStyle/>
                <a:p>
                  <a:endParaRPr sz="3733"/>
                </a:p>
              </p:txBody>
            </p:sp>
            <p:sp>
              <p:nvSpPr>
                <p:cNvPr id="1454" name="Google Shape;12180;p117"/>
                <p:cNvSpPr/>
                <p:nvPr/>
              </p:nvSpPr>
              <p:spPr>
                <a:xfrm>
                  <a:off x="4039051" y="3776115"/>
                  <a:ext cx="13040" cy="1304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8" h="1659" extrusionOk="0">
                      <a:moveTo>
                        <a:pt x="823" y="1"/>
                      </a:moveTo>
                      <a:cubicBezTo>
                        <a:pt x="363" y="1"/>
                        <a:pt x="0" y="376"/>
                        <a:pt x="0" y="823"/>
                      </a:cubicBezTo>
                      <a:cubicBezTo>
                        <a:pt x="0" y="1283"/>
                        <a:pt x="363" y="1658"/>
                        <a:pt x="823" y="1658"/>
                      </a:cubicBezTo>
                      <a:cubicBezTo>
                        <a:pt x="1283" y="1658"/>
                        <a:pt x="1658" y="1283"/>
                        <a:pt x="1658" y="823"/>
                      </a:cubicBezTo>
                      <a:cubicBezTo>
                        <a:pt x="1658" y="376"/>
                        <a:pt x="1283" y="1"/>
                        <a:pt x="823" y="1"/>
                      </a:cubicBezTo>
                      <a:close/>
                    </a:path>
                  </a:pathLst>
                </a:custGeom>
                <a:solidFill>
                  <a:srgbClr val="869FB1"/>
                </a:solidFill>
                <a:ln>
                  <a:solidFill>
                    <a:srgbClr val="BBBB09">
                      <a:alpha val="32000"/>
                    </a:srgbClr>
                  </a:solidFill>
                </a:ln>
              </p:spPr>
              <p:txBody>
                <a:bodyPr spcFirstLastPara="1" wrap="square" lIns="243800" tIns="243800" rIns="243800" bIns="243800" anchor="ctr" anchorCtr="0">
                  <a:noAutofit/>
                </a:bodyPr>
                <a:lstStyle/>
                <a:p>
                  <a:endParaRPr sz="3733"/>
                </a:p>
              </p:txBody>
            </p:sp>
          </p:grpSp>
          <p:grpSp>
            <p:nvGrpSpPr>
              <p:cNvPr id="1366" name="Google Shape;12181;p117"/>
              <p:cNvGrpSpPr/>
              <p:nvPr/>
            </p:nvGrpSpPr>
            <p:grpSpPr>
              <a:xfrm>
                <a:off x="3973882" y="3779449"/>
                <a:ext cx="37776" cy="32357"/>
                <a:chOff x="3973882" y="3779449"/>
                <a:chExt cx="37776" cy="32357"/>
              </a:xfrm>
            </p:grpSpPr>
            <p:sp>
              <p:nvSpPr>
                <p:cNvPr id="1451" name="Google Shape;12182;p117"/>
                <p:cNvSpPr/>
                <p:nvPr/>
              </p:nvSpPr>
              <p:spPr>
                <a:xfrm>
                  <a:off x="3973882" y="3779449"/>
                  <a:ext cx="37776" cy="3235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803" h="4114" extrusionOk="0">
                      <a:moveTo>
                        <a:pt x="2730" y="0"/>
                      </a:moveTo>
                      <a:cubicBezTo>
                        <a:pt x="2226" y="0"/>
                        <a:pt x="1712" y="187"/>
                        <a:pt x="1294" y="605"/>
                      </a:cubicBezTo>
                      <a:cubicBezTo>
                        <a:pt x="0" y="1899"/>
                        <a:pt x="919" y="4113"/>
                        <a:pt x="2746" y="4113"/>
                      </a:cubicBezTo>
                      <a:cubicBezTo>
                        <a:pt x="3883" y="4113"/>
                        <a:pt x="4802" y="3194"/>
                        <a:pt x="4802" y="2069"/>
                      </a:cubicBezTo>
                      <a:cubicBezTo>
                        <a:pt x="4802" y="824"/>
                        <a:pt x="3787" y="0"/>
                        <a:pt x="2730" y="0"/>
                      </a:cubicBezTo>
                      <a:close/>
                    </a:path>
                  </a:pathLst>
                </a:custGeom>
                <a:solidFill>
                  <a:srgbClr val="CFD9E0"/>
                </a:solidFill>
                <a:ln>
                  <a:solidFill>
                    <a:srgbClr val="BBBB09">
                      <a:alpha val="32000"/>
                    </a:srgbClr>
                  </a:solidFill>
                </a:ln>
              </p:spPr>
              <p:txBody>
                <a:bodyPr spcFirstLastPara="1" wrap="square" lIns="243800" tIns="243800" rIns="243800" bIns="243800" anchor="ctr" anchorCtr="0">
                  <a:noAutofit/>
                </a:bodyPr>
                <a:lstStyle/>
                <a:p>
                  <a:endParaRPr sz="3733"/>
                </a:p>
              </p:txBody>
            </p:sp>
            <p:sp>
              <p:nvSpPr>
                <p:cNvPr id="1452" name="Google Shape;12183;p117"/>
                <p:cNvSpPr/>
                <p:nvPr/>
              </p:nvSpPr>
              <p:spPr>
                <a:xfrm>
                  <a:off x="3989006" y="3789155"/>
                  <a:ext cx="13040" cy="1304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8" h="1658" extrusionOk="0">
                      <a:moveTo>
                        <a:pt x="823" y="0"/>
                      </a:moveTo>
                      <a:cubicBezTo>
                        <a:pt x="363" y="0"/>
                        <a:pt x="0" y="375"/>
                        <a:pt x="0" y="823"/>
                      </a:cubicBezTo>
                      <a:cubicBezTo>
                        <a:pt x="0" y="1282"/>
                        <a:pt x="363" y="1657"/>
                        <a:pt x="823" y="1657"/>
                      </a:cubicBezTo>
                      <a:cubicBezTo>
                        <a:pt x="1283" y="1657"/>
                        <a:pt x="1658" y="1282"/>
                        <a:pt x="1658" y="823"/>
                      </a:cubicBezTo>
                      <a:cubicBezTo>
                        <a:pt x="1658" y="375"/>
                        <a:pt x="1283" y="0"/>
                        <a:pt x="823" y="0"/>
                      </a:cubicBezTo>
                      <a:close/>
                    </a:path>
                  </a:pathLst>
                </a:custGeom>
                <a:solidFill>
                  <a:srgbClr val="869FB1"/>
                </a:solidFill>
                <a:ln>
                  <a:solidFill>
                    <a:srgbClr val="BBBB09">
                      <a:alpha val="32000"/>
                    </a:srgbClr>
                  </a:solidFill>
                </a:ln>
              </p:spPr>
              <p:txBody>
                <a:bodyPr spcFirstLastPara="1" wrap="square" lIns="243800" tIns="243800" rIns="243800" bIns="243800" anchor="ctr" anchorCtr="0">
                  <a:noAutofit/>
                </a:bodyPr>
                <a:lstStyle/>
                <a:p>
                  <a:endParaRPr sz="3733"/>
                </a:p>
              </p:txBody>
            </p:sp>
          </p:grpSp>
          <p:grpSp>
            <p:nvGrpSpPr>
              <p:cNvPr id="1367" name="Google Shape;12184;p117"/>
              <p:cNvGrpSpPr/>
              <p:nvPr/>
            </p:nvGrpSpPr>
            <p:grpSpPr>
              <a:xfrm>
                <a:off x="4073398" y="3838028"/>
                <a:ext cx="37776" cy="32380"/>
                <a:chOff x="4073398" y="3838028"/>
                <a:chExt cx="37776" cy="32380"/>
              </a:xfrm>
            </p:grpSpPr>
            <p:sp>
              <p:nvSpPr>
                <p:cNvPr id="1449" name="Google Shape;12185;p117"/>
                <p:cNvSpPr/>
                <p:nvPr/>
              </p:nvSpPr>
              <p:spPr>
                <a:xfrm>
                  <a:off x="4073398" y="3838028"/>
                  <a:ext cx="37776" cy="3238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803" h="4117" extrusionOk="0">
                      <a:moveTo>
                        <a:pt x="2737" y="1"/>
                      </a:moveTo>
                      <a:cubicBezTo>
                        <a:pt x="2231" y="1"/>
                        <a:pt x="1714" y="189"/>
                        <a:pt x="1295" y="609"/>
                      </a:cubicBezTo>
                      <a:cubicBezTo>
                        <a:pt x="0" y="1891"/>
                        <a:pt x="920" y="4105"/>
                        <a:pt x="2746" y="4117"/>
                      </a:cubicBezTo>
                      <a:cubicBezTo>
                        <a:pt x="3883" y="4105"/>
                        <a:pt x="4803" y="3185"/>
                        <a:pt x="4803" y="2060"/>
                      </a:cubicBezTo>
                      <a:cubicBezTo>
                        <a:pt x="4803" y="818"/>
                        <a:pt x="3792" y="1"/>
                        <a:pt x="2737" y="1"/>
                      </a:cubicBezTo>
                      <a:close/>
                    </a:path>
                  </a:pathLst>
                </a:custGeom>
                <a:solidFill>
                  <a:srgbClr val="CFD9E0"/>
                </a:solidFill>
                <a:ln>
                  <a:solidFill>
                    <a:srgbClr val="BBBB09">
                      <a:alpha val="32000"/>
                    </a:srgbClr>
                  </a:solidFill>
                </a:ln>
              </p:spPr>
              <p:txBody>
                <a:bodyPr spcFirstLastPara="1" wrap="square" lIns="243800" tIns="243800" rIns="243800" bIns="243800" anchor="ctr" anchorCtr="0">
                  <a:noAutofit/>
                </a:bodyPr>
                <a:lstStyle/>
                <a:p>
                  <a:endParaRPr sz="3733"/>
                </a:p>
              </p:txBody>
            </p:sp>
            <p:sp>
              <p:nvSpPr>
                <p:cNvPr id="1450" name="Google Shape;12186;p117"/>
                <p:cNvSpPr/>
                <p:nvPr/>
              </p:nvSpPr>
              <p:spPr>
                <a:xfrm>
                  <a:off x="4088428" y="3847663"/>
                  <a:ext cx="13040" cy="1304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8" h="1658" extrusionOk="0">
                      <a:moveTo>
                        <a:pt x="835" y="1"/>
                      </a:moveTo>
                      <a:cubicBezTo>
                        <a:pt x="376" y="1"/>
                        <a:pt x="1" y="376"/>
                        <a:pt x="1" y="835"/>
                      </a:cubicBezTo>
                      <a:cubicBezTo>
                        <a:pt x="1" y="1283"/>
                        <a:pt x="376" y="1658"/>
                        <a:pt x="835" y="1658"/>
                      </a:cubicBezTo>
                      <a:cubicBezTo>
                        <a:pt x="1295" y="1658"/>
                        <a:pt x="1658" y="1283"/>
                        <a:pt x="1658" y="835"/>
                      </a:cubicBezTo>
                      <a:cubicBezTo>
                        <a:pt x="1658" y="376"/>
                        <a:pt x="1295" y="1"/>
                        <a:pt x="835" y="1"/>
                      </a:cubicBezTo>
                      <a:close/>
                    </a:path>
                  </a:pathLst>
                </a:custGeom>
                <a:solidFill>
                  <a:srgbClr val="869FB1"/>
                </a:solidFill>
                <a:ln>
                  <a:solidFill>
                    <a:srgbClr val="BBBB09">
                      <a:alpha val="32000"/>
                    </a:srgbClr>
                  </a:solidFill>
                </a:ln>
              </p:spPr>
              <p:txBody>
                <a:bodyPr spcFirstLastPara="1" wrap="square" lIns="243800" tIns="243800" rIns="243800" bIns="243800" anchor="ctr" anchorCtr="0">
                  <a:noAutofit/>
                </a:bodyPr>
                <a:lstStyle/>
                <a:p>
                  <a:endParaRPr sz="3733"/>
                </a:p>
              </p:txBody>
            </p:sp>
          </p:grpSp>
          <p:grpSp>
            <p:nvGrpSpPr>
              <p:cNvPr id="1368" name="Google Shape;12187;p117"/>
              <p:cNvGrpSpPr/>
              <p:nvPr/>
            </p:nvGrpSpPr>
            <p:grpSpPr>
              <a:xfrm>
                <a:off x="4342672" y="4144496"/>
                <a:ext cx="37752" cy="32364"/>
                <a:chOff x="4342672" y="4144496"/>
                <a:chExt cx="37752" cy="32364"/>
              </a:xfrm>
            </p:grpSpPr>
            <p:sp>
              <p:nvSpPr>
                <p:cNvPr id="1447" name="Google Shape;12188;p117"/>
                <p:cNvSpPr/>
                <p:nvPr/>
              </p:nvSpPr>
              <p:spPr>
                <a:xfrm>
                  <a:off x="4342672" y="4144496"/>
                  <a:ext cx="37752" cy="3236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800" h="4115" extrusionOk="0">
                      <a:moveTo>
                        <a:pt x="2729" y="1"/>
                      </a:moveTo>
                      <a:cubicBezTo>
                        <a:pt x="2224" y="1"/>
                        <a:pt x="1710" y="188"/>
                        <a:pt x="1291" y="606"/>
                      </a:cubicBezTo>
                      <a:cubicBezTo>
                        <a:pt x="1" y="1897"/>
                        <a:pt x="912" y="4114"/>
                        <a:pt x="2740" y="4114"/>
                      </a:cubicBezTo>
                      <a:cubicBezTo>
                        <a:pt x="2745" y="4114"/>
                        <a:pt x="2750" y="4114"/>
                        <a:pt x="2755" y="4114"/>
                      </a:cubicBezTo>
                      <a:cubicBezTo>
                        <a:pt x="3880" y="4114"/>
                        <a:pt x="4800" y="3195"/>
                        <a:pt x="4800" y="2058"/>
                      </a:cubicBezTo>
                      <a:cubicBezTo>
                        <a:pt x="4800" y="822"/>
                        <a:pt x="3785" y="1"/>
                        <a:pt x="2729" y="1"/>
                      </a:cubicBezTo>
                      <a:close/>
                    </a:path>
                  </a:pathLst>
                </a:custGeom>
                <a:solidFill>
                  <a:srgbClr val="CFD9E0"/>
                </a:solidFill>
                <a:ln>
                  <a:solidFill>
                    <a:srgbClr val="BBBB09">
                      <a:alpha val="32000"/>
                    </a:srgbClr>
                  </a:solidFill>
                </a:ln>
              </p:spPr>
              <p:txBody>
                <a:bodyPr spcFirstLastPara="1" wrap="square" lIns="243800" tIns="243800" rIns="243800" bIns="243800" anchor="ctr" anchorCtr="0">
                  <a:noAutofit/>
                </a:bodyPr>
                <a:lstStyle/>
                <a:p>
                  <a:endParaRPr sz="3733"/>
                </a:p>
              </p:txBody>
            </p:sp>
            <p:sp>
              <p:nvSpPr>
                <p:cNvPr id="1448" name="Google Shape;12189;p117"/>
                <p:cNvSpPr/>
                <p:nvPr/>
              </p:nvSpPr>
              <p:spPr>
                <a:xfrm>
                  <a:off x="4355586" y="4154209"/>
                  <a:ext cx="15227" cy="1304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36" h="1658" extrusionOk="0">
                      <a:moveTo>
                        <a:pt x="1101" y="0"/>
                      </a:moveTo>
                      <a:cubicBezTo>
                        <a:pt x="363" y="0"/>
                        <a:pt x="0" y="895"/>
                        <a:pt x="520" y="1416"/>
                      </a:cubicBezTo>
                      <a:cubicBezTo>
                        <a:pt x="688" y="1583"/>
                        <a:pt x="893" y="1657"/>
                        <a:pt x="1096" y="1657"/>
                      </a:cubicBezTo>
                      <a:cubicBezTo>
                        <a:pt x="1523" y="1657"/>
                        <a:pt x="1936" y="1324"/>
                        <a:pt x="1936" y="823"/>
                      </a:cubicBezTo>
                      <a:cubicBezTo>
                        <a:pt x="1936" y="375"/>
                        <a:pt x="1561" y="0"/>
                        <a:pt x="1101" y="0"/>
                      </a:cubicBezTo>
                      <a:close/>
                    </a:path>
                  </a:pathLst>
                </a:custGeom>
                <a:solidFill>
                  <a:srgbClr val="869FB1"/>
                </a:solidFill>
                <a:ln>
                  <a:solidFill>
                    <a:srgbClr val="BBBB09">
                      <a:alpha val="32000"/>
                    </a:srgbClr>
                  </a:solidFill>
                </a:ln>
              </p:spPr>
              <p:txBody>
                <a:bodyPr spcFirstLastPara="1" wrap="square" lIns="243800" tIns="243800" rIns="243800" bIns="243800" anchor="ctr" anchorCtr="0">
                  <a:noAutofit/>
                </a:bodyPr>
                <a:lstStyle/>
                <a:p>
                  <a:endParaRPr sz="3733"/>
                </a:p>
              </p:txBody>
            </p:sp>
          </p:grpSp>
          <p:grpSp>
            <p:nvGrpSpPr>
              <p:cNvPr id="1369" name="Google Shape;12190;p117"/>
              <p:cNvGrpSpPr/>
              <p:nvPr/>
            </p:nvGrpSpPr>
            <p:grpSpPr>
              <a:xfrm>
                <a:off x="4406386" y="4056872"/>
                <a:ext cx="37783" cy="32364"/>
                <a:chOff x="4406386" y="4056872"/>
                <a:chExt cx="37783" cy="32364"/>
              </a:xfrm>
            </p:grpSpPr>
            <p:sp>
              <p:nvSpPr>
                <p:cNvPr id="1445" name="Google Shape;12191;p117"/>
                <p:cNvSpPr/>
                <p:nvPr/>
              </p:nvSpPr>
              <p:spPr>
                <a:xfrm>
                  <a:off x="4406386" y="4056872"/>
                  <a:ext cx="37783" cy="3236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804" h="4115" extrusionOk="0">
                      <a:moveTo>
                        <a:pt x="2733" y="1"/>
                      </a:moveTo>
                      <a:cubicBezTo>
                        <a:pt x="2228" y="1"/>
                        <a:pt x="1714" y="188"/>
                        <a:pt x="1295" y="606"/>
                      </a:cubicBezTo>
                      <a:cubicBezTo>
                        <a:pt x="1" y="1900"/>
                        <a:pt x="920" y="4114"/>
                        <a:pt x="2747" y="4114"/>
                      </a:cubicBezTo>
                      <a:cubicBezTo>
                        <a:pt x="3884" y="4114"/>
                        <a:pt x="4803" y="3195"/>
                        <a:pt x="4803" y="2058"/>
                      </a:cubicBezTo>
                      <a:cubicBezTo>
                        <a:pt x="4803" y="821"/>
                        <a:pt x="3789" y="1"/>
                        <a:pt x="2733" y="1"/>
                      </a:cubicBezTo>
                      <a:close/>
                    </a:path>
                  </a:pathLst>
                </a:custGeom>
                <a:solidFill>
                  <a:srgbClr val="CFD9E0"/>
                </a:solidFill>
                <a:ln>
                  <a:solidFill>
                    <a:srgbClr val="BBBB09">
                      <a:alpha val="32000"/>
                    </a:srgbClr>
                  </a:solidFill>
                </a:ln>
              </p:spPr>
              <p:txBody>
                <a:bodyPr spcFirstLastPara="1" wrap="square" lIns="243800" tIns="243800" rIns="243800" bIns="243800" anchor="ctr" anchorCtr="0">
                  <a:noAutofit/>
                </a:bodyPr>
                <a:lstStyle/>
                <a:p>
                  <a:endParaRPr sz="3733"/>
                </a:p>
              </p:txBody>
            </p:sp>
            <p:sp>
              <p:nvSpPr>
                <p:cNvPr id="1446" name="Google Shape;12192;p117"/>
                <p:cNvSpPr/>
                <p:nvPr/>
              </p:nvSpPr>
              <p:spPr>
                <a:xfrm>
                  <a:off x="4419332" y="4066577"/>
                  <a:ext cx="15227" cy="1301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36" h="1655" extrusionOk="0">
                      <a:moveTo>
                        <a:pt x="1123" y="1"/>
                      </a:moveTo>
                      <a:cubicBezTo>
                        <a:pt x="1115" y="1"/>
                        <a:pt x="1108" y="1"/>
                        <a:pt x="1101" y="1"/>
                      </a:cubicBezTo>
                      <a:cubicBezTo>
                        <a:pt x="363" y="1"/>
                        <a:pt x="0" y="884"/>
                        <a:pt x="520" y="1404"/>
                      </a:cubicBezTo>
                      <a:cubicBezTo>
                        <a:pt x="689" y="1577"/>
                        <a:pt x="898" y="1655"/>
                        <a:pt x="1103" y="1655"/>
                      </a:cubicBezTo>
                      <a:cubicBezTo>
                        <a:pt x="1528" y="1655"/>
                        <a:pt x="1936" y="1322"/>
                        <a:pt x="1936" y="824"/>
                      </a:cubicBezTo>
                      <a:cubicBezTo>
                        <a:pt x="1936" y="371"/>
                        <a:pt x="1572" y="1"/>
                        <a:pt x="1123" y="1"/>
                      </a:cubicBezTo>
                      <a:close/>
                    </a:path>
                  </a:pathLst>
                </a:custGeom>
                <a:solidFill>
                  <a:srgbClr val="869FB1"/>
                </a:solidFill>
                <a:ln>
                  <a:solidFill>
                    <a:srgbClr val="BBBB09">
                      <a:alpha val="32000"/>
                    </a:srgbClr>
                  </a:solidFill>
                </a:ln>
              </p:spPr>
              <p:txBody>
                <a:bodyPr spcFirstLastPara="1" wrap="square" lIns="243800" tIns="243800" rIns="243800" bIns="243800" anchor="ctr" anchorCtr="0">
                  <a:noAutofit/>
                </a:bodyPr>
                <a:lstStyle/>
                <a:p>
                  <a:endParaRPr sz="3733"/>
                </a:p>
              </p:txBody>
            </p:sp>
          </p:grpSp>
          <p:grpSp>
            <p:nvGrpSpPr>
              <p:cNvPr id="1370" name="Google Shape;12193;p117"/>
              <p:cNvGrpSpPr/>
              <p:nvPr/>
            </p:nvGrpSpPr>
            <p:grpSpPr>
              <a:xfrm>
                <a:off x="4284416" y="4245254"/>
                <a:ext cx="37783" cy="32357"/>
                <a:chOff x="4284416" y="4245254"/>
                <a:chExt cx="37783" cy="32357"/>
              </a:xfrm>
            </p:grpSpPr>
            <p:sp>
              <p:nvSpPr>
                <p:cNvPr id="1443" name="Google Shape;12194;p117"/>
                <p:cNvSpPr/>
                <p:nvPr/>
              </p:nvSpPr>
              <p:spPr>
                <a:xfrm>
                  <a:off x="4284416" y="4245254"/>
                  <a:ext cx="37783" cy="3235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804" h="4114" extrusionOk="0">
                      <a:moveTo>
                        <a:pt x="2732" y="0"/>
                      </a:moveTo>
                      <a:cubicBezTo>
                        <a:pt x="2228" y="0"/>
                        <a:pt x="1714" y="187"/>
                        <a:pt x="1295" y="606"/>
                      </a:cubicBezTo>
                      <a:cubicBezTo>
                        <a:pt x="1" y="1900"/>
                        <a:pt x="920" y="4114"/>
                        <a:pt x="2747" y="4114"/>
                      </a:cubicBezTo>
                      <a:cubicBezTo>
                        <a:pt x="3884" y="4114"/>
                        <a:pt x="4803" y="3194"/>
                        <a:pt x="4803" y="2057"/>
                      </a:cubicBezTo>
                      <a:cubicBezTo>
                        <a:pt x="4803" y="821"/>
                        <a:pt x="3789" y="0"/>
                        <a:pt x="2732" y="0"/>
                      </a:cubicBezTo>
                      <a:close/>
                    </a:path>
                  </a:pathLst>
                </a:custGeom>
                <a:solidFill>
                  <a:srgbClr val="CFD9E0"/>
                </a:solidFill>
                <a:ln>
                  <a:solidFill>
                    <a:srgbClr val="BBBB09">
                      <a:alpha val="32000"/>
                    </a:srgbClr>
                  </a:solidFill>
                </a:ln>
              </p:spPr>
              <p:txBody>
                <a:bodyPr spcFirstLastPara="1" wrap="square" lIns="243800" tIns="243800" rIns="243800" bIns="243800" anchor="ctr" anchorCtr="0">
                  <a:noAutofit/>
                </a:bodyPr>
                <a:lstStyle/>
                <a:p>
                  <a:endParaRPr sz="3733"/>
                </a:p>
              </p:txBody>
            </p:sp>
            <p:sp>
              <p:nvSpPr>
                <p:cNvPr id="1444" name="Google Shape;12195;p117"/>
                <p:cNvSpPr/>
                <p:nvPr/>
              </p:nvSpPr>
              <p:spPr>
                <a:xfrm>
                  <a:off x="4299548" y="4254959"/>
                  <a:ext cx="13040" cy="1304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8" h="1658" extrusionOk="0">
                      <a:moveTo>
                        <a:pt x="823" y="1"/>
                      </a:moveTo>
                      <a:cubicBezTo>
                        <a:pt x="363" y="1"/>
                        <a:pt x="0" y="364"/>
                        <a:pt x="0" y="823"/>
                      </a:cubicBezTo>
                      <a:cubicBezTo>
                        <a:pt x="0" y="1283"/>
                        <a:pt x="363" y="1658"/>
                        <a:pt x="823" y="1658"/>
                      </a:cubicBezTo>
                      <a:cubicBezTo>
                        <a:pt x="1283" y="1658"/>
                        <a:pt x="1658" y="1283"/>
                        <a:pt x="1658" y="823"/>
                      </a:cubicBezTo>
                      <a:cubicBezTo>
                        <a:pt x="1658" y="364"/>
                        <a:pt x="1283" y="1"/>
                        <a:pt x="823" y="1"/>
                      </a:cubicBezTo>
                      <a:close/>
                    </a:path>
                  </a:pathLst>
                </a:custGeom>
                <a:solidFill>
                  <a:srgbClr val="869FB1"/>
                </a:solidFill>
                <a:ln>
                  <a:solidFill>
                    <a:srgbClr val="BBBB09">
                      <a:alpha val="32000"/>
                    </a:srgbClr>
                  </a:solidFill>
                </a:ln>
              </p:spPr>
              <p:txBody>
                <a:bodyPr spcFirstLastPara="1" wrap="square" lIns="243800" tIns="243800" rIns="243800" bIns="243800" anchor="ctr" anchorCtr="0">
                  <a:noAutofit/>
                </a:bodyPr>
                <a:lstStyle/>
                <a:p>
                  <a:endParaRPr sz="3733"/>
                </a:p>
              </p:txBody>
            </p:sp>
          </p:grpSp>
          <p:grpSp>
            <p:nvGrpSpPr>
              <p:cNvPr id="1371" name="Google Shape;12196;p117"/>
              <p:cNvGrpSpPr/>
              <p:nvPr/>
            </p:nvGrpSpPr>
            <p:grpSpPr>
              <a:xfrm>
                <a:off x="4219057" y="4331258"/>
                <a:ext cx="37776" cy="32364"/>
                <a:chOff x="4219057" y="4331258"/>
                <a:chExt cx="37776" cy="32364"/>
              </a:xfrm>
            </p:grpSpPr>
            <p:sp>
              <p:nvSpPr>
                <p:cNvPr id="1441" name="Google Shape;12197;p117"/>
                <p:cNvSpPr/>
                <p:nvPr/>
              </p:nvSpPr>
              <p:spPr>
                <a:xfrm>
                  <a:off x="4219057" y="4331258"/>
                  <a:ext cx="37776" cy="3236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803" h="4115" extrusionOk="0">
                      <a:moveTo>
                        <a:pt x="2732" y="1"/>
                      </a:moveTo>
                      <a:cubicBezTo>
                        <a:pt x="2227" y="1"/>
                        <a:pt x="1713" y="188"/>
                        <a:pt x="1295" y="606"/>
                      </a:cubicBezTo>
                      <a:cubicBezTo>
                        <a:pt x="0" y="1901"/>
                        <a:pt x="920" y="4114"/>
                        <a:pt x="2746" y="4114"/>
                      </a:cubicBezTo>
                      <a:cubicBezTo>
                        <a:pt x="3883" y="4114"/>
                        <a:pt x="4803" y="3195"/>
                        <a:pt x="4803" y="2058"/>
                      </a:cubicBezTo>
                      <a:cubicBezTo>
                        <a:pt x="4803" y="821"/>
                        <a:pt x="3789" y="1"/>
                        <a:pt x="2732" y="1"/>
                      </a:cubicBezTo>
                      <a:close/>
                    </a:path>
                  </a:pathLst>
                </a:custGeom>
                <a:solidFill>
                  <a:srgbClr val="CFD9E0"/>
                </a:solidFill>
                <a:ln>
                  <a:solidFill>
                    <a:srgbClr val="BBBB09">
                      <a:alpha val="32000"/>
                    </a:srgbClr>
                  </a:solidFill>
                </a:ln>
              </p:spPr>
              <p:txBody>
                <a:bodyPr spcFirstLastPara="1" wrap="square" lIns="243800" tIns="243800" rIns="243800" bIns="243800" anchor="ctr" anchorCtr="0">
                  <a:noAutofit/>
                </a:bodyPr>
                <a:lstStyle/>
                <a:p>
                  <a:endParaRPr sz="3733"/>
                </a:p>
              </p:txBody>
            </p:sp>
            <p:sp>
              <p:nvSpPr>
                <p:cNvPr id="1442" name="Google Shape;12198;p117"/>
                <p:cNvSpPr/>
                <p:nvPr/>
              </p:nvSpPr>
              <p:spPr>
                <a:xfrm>
                  <a:off x="4231995" y="4340971"/>
                  <a:ext cx="15235" cy="1304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37" h="1658" extrusionOk="0">
                      <a:moveTo>
                        <a:pt x="1113" y="0"/>
                      </a:moveTo>
                      <a:cubicBezTo>
                        <a:pt x="363" y="0"/>
                        <a:pt x="1" y="895"/>
                        <a:pt x="521" y="1416"/>
                      </a:cubicBezTo>
                      <a:cubicBezTo>
                        <a:pt x="688" y="1583"/>
                        <a:pt x="894" y="1657"/>
                        <a:pt x="1096" y="1657"/>
                      </a:cubicBezTo>
                      <a:cubicBezTo>
                        <a:pt x="1524" y="1657"/>
                        <a:pt x="1936" y="1324"/>
                        <a:pt x="1936" y="823"/>
                      </a:cubicBezTo>
                      <a:cubicBezTo>
                        <a:pt x="1936" y="375"/>
                        <a:pt x="1561" y="0"/>
                        <a:pt x="1113" y="0"/>
                      </a:cubicBezTo>
                      <a:close/>
                    </a:path>
                  </a:pathLst>
                </a:custGeom>
                <a:solidFill>
                  <a:srgbClr val="869FB1"/>
                </a:solidFill>
                <a:ln>
                  <a:solidFill>
                    <a:srgbClr val="BBBB09">
                      <a:alpha val="32000"/>
                    </a:srgbClr>
                  </a:solidFill>
                </a:ln>
              </p:spPr>
              <p:txBody>
                <a:bodyPr spcFirstLastPara="1" wrap="square" lIns="243800" tIns="243800" rIns="243800" bIns="243800" anchor="ctr" anchorCtr="0">
                  <a:noAutofit/>
                </a:bodyPr>
                <a:lstStyle/>
                <a:p>
                  <a:endParaRPr sz="3733"/>
                </a:p>
              </p:txBody>
            </p:sp>
          </p:grpSp>
          <p:grpSp>
            <p:nvGrpSpPr>
              <p:cNvPr id="1372" name="Google Shape;12199;p117"/>
              <p:cNvGrpSpPr/>
              <p:nvPr/>
            </p:nvGrpSpPr>
            <p:grpSpPr>
              <a:xfrm>
                <a:off x="4204122" y="4141688"/>
                <a:ext cx="33497" cy="28699"/>
                <a:chOff x="4204122" y="4141688"/>
                <a:chExt cx="33497" cy="28699"/>
              </a:xfrm>
            </p:grpSpPr>
            <p:sp>
              <p:nvSpPr>
                <p:cNvPr id="1439" name="Google Shape;12200;p117"/>
                <p:cNvSpPr/>
                <p:nvPr/>
              </p:nvSpPr>
              <p:spPr>
                <a:xfrm>
                  <a:off x="4204122" y="4141688"/>
                  <a:ext cx="33497" cy="2869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259" h="3649" extrusionOk="0">
                      <a:moveTo>
                        <a:pt x="2427" y="1"/>
                      </a:moveTo>
                      <a:cubicBezTo>
                        <a:pt x="1979" y="1"/>
                        <a:pt x="1522" y="168"/>
                        <a:pt x="1149" y="540"/>
                      </a:cubicBezTo>
                      <a:cubicBezTo>
                        <a:pt x="0" y="1677"/>
                        <a:pt x="811" y="3649"/>
                        <a:pt x="2432" y="3649"/>
                      </a:cubicBezTo>
                      <a:cubicBezTo>
                        <a:pt x="3448" y="3649"/>
                        <a:pt x="4258" y="2826"/>
                        <a:pt x="4258" y="1822"/>
                      </a:cubicBezTo>
                      <a:cubicBezTo>
                        <a:pt x="4258" y="726"/>
                        <a:pt x="3363" y="1"/>
                        <a:pt x="2427" y="1"/>
                      </a:cubicBezTo>
                      <a:close/>
                    </a:path>
                  </a:pathLst>
                </a:custGeom>
                <a:solidFill>
                  <a:srgbClr val="CFD9E0"/>
                </a:solidFill>
                <a:ln>
                  <a:solidFill>
                    <a:srgbClr val="BBBB09">
                      <a:alpha val="32000"/>
                    </a:srgbClr>
                  </a:solidFill>
                </a:ln>
              </p:spPr>
              <p:txBody>
                <a:bodyPr spcFirstLastPara="1" wrap="square" lIns="243800" tIns="243800" rIns="243800" bIns="243800" anchor="ctr" anchorCtr="0">
                  <a:noAutofit/>
                </a:bodyPr>
                <a:lstStyle/>
                <a:p>
                  <a:endParaRPr sz="3733"/>
                </a:p>
              </p:txBody>
            </p:sp>
            <p:sp>
              <p:nvSpPr>
                <p:cNvPr id="1440" name="Google Shape;12201;p117"/>
                <p:cNvSpPr/>
                <p:nvPr/>
              </p:nvSpPr>
              <p:spPr>
                <a:xfrm>
                  <a:off x="4216965" y="4151259"/>
                  <a:ext cx="11042" cy="939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04" h="1195" extrusionOk="0">
                      <a:moveTo>
                        <a:pt x="799" y="0"/>
                      </a:moveTo>
                      <a:cubicBezTo>
                        <a:pt x="266" y="0"/>
                        <a:pt x="0" y="641"/>
                        <a:pt x="375" y="1016"/>
                      </a:cubicBezTo>
                      <a:cubicBezTo>
                        <a:pt x="498" y="1139"/>
                        <a:pt x="650" y="1195"/>
                        <a:pt x="799" y="1195"/>
                      </a:cubicBezTo>
                      <a:cubicBezTo>
                        <a:pt x="1103" y="1195"/>
                        <a:pt x="1395" y="963"/>
                        <a:pt x="1404" y="605"/>
                      </a:cubicBezTo>
                      <a:cubicBezTo>
                        <a:pt x="1404" y="278"/>
                        <a:pt x="1137" y="0"/>
                        <a:pt x="799" y="0"/>
                      </a:cubicBezTo>
                      <a:close/>
                    </a:path>
                  </a:pathLst>
                </a:custGeom>
                <a:solidFill>
                  <a:srgbClr val="869FB1"/>
                </a:solidFill>
                <a:ln>
                  <a:solidFill>
                    <a:srgbClr val="BBBB09">
                      <a:alpha val="32000"/>
                    </a:srgbClr>
                  </a:solidFill>
                </a:ln>
              </p:spPr>
              <p:txBody>
                <a:bodyPr spcFirstLastPara="1" wrap="square" lIns="243800" tIns="243800" rIns="243800" bIns="243800" anchor="ctr" anchorCtr="0">
                  <a:noAutofit/>
                </a:bodyPr>
                <a:lstStyle/>
                <a:p>
                  <a:endParaRPr sz="3733"/>
                </a:p>
              </p:txBody>
            </p:sp>
          </p:grpSp>
          <p:grpSp>
            <p:nvGrpSpPr>
              <p:cNvPr id="1373" name="Google Shape;12202;p117"/>
              <p:cNvGrpSpPr/>
              <p:nvPr/>
            </p:nvGrpSpPr>
            <p:grpSpPr>
              <a:xfrm>
                <a:off x="4301546" y="4003869"/>
                <a:ext cx="38916" cy="33324"/>
                <a:chOff x="4301546" y="4003869"/>
                <a:chExt cx="38916" cy="33324"/>
              </a:xfrm>
            </p:grpSpPr>
            <p:sp>
              <p:nvSpPr>
                <p:cNvPr id="1437" name="Google Shape;12203;p117"/>
                <p:cNvSpPr/>
                <p:nvPr/>
              </p:nvSpPr>
              <p:spPr>
                <a:xfrm>
                  <a:off x="4301546" y="4003869"/>
                  <a:ext cx="38916" cy="3332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948" h="4237" extrusionOk="0">
                      <a:moveTo>
                        <a:pt x="2818" y="1"/>
                      </a:moveTo>
                      <a:cubicBezTo>
                        <a:pt x="2295" y="1"/>
                        <a:pt x="1763" y="196"/>
                        <a:pt x="1331" y="631"/>
                      </a:cubicBezTo>
                      <a:cubicBezTo>
                        <a:pt x="0" y="1962"/>
                        <a:pt x="944" y="4236"/>
                        <a:pt x="2831" y="4236"/>
                      </a:cubicBezTo>
                      <a:cubicBezTo>
                        <a:pt x="3992" y="4236"/>
                        <a:pt x="4948" y="3293"/>
                        <a:pt x="4948" y="2119"/>
                      </a:cubicBezTo>
                      <a:cubicBezTo>
                        <a:pt x="4948" y="845"/>
                        <a:pt x="3905" y="1"/>
                        <a:pt x="2818" y="1"/>
                      </a:cubicBezTo>
                      <a:close/>
                    </a:path>
                  </a:pathLst>
                </a:custGeom>
                <a:solidFill>
                  <a:srgbClr val="CFD9E0"/>
                </a:solidFill>
                <a:ln>
                  <a:solidFill>
                    <a:srgbClr val="BBBB09">
                      <a:alpha val="32000"/>
                    </a:srgbClr>
                  </a:solidFill>
                </a:ln>
              </p:spPr>
              <p:txBody>
                <a:bodyPr spcFirstLastPara="1" wrap="square" lIns="243800" tIns="243800" rIns="243800" bIns="243800" anchor="ctr" anchorCtr="0">
                  <a:noAutofit/>
                </a:bodyPr>
                <a:lstStyle/>
                <a:p>
                  <a:endParaRPr sz="3733"/>
                </a:p>
              </p:txBody>
            </p:sp>
            <p:sp>
              <p:nvSpPr>
                <p:cNvPr id="1438" name="Google Shape;12204;p117"/>
                <p:cNvSpPr/>
                <p:nvPr/>
              </p:nvSpPr>
              <p:spPr>
                <a:xfrm>
                  <a:off x="4314389" y="4013590"/>
                  <a:ext cx="16469" cy="140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94" h="1780" extrusionOk="0">
                      <a:moveTo>
                        <a:pt x="1220" y="0"/>
                      </a:moveTo>
                      <a:cubicBezTo>
                        <a:pt x="1213" y="0"/>
                        <a:pt x="1205" y="0"/>
                        <a:pt x="1198" y="0"/>
                      </a:cubicBezTo>
                      <a:cubicBezTo>
                        <a:pt x="400" y="0"/>
                        <a:pt x="0" y="956"/>
                        <a:pt x="569" y="1512"/>
                      </a:cubicBezTo>
                      <a:cubicBezTo>
                        <a:pt x="750" y="1697"/>
                        <a:pt x="974" y="1780"/>
                        <a:pt x="1194" y="1780"/>
                      </a:cubicBezTo>
                      <a:cubicBezTo>
                        <a:pt x="1652" y="1780"/>
                        <a:pt x="2093" y="1422"/>
                        <a:pt x="2093" y="883"/>
                      </a:cubicBezTo>
                      <a:cubicBezTo>
                        <a:pt x="2093" y="395"/>
                        <a:pt x="1706" y="0"/>
                        <a:pt x="1220" y="0"/>
                      </a:cubicBezTo>
                      <a:close/>
                    </a:path>
                  </a:pathLst>
                </a:custGeom>
                <a:solidFill>
                  <a:srgbClr val="869FB1"/>
                </a:solidFill>
                <a:ln>
                  <a:solidFill>
                    <a:srgbClr val="BBBB09">
                      <a:alpha val="32000"/>
                    </a:srgbClr>
                  </a:solidFill>
                </a:ln>
              </p:spPr>
              <p:txBody>
                <a:bodyPr spcFirstLastPara="1" wrap="square" lIns="243800" tIns="243800" rIns="243800" bIns="243800" anchor="ctr" anchorCtr="0">
                  <a:noAutofit/>
                </a:bodyPr>
                <a:lstStyle/>
                <a:p>
                  <a:endParaRPr sz="3733"/>
                </a:p>
              </p:txBody>
            </p:sp>
          </p:grpSp>
          <p:grpSp>
            <p:nvGrpSpPr>
              <p:cNvPr id="1374" name="Google Shape;12205;p117"/>
              <p:cNvGrpSpPr/>
              <p:nvPr/>
            </p:nvGrpSpPr>
            <p:grpSpPr>
              <a:xfrm>
                <a:off x="4210681" y="3924669"/>
                <a:ext cx="36549" cy="31366"/>
                <a:chOff x="4210681" y="3924669"/>
                <a:chExt cx="36549" cy="31366"/>
              </a:xfrm>
            </p:grpSpPr>
            <p:sp>
              <p:nvSpPr>
                <p:cNvPr id="1435" name="Google Shape;12206;p117"/>
                <p:cNvSpPr/>
                <p:nvPr/>
              </p:nvSpPr>
              <p:spPr>
                <a:xfrm>
                  <a:off x="4210681" y="3924669"/>
                  <a:ext cx="36549" cy="3136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647" h="3988" extrusionOk="0">
                      <a:moveTo>
                        <a:pt x="2642" y="0"/>
                      </a:moveTo>
                      <a:cubicBezTo>
                        <a:pt x="2152" y="0"/>
                        <a:pt x="1654" y="182"/>
                        <a:pt x="1247" y="589"/>
                      </a:cubicBezTo>
                      <a:cubicBezTo>
                        <a:pt x="1" y="1847"/>
                        <a:pt x="884" y="3988"/>
                        <a:pt x="2662" y="3988"/>
                      </a:cubicBezTo>
                      <a:cubicBezTo>
                        <a:pt x="3751" y="3976"/>
                        <a:pt x="4646" y="3093"/>
                        <a:pt x="4646" y="1992"/>
                      </a:cubicBezTo>
                      <a:cubicBezTo>
                        <a:pt x="4646" y="797"/>
                        <a:pt x="3665" y="0"/>
                        <a:pt x="2642" y="0"/>
                      </a:cubicBezTo>
                      <a:close/>
                    </a:path>
                  </a:pathLst>
                </a:custGeom>
                <a:solidFill>
                  <a:srgbClr val="CFD9E0"/>
                </a:solidFill>
                <a:ln>
                  <a:solidFill>
                    <a:srgbClr val="BBBB09">
                      <a:alpha val="32000"/>
                    </a:srgbClr>
                  </a:solidFill>
                </a:ln>
              </p:spPr>
              <p:txBody>
                <a:bodyPr spcFirstLastPara="1" wrap="square" lIns="243800" tIns="243800" rIns="243800" bIns="243800" anchor="ctr" anchorCtr="0">
                  <a:noAutofit/>
                </a:bodyPr>
                <a:lstStyle/>
                <a:p>
                  <a:endParaRPr sz="3733"/>
                </a:p>
              </p:txBody>
            </p:sp>
            <p:sp>
              <p:nvSpPr>
                <p:cNvPr id="1436" name="Google Shape;12207;p117"/>
                <p:cNvSpPr/>
                <p:nvPr/>
              </p:nvSpPr>
              <p:spPr>
                <a:xfrm>
                  <a:off x="4225625" y="3934335"/>
                  <a:ext cx="11994" cy="1199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25" h="1525" extrusionOk="0">
                      <a:moveTo>
                        <a:pt x="762" y="1"/>
                      </a:moveTo>
                      <a:cubicBezTo>
                        <a:pt x="339" y="1"/>
                        <a:pt x="0" y="339"/>
                        <a:pt x="0" y="763"/>
                      </a:cubicBezTo>
                      <a:cubicBezTo>
                        <a:pt x="0" y="1186"/>
                        <a:pt x="339" y="1525"/>
                        <a:pt x="762" y="1525"/>
                      </a:cubicBezTo>
                      <a:cubicBezTo>
                        <a:pt x="1173" y="1525"/>
                        <a:pt x="1524" y="1186"/>
                        <a:pt x="1524" y="763"/>
                      </a:cubicBezTo>
                      <a:cubicBezTo>
                        <a:pt x="1524" y="339"/>
                        <a:pt x="1173" y="1"/>
                        <a:pt x="762" y="1"/>
                      </a:cubicBezTo>
                      <a:close/>
                    </a:path>
                  </a:pathLst>
                </a:custGeom>
                <a:solidFill>
                  <a:srgbClr val="869FB1"/>
                </a:solidFill>
                <a:ln>
                  <a:solidFill>
                    <a:srgbClr val="BBBB09">
                      <a:alpha val="32000"/>
                    </a:srgbClr>
                  </a:solidFill>
                </a:ln>
              </p:spPr>
              <p:txBody>
                <a:bodyPr spcFirstLastPara="1" wrap="square" lIns="243800" tIns="243800" rIns="243800" bIns="243800" anchor="ctr" anchorCtr="0">
                  <a:noAutofit/>
                </a:bodyPr>
                <a:lstStyle/>
                <a:p>
                  <a:endParaRPr sz="3733"/>
                </a:p>
              </p:txBody>
            </p:sp>
          </p:grpSp>
          <p:grpSp>
            <p:nvGrpSpPr>
              <p:cNvPr id="1375" name="Google Shape;12208;p117"/>
              <p:cNvGrpSpPr/>
              <p:nvPr/>
            </p:nvGrpSpPr>
            <p:grpSpPr>
              <a:xfrm>
                <a:off x="3987771" y="3628874"/>
                <a:ext cx="31499" cy="26993"/>
                <a:chOff x="3987771" y="3628874"/>
                <a:chExt cx="31499" cy="26993"/>
              </a:xfrm>
            </p:grpSpPr>
            <p:sp>
              <p:nvSpPr>
                <p:cNvPr id="1433" name="Google Shape;12209;p117"/>
                <p:cNvSpPr/>
                <p:nvPr/>
              </p:nvSpPr>
              <p:spPr>
                <a:xfrm>
                  <a:off x="3987771" y="3628874"/>
                  <a:ext cx="31499" cy="2699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5" h="3432" extrusionOk="0">
                      <a:moveTo>
                        <a:pt x="2284" y="0"/>
                      </a:moveTo>
                      <a:cubicBezTo>
                        <a:pt x="1865" y="0"/>
                        <a:pt x="1437" y="156"/>
                        <a:pt x="1089" y="504"/>
                      </a:cubicBezTo>
                      <a:cubicBezTo>
                        <a:pt x="0" y="1581"/>
                        <a:pt x="774" y="3432"/>
                        <a:pt x="2299" y="3432"/>
                      </a:cubicBezTo>
                      <a:cubicBezTo>
                        <a:pt x="3242" y="3419"/>
                        <a:pt x="4004" y="2657"/>
                        <a:pt x="4004" y="1714"/>
                      </a:cubicBezTo>
                      <a:cubicBezTo>
                        <a:pt x="4004" y="682"/>
                        <a:pt x="3162" y="0"/>
                        <a:pt x="2284" y="0"/>
                      </a:cubicBezTo>
                      <a:close/>
                    </a:path>
                  </a:pathLst>
                </a:custGeom>
                <a:solidFill>
                  <a:srgbClr val="CFD9E0"/>
                </a:solidFill>
                <a:ln>
                  <a:solidFill>
                    <a:srgbClr val="BBBB09">
                      <a:alpha val="32000"/>
                    </a:srgbClr>
                  </a:solidFill>
                </a:ln>
              </p:spPr>
              <p:txBody>
                <a:bodyPr spcFirstLastPara="1" wrap="square" lIns="243800" tIns="243800" rIns="243800" bIns="243800" anchor="ctr" anchorCtr="0">
                  <a:noAutofit/>
                </a:bodyPr>
                <a:lstStyle/>
                <a:p>
                  <a:endParaRPr sz="3733"/>
                </a:p>
              </p:txBody>
            </p:sp>
            <p:sp>
              <p:nvSpPr>
                <p:cNvPr id="1434" name="Google Shape;12210;p117"/>
                <p:cNvSpPr/>
                <p:nvPr/>
              </p:nvSpPr>
              <p:spPr>
                <a:xfrm>
                  <a:off x="4000709" y="3638540"/>
                  <a:ext cx="8856" cy="760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26" h="967" extrusionOk="0">
                      <a:moveTo>
                        <a:pt x="641" y="1"/>
                      </a:moveTo>
                      <a:cubicBezTo>
                        <a:pt x="218" y="1"/>
                        <a:pt x="0" y="521"/>
                        <a:pt x="303" y="823"/>
                      </a:cubicBezTo>
                      <a:cubicBezTo>
                        <a:pt x="402" y="922"/>
                        <a:pt x="524" y="967"/>
                        <a:pt x="643" y="967"/>
                      </a:cubicBezTo>
                      <a:cubicBezTo>
                        <a:pt x="890" y="967"/>
                        <a:pt x="1125" y="778"/>
                        <a:pt x="1125" y="485"/>
                      </a:cubicBezTo>
                      <a:cubicBezTo>
                        <a:pt x="1125" y="219"/>
                        <a:pt x="908" y="1"/>
                        <a:pt x="641" y="1"/>
                      </a:cubicBezTo>
                      <a:close/>
                    </a:path>
                  </a:pathLst>
                </a:custGeom>
                <a:solidFill>
                  <a:srgbClr val="869FB1"/>
                </a:solidFill>
                <a:ln>
                  <a:solidFill>
                    <a:srgbClr val="BBBB09">
                      <a:alpha val="32000"/>
                    </a:srgbClr>
                  </a:solidFill>
                </a:ln>
              </p:spPr>
              <p:txBody>
                <a:bodyPr spcFirstLastPara="1" wrap="square" lIns="243800" tIns="243800" rIns="243800" bIns="243800" anchor="ctr" anchorCtr="0">
                  <a:noAutofit/>
                </a:bodyPr>
                <a:lstStyle/>
                <a:p>
                  <a:endParaRPr sz="3733"/>
                </a:p>
              </p:txBody>
            </p:sp>
          </p:grpSp>
          <p:grpSp>
            <p:nvGrpSpPr>
              <p:cNvPr id="1376" name="Google Shape;12211;p117"/>
              <p:cNvGrpSpPr/>
              <p:nvPr/>
            </p:nvGrpSpPr>
            <p:grpSpPr>
              <a:xfrm>
                <a:off x="4087382" y="3775674"/>
                <a:ext cx="31405" cy="26898"/>
                <a:chOff x="4087382" y="3775674"/>
                <a:chExt cx="31405" cy="26898"/>
              </a:xfrm>
            </p:grpSpPr>
            <p:sp>
              <p:nvSpPr>
                <p:cNvPr id="1431" name="Google Shape;12212;p117"/>
                <p:cNvSpPr/>
                <p:nvPr/>
              </p:nvSpPr>
              <p:spPr>
                <a:xfrm>
                  <a:off x="4087382" y="3775674"/>
                  <a:ext cx="31405" cy="2689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993" h="3420" extrusionOk="0">
                      <a:moveTo>
                        <a:pt x="2273" y="0"/>
                      </a:moveTo>
                      <a:cubicBezTo>
                        <a:pt x="1853" y="0"/>
                        <a:pt x="1425" y="156"/>
                        <a:pt x="1077" y="504"/>
                      </a:cubicBezTo>
                      <a:cubicBezTo>
                        <a:pt x="0" y="1581"/>
                        <a:pt x="750" y="3420"/>
                        <a:pt x="2275" y="3420"/>
                      </a:cubicBezTo>
                      <a:cubicBezTo>
                        <a:pt x="3230" y="3420"/>
                        <a:pt x="3992" y="2658"/>
                        <a:pt x="3992" y="1714"/>
                      </a:cubicBezTo>
                      <a:cubicBezTo>
                        <a:pt x="3992" y="683"/>
                        <a:pt x="3151" y="0"/>
                        <a:pt x="2273" y="0"/>
                      </a:cubicBezTo>
                      <a:close/>
                    </a:path>
                  </a:pathLst>
                </a:custGeom>
                <a:solidFill>
                  <a:srgbClr val="CFD9E0"/>
                </a:solidFill>
                <a:ln>
                  <a:solidFill>
                    <a:srgbClr val="BBBB09">
                      <a:alpha val="32000"/>
                    </a:srgbClr>
                  </a:solidFill>
                </a:ln>
              </p:spPr>
              <p:txBody>
                <a:bodyPr spcFirstLastPara="1" wrap="square" lIns="243800" tIns="243800" rIns="243800" bIns="243800" anchor="ctr" anchorCtr="0">
                  <a:noAutofit/>
                </a:bodyPr>
                <a:lstStyle/>
                <a:p>
                  <a:endParaRPr sz="3733"/>
                </a:p>
              </p:txBody>
            </p:sp>
            <p:sp>
              <p:nvSpPr>
                <p:cNvPr id="1432" name="Google Shape;12213;p117"/>
                <p:cNvSpPr/>
                <p:nvPr/>
              </p:nvSpPr>
              <p:spPr>
                <a:xfrm>
                  <a:off x="4101460" y="3785348"/>
                  <a:ext cx="7621" cy="761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69" h="968" extrusionOk="0">
                      <a:moveTo>
                        <a:pt x="485" y="0"/>
                      </a:moveTo>
                      <a:cubicBezTo>
                        <a:pt x="219" y="0"/>
                        <a:pt x="1" y="218"/>
                        <a:pt x="1" y="484"/>
                      </a:cubicBezTo>
                      <a:cubicBezTo>
                        <a:pt x="1" y="750"/>
                        <a:pt x="219" y="968"/>
                        <a:pt x="485" y="968"/>
                      </a:cubicBezTo>
                      <a:cubicBezTo>
                        <a:pt x="751" y="968"/>
                        <a:pt x="969" y="750"/>
                        <a:pt x="969" y="484"/>
                      </a:cubicBezTo>
                      <a:cubicBezTo>
                        <a:pt x="969" y="218"/>
                        <a:pt x="751" y="0"/>
                        <a:pt x="485" y="0"/>
                      </a:cubicBezTo>
                      <a:close/>
                    </a:path>
                  </a:pathLst>
                </a:custGeom>
                <a:solidFill>
                  <a:srgbClr val="869FB1"/>
                </a:solidFill>
                <a:ln>
                  <a:solidFill>
                    <a:srgbClr val="BBBB09">
                      <a:alpha val="32000"/>
                    </a:srgbClr>
                  </a:solidFill>
                </a:ln>
              </p:spPr>
              <p:txBody>
                <a:bodyPr spcFirstLastPara="1" wrap="square" lIns="243800" tIns="243800" rIns="243800" bIns="243800" anchor="ctr" anchorCtr="0">
                  <a:noAutofit/>
                </a:bodyPr>
                <a:lstStyle/>
                <a:p>
                  <a:endParaRPr sz="3733"/>
                </a:p>
              </p:txBody>
            </p:sp>
          </p:grpSp>
          <p:grpSp>
            <p:nvGrpSpPr>
              <p:cNvPr id="1377" name="Google Shape;12214;p117"/>
              <p:cNvGrpSpPr/>
              <p:nvPr/>
            </p:nvGrpSpPr>
            <p:grpSpPr>
              <a:xfrm>
                <a:off x="4118873" y="3856637"/>
                <a:ext cx="31405" cy="26906"/>
                <a:chOff x="4118873" y="3856637"/>
                <a:chExt cx="31405" cy="26906"/>
              </a:xfrm>
            </p:grpSpPr>
            <p:sp>
              <p:nvSpPr>
                <p:cNvPr id="1429" name="Google Shape;12215;p117"/>
                <p:cNvSpPr/>
                <p:nvPr/>
              </p:nvSpPr>
              <p:spPr>
                <a:xfrm>
                  <a:off x="4118873" y="3856637"/>
                  <a:ext cx="31405" cy="2690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993" h="3421" extrusionOk="0">
                      <a:moveTo>
                        <a:pt x="2273" y="1"/>
                      </a:moveTo>
                      <a:cubicBezTo>
                        <a:pt x="1853" y="1"/>
                        <a:pt x="1425" y="157"/>
                        <a:pt x="1077" y="505"/>
                      </a:cubicBezTo>
                      <a:cubicBezTo>
                        <a:pt x="1" y="1581"/>
                        <a:pt x="763" y="3420"/>
                        <a:pt x="2287" y="3420"/>
                      </a:cubicBezTo>
                      <a:cubicBezTo>
                        <a:pt x="3230" y="3420"/>
                        <a:pt x="3992" y="2658"/>
                        <a:pt x="3992" y="1714"/>
                      </a:cubicBezTo>
                      <a:cubicBezTo>
                        <a:pt x="3992" y="683"/>
                        <a:pt x="3151" y="1"/>
                        <a:pt x="2273" y="1"/>
                      </a:cubicBezTo>
                      <a:close/>
                    </a:path>
                  </a:pathLst>
                </a:custGeom>
                <a:solidFill>
                  <a:srgbClr val="CFD9E0"/>
                </a:solidFill>
                <a:ln>
                  <a:solidFill>
                    <a:srgbClr val="BBBB09">
                      <a:alpha val="32000"/>
                    </a:srgbClr>
                  </a:solidFill>
                </a:ln>
              </p:spPr>
              <p:txBody>
                <a:bodyPr spcFirstLastPara="1" wrap="square" lIns="243800" tIns="243800" rIns="243800" bIns="243800" anchor="ctr" anchorCtr="0">
                  <a:noAutofit/>
                </a:bodyPr>
                <a:lstStyle/>
                <a:p>
                  <a:endParaRPr sz="3733"/>
                </a:p>
              </p:txBody>
            </p:sp>
            <p:sp>
              <p:nvSpPr>
                <p:cNvPr id="1430" name="Google Shape;12216;p117"/>
                <p:cNvSpPr/>
                <p:nvPr/>
              </p:nvSpPr>
              <p:spPr>
                <a:xfrm>
                  <a:off x="4133046" y="3866310"/>
                  <a:ext cx="7621" cy="762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69" h="969" extrusionOk="0">
                      <a:moveTo>
                        <a:pt x="485" y="1"/>
                      </a:moveTo>
                      <a:cubicBezTo>
                        <a:pt x="219" y="1"/>
                        <a:pt x="1" y="218"/>
                        <a:pt x="1" y="484"/>
                      </a:cubicBezTo>
                      <a:cubicBezTo>
                        <a:pt x="1" y="751"/>
                        <a:pt x="219" y="968"/>
                        <a:pt x="485" y="968"/>
                      </a:cubicBezTo>
                      <a:cubicBezTo>
                        <a:pt x="751" y="968"/>
                        <a:pt x="969" y="751"/>
                        <a:pt x="969" y="484"/>
                      </a:cubicBezTo>
                      <a:cubicBezTo>
                        <a:pt x="969" y="218"/>
                        <a:pt x="751" y="1"/>
                        <a:pt x="485" y="1"/>
                      </a:cubicBezTo>
                      <a:close/>
                    </a:path>
                  </a:pathLst>
                </a:custGeom>
                <a:solidFill>
                  <a:srgbClr val="869FB1"/>
                </a:solidFill>
                <a:ln>
                  <a:solidFill>
                    <a:srgbClr val="BBBB09">
                      <a:alpha val="32000"/>
                    </a:srgbClr>
                  </a:solidFill>
                </a:ln>
              </p:spPr>
              <p:txBody>
                <a:bodyPr spcFirstLastPara="1" wrap="square" lIns="243800" tIns="243800" rIns="243800" bIns="243800" anchor="ctr" anchorCtr="0">
                  <a:noAutofit/>
                </a:bodyPr>
                <a:lstStyle/>
                <a:p>
                  <a:endParaRPr sz="3733"/>
                </a:p>
              </p:txBody>
            </p:sp>
          </p:grpSp>
          <p:grpSp>
            <p:nvGrpSpPr>
              <p:cNvPr id="1378" name="Google Shape;12217;p117"/>
              <p:cNvGrpSpPr/>
              <p:nvPr/>
            </p:nvGrpSpPr>
            <p:grpSpPr>
              <a:xfrm>
                <a:off x="4168541" y="3639523"/>
                <a:ext cx="31499" cy="26906"/>
                <a:chOff x="4168541" y="3639523"/>
                <a:chExt cx="31499" cy="26906"/>
              </a:xfrm>
            </p:grpSpPr>
            <p:sp>
              <p:nvSpPr>
                <p:cNvPr id="1427" name="Google Shape;12218;p117"/>
                <p:cNvSpPr/>
                <p:nvPr/>
              </p:nvSpPr>
              <p:spPr>
                <a:xfrm>
                  <a:off x="4168541" y="3639523"/>
                  <a:ext cx="31499" cy="2690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5" h="3421" extrusionOk="0">
                      <a:moveTo>
                        <a:pt x="2284" y="1"/>
                      </a:moveTo>
                      <a:cubicBezTo>
                        <a:pt x="1865" y="1"/>
                        <a:pt x="1437" y="157"/>
                        <a:pt x="1089" y="505"/>
                      </a:cubicBezTo>
                      <a:cubicBezTo>
                        <a:pt x="0" y="1582"/>
                        <a:pt x="774" y="3420"/>
                        <a:pt x="2298" y="3420"/>
                      </a:cubicBezTo>
                      <a:cubicBezTo>
                        <a:pt x="3242" y="3420"/>
                        <a:pt x="4004" y="2658"/>
                        <a:pt x="4004" y="1715"/>
                      </a:cubicBezTo>
                      <a:cubicBezTo>
                        <a:pt x="4004" y="683"/>
                        <a:pt x="3162" y="1"/>
                        <a:pt x="2284" y="1"/>
                      </a:cubicBezTo>
                      <a:close/>
                    </a:path>
                  </a:pathLst>
                </a:custGeom>
                <a:solidFill>
                  <a:srgbClr val="CFD9E0"/>
                </a:solidFill>
                <a:ln>
                  <a:solidFill>
                    <a:srgbClr val="BBBB09">
                      <a:alpha val="32000"/>
                    </a:srgbClr>
                  </a:solidFill>
                </a:ln>
              </p:spPr>
              <p:txBody>
                <a:bodyPr spcFirstLastPara="1" wrap="square" lIns="243800" tIns="243800" rIns="243800" bIns="243800" anchor="ctr" anchorCtr="0">
                  <a:noAutofit/>
                </a:bodyPr>
                <a:lstStyle/>
                <a:p>
                  <a:endParaRPr sz="3733"/>
                </a:p>
              </p:txBody>
            </p:sp>
            <p:sp>
              <p:nvSpPr>
                <p:cNvPr id="1428" name="Google Shape;12219;p117"/>
                <p:cNvSpPr/>
                <p:nvPr/>
              </p:nvSpPr>
              <p:spPr>
                <a:xfrm>
                  <a:off x="4182713" y="3649197"/>
                  <a:ext cx="7716" cy="762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81" h="969" extrusionOk="0">
                      <a:moveTo>
                        <a:pt x="496" y="1"/>
                      </a:moveTo>
                      <a:cubicBezTo>
                        <a:pt x="218" y="1"/>
                        <a:pt x="0" y="218"/>
                        <a:pt x="0" y="485"/>
                      </a:cubicBezTo>
                      <a:cubicBezTo>
                        <a:pt x="0" y="751"/>
                        <a:pt x="218" y="968"/>
                        <a:pt x="496" y="968"/>
                      </a:cubicBezTo>
                      <a:cubicBezTo>
                        <a:pt x="763" y="968"/>
                        <a:pt x="980" y="751"/>
                        <a:pt x="980" y="485"/>
                      </a:cubicBezTo>
                      <a:cubicBezTo>
                        <a:pt x="980" y="218"/>
                        <a:pt x="763" y="1"/>
                        <a:pt x="496" y="1"/>
                      </a:cubicBezTo>
                      <a:close/>
                    </a:path>
                  </a:pathLst>
                </a:custGeom>
                <a:solidFill>
                  <a:srgbClr val="869FB1"/>
                </a:solidFill>
                <a:ln>
                  <a:solidFill>
                    <a:srgbClr val="BBBB09">
                      <a:alpha val="32000"/>
                    </a:srgbClr>
                  </a:solidFill>
                </a:ln>
              </p:spPr>
              <p:txBody>
                <a:bodyPr spcFirstLastPara="1" wrap="square" lIns="243800" tIns="243800" rIns="243800" bIns="243800" anchor="ctr" anchorCtr="0">
                  <a:noAutofit/>
                </a:bodyPr>
                <a:lstStyle/>
                <a:p>
                  <a:endParaRPr sz="3733"/>
                </a:p>
              </p:txBody>
            </p:sp>
          </p:grpSp>
          <p:grpSp>
            <p:nvGrpSpPr>
              <p:cNvPr id="1379" name="Google Shape;12220;p117"/>
              <p:cNvGrpSpPr/>
              <p:nvPr/>
            </p:nvGrpSpPr>
            <p:grpSpPr>
              <a:xfrm>
                <a:off x="3965789" y="3393545"/>
                <a:ext cx="31405" cy="26945"/>
                <a:chOff x="3965789" y="3393545"/>
                <a:chExt cx="31405" cy="26945"/>
              </a:xfrm>
            </p:grpSpPr>
            <p:sp>
              <p:nvSpPr>
                <p:cNvPr id="1425" name="Google Shape;12221;p117"/>
                <p:cNvSpPr/>
                <p:nvPr/>
              </p:nvSpPr>
              <p:spPr>
                <a:xfrm>
                  <a:off x="3965789" y="3393545"/>
                  <a:ext cx="31405" cy="2694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993" h="3426" extrusionOk="0">
                      <a:moveTo>
                        <a:pt x="2273" y="0"/>
                      </a:moveTo>
                      <a:cubicBezTo>
                        <a:pt x="1854" y="0"/>
                        <a:pt x="1426" y="158"/>
                        <a:pt x="1077" y="510"/>
                      </a:cubicBezTo>
                      <a:cubicBezTo>
                        <a:pt x="1" y="1586"/>
                        <a:pt x="763" y="3425"/>
                        <a:pt x="2287" y="3425"/>
                      </a:cubicBezTo>
                      <a:cubicBezTo>
                        <a:pt x="3231" y="3425"/>
                        <a:pt x="3993" y="2663"/>
                        <a:pt x="3993" y="1720"/>
                      </a:cubicBezTo>
                      <a:cubicBezTo>
                        <a:pt x="3993" y="688"/>
                        <a:pt x="3151" y="0"/>
                        <a:pt x="2273" y="0"/>
                      </a:cubicBezTo>
                      <a:close/>
                    </a:path>
                  </a:pathLst>
                </a:custGeom>
                <a:solidFill>
                  <a:srgbClr val="CFD9E0"/>
                </a:solidFill>
                <a:ln>
                  <a:solidFill>
                    <a:srgbClr val="BBBB09">
                      <a:alpha val="32000"/>
                    </a:srgbClr>
                  </a:solidFill>
                </a:ln>
              </p:spPr>
              <p:txBody>
                <a:bodyPr spcFirstLastPara="1" wrap="square" lIns="243800" tIns="243800" rIns="243800" bIns="243800" anchor="ctr" anchorCtr="0">
                  <a:noAutofit/>
                </a:bodyPr>
                <a:lstStyle/>
                <a:p>
                  <a:endParaRPr sz="3733"/>
                </a:p>
              </p:txBody>
            </p:sp>
            <p:sp>
              <p:nvSpPr>
                <p:cNvPr id="1426" name="Google Shape;12222;p117"/>
                <p:cNvSpPr/>
                <p:nvPr/>
              </p:nvSpPr>
              <p:spPr>
                <a:xfrm>
                  <a:off x="3978632" y="3403259"/>
                  <a:ext cx="8950" cy="759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38" h="965" extrusionOk="0">
                      <a:moveTo>
                        <a:pt x="654" y="1"/>
                      </a:moveTo>
                      <a:cubicBezTo>
                        <a:pt x="219" y="1"/>
                        <a:pt x="1" y="509"/>
                        <a:pt x="315" y="823"/>
                      </a:cubicBezTo>
                      <a:cubicBezTo>
                        <a:pt x="413" y="921"/>
                        <a:pt x="533" y="964"/>
                        <a:pt x="651" y="964"/>
                      </a:cubicBezTo>
                      <a:cubicBezTo>
                        <a:pt x="899" y="964"/>
                        <a:pt x="1138" y="772"/>
                        <a:pt x="1138" y="485"/>
                      </a:cubicBezTo>
                      <a:cubicBezTo>
                        <a:pt x="1138" y="206"/>
                        <a:pt x="920" y="1"/>
                        <a:pt x="654" y="1"/>
                      </a:cubicBezTo>
                      <a:close/>
                    </a:path>
                  </a:pathLst>
                </a:custGeom>
                <a:solidFill>
                  <a:srgbClr val="869FB1"/>
                </a:solidFill>
                <a:ln>
                  <a:solidFill>
                    <a:srgbClr val="BBBB09">
                      <a:alpha val="32000"/>
                    </a:srgbClr>
                  </a:solidFill>
                </a:ln>
              </p:spPr>
              <p:txBody>
                <a:bodyPr spcFirstLastPara="1" wrap="square" lIns="243800" tIns="243800" rIns="243800" bIns="243800" anchor="ctr" anchorCtr="0">
                  <a:noAutofit/>
                </a:bodyPr>
                <a:lstStyle/>
                <a:p>
                  <a:endParaRPr sz="3733"/>
                </a:p>
              </p:txBody>
            </p:sp>
          </p:grpSp>
          <p:grpSp>
            <p:nvGrpSpPr>
              <p:cNvPr id="1380" name="Google Shape;12223;p117"/>
              <p:cNvGrpSpPr/>
              <p:nvPr/>
            </p:nvGrpSpPr>
            <p:grpSpPr>
              <a:xfrm>
                <a:off x="3925166" y="3491008"/>
                <a:ext cx="31405" cy="27001"/>
                <a:chOff x="3925166" y="3491008"/>
                <a:chExt cx="31405" cy="27001"/>
              </a:xfrm>
            </p:grpSpPr>
            <p:sp>
              <p:nvSpPr>
                <p:cNvPr id="1423" name="Google Shape;12224;p117"/>
                <p:cNvSpPr/>
                <p:nvPr/>
              </p:nvSpPr>
              <p:spPr>
                <a:xfrm>
                  <a:off x="3925166" y="3491008"/>
                  <a:ext cx="31405" cy="2700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993" h="3433" extrusionOk="0">
                      <a:moveTo>
                        <a:pt x="2273" y="1"/>
                      </a:moveTo>
                      <a:cubicBezTo>
                        <a:pt x="1853" y="1"/>
                        <a:pt x="1425" y="157"/>
                        <a:pt x="1077" y="505"/>
                      </a:cubicBezTo>
                      <a:cubicBezTo>
                        <a:pt x="0" y="1582"/>
                        <a:pt x="763" y="3432"/>
                        <a:pt x="2287" y="3432"/>
                      </a:cubicBezTo>
                      <a:cubicBezTo>
                        <a:pt x="3230" y="3432"/>
                        <a:pt x="3992" y="2658"/>
                        <a:pt x="3992" y="1715"/>
                      </a:cubicBezTo>
                      <a:cubicBezTo>
                        <a:pt x="3992" y="683"/>
                        <a:pt x="3151" y="1"/>
                        <a:pt x="2273" y="1"/>
                      </a:cubicBezTo>
                      <a:close/>
                    </a:path>
                  </a:pathLst>
                </a:custGeom>
                <a:solidFill>
                  <a:srgbClr val="CFD9E0"/>
                </a:solidFill>
                <a:ln>
                  <a:solidFill>
                    <a:srgbClr val="BBBB09">
                      <a:alpha val="32000"/>
                    </a:srgbClr>
                  </a:solidFill>
                </a:ln>
              </p:spPr>
              <p:txBody>
                <a:bodyPr spcFirstLastPara="1" wrap="square" lIns="243800" tIns="243800" rIns="243800" bIns="243800" anchor="ctr" anchorCtr="0">
                  <a:noAutofit/>
                </a:bodyPr>
                <a:lstStyle/>
                <a:p>
                  <a:endParaRPr sz="3733"/>
                </a:p>
              </p:txBody>
            </p:sp>
            <p:sp>
              <p:nvSpPr>
                <p:cNvPr id="1424" name="Google Shape;12225;p117"/>
                <p:cNvSpPr/>
                <p:nvPr/>
              </p:nvSpPr>
              <p:spPr>
                <a:xfrm>
                  <a:off x="3939339" y="3500682"/>
                  <a:ext cx="7621" cy="762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69" h="969" extrusionOk="0">
                      <a:moveTo>
                        <a:pt x="485" y="1"/>
                      </a:moveTo>
                      <a:cubicBezTo>
                        <a:pt x="219" y="1"/>
                        <a:pt x="1" y="218"/>
                        <a:pt x="1" y="485"/>
                      </a:cubicBezTo>
                      <a:cubicBezTo>
                        <a:pt x="1" y="751"/>
                        <a:pt x="219" y="968"/>
                        <a:pt x="485" y="968"/>
                      </a:cubicBezTo>
                      <a:cubicBezTo>
                        <a:pt x="751" y="968"/>
                        <a:pt x="969" y="751"/>
                        <a:pt x="969" y="485"/>
                      </a:cubicBezTo>
                      <a:cubicBezTo>
                        <a:pt x="969" y="218"/>
                        <a:pt x="751" y="1"/>
                        <a:pt x="485" y="1"/>
                      </a:cubicBezTo>
                      <a:close/>
                    </a:path>
                  </a:pathLst>
                </a:custGeom>
                <a:solidFill>
                  <a:srgbClr val="869FB1"/>
                </a:solidFill>
                <a:ln>
                  <a:solidFill>
                    <a:srgbClr val="BBBB09">
                      <a:alpha val="32000"/>
                    </a:srgbClr>
                  </a:solidFill>
                </a:ln>
              </p:spPr>
              <p:txBody>
                <a:bodyPr spcFirstLastPara="1" wrap="square" lIns="243800" tIns="243800" rIns="243800" bIns="243800" anchor="ctr" anchorCtr="0">
                  <a:noAutofit/>
                </a:bodyPr>
                <a:lstStyle/>
                <a:p>
                  <a:endParaRPr sz="3733"/>
                </a:p>
              </p:txBody>
            </p:sp>
          </p:grpSp>
          <p:grpSp>
            <p:nvGrpSpPr>
              <p:cNvPr id="1381" name="Google Shape;12226;p117"/>
              <p:cNvGrpSpPr/>
              <p:nvPr/>
            </p:nvGrpSpPr>
            <p:grpSpPr>
              <a:xfrm>
                <a:off x="3682845" y="3340976"/>
                <a:ext cx="31397" cy="26898"/>
                <a:chOff x="3682845" y="3340976"/>
                <a:chExt cx="31397" cy="26898"/>
              </a:xfrm>
            </p:grpSpPr>
            <p:sp>
              <p:nvSpPr>
                <p:cNvPr id="1421" name="Google Shape;12227;p117"/>
                <p:cNvSpPr/>
                <p:nvPr/>
              </p:nvSpPr>
              <p:spPr>
                <a:xfrm>
                  <a:off x="3682845" y="3340976"/>
                  <a:ext cx="31397" cy="2689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992" h="3420" extrusionOk="0">
                      <a:moveTo>
                        <a:pt x="2272" y="0"/>
                      </a:moveTo>
                      <a:cubicBezTo>
                        <a:pt x="1853" y="0"/>
                        <a:pt x="1425" y="156"/>
                        <a:pt x="1077" y="504"/>
                      </a:cubicBezTo>
                      <a:cubicBezTo>
                        <a:pt x="0" y="1581"/>
                        <a:pt x="762" y="3420"/>
                        <a:pt x="2286" y="3420"/>
                      </a:cubicBezTo>
                      <a:cubicBezTo>
                        <a:pt x="3230" y="3420"/>
                        <a:pt x="3992" y="2658"/>
                        <a:pt x="3992" y="1714"/>
                      </a:cubicBezTo>
                      <a:cubicBezTo>
                        <a:pt x="3992" y="683"/>
                        <a:pt x="3150" y="0"/>
                        <a:pt x="2272" y="0"/>
                      </a:cubicBezTo>
                      <a:close/>
                    </a:path>
                  </a:pathLst>
                </a:custGeom>
                <a:solidFill>
                  <a:srgbClr val="CFD9E0"/>
                </a:solidFill>
                <a:ln>
                  <a:solidFill>
                    <a:srgbClr val="BBBB09">
                      <a:alpha val="32000"/>
                    </a:srgbClr>
                  </a:solidFill>
                </a:ln>
              </p:spPr>
              <p:txBody>
                <a:bodyPr spcFirstLastPara="1" wrap="square" lIns="243800" tIns="243800" rIns="243800" bIns="243800" anchor="ctr" anchorCtr="0">
                  <a:noAutofit/>
                </a:bodyPr>
                <a:lstStyle/>
                <a:p>
                  <a:endParaRPr sz="3733"/>
                </a:p>
              </p:txBody>
            </p:sp>
            <p:sp>
              <p:nvSpPr>
                <p:cNvPr id="1422" name="Google Shape;12228;p117"/>
                <p:cNvSpPr/>
                <p:nvPr/>
              </p:nvSpPr>
              <p:spPr>
                <a:xfrm>
                  <a:off x="3695783" y="3350650"/>
                  <a:ext cx="8856" cy="764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26" h="972" extrusionOk="0">
                      <a:moveTo>
                        <a:pt x="641" y="0"/>
                      </a:moveTo>
                      <a:cubicBezTo>
                        <a:pt x="206" y="0"/>
                        <a:pt x="0" y="520"/>
                        <a:pt x="303" y="823"/>
                      </a:cubicBezTo>
                      <a:cubicBezTo>
                        <a:pt x="401" y="926"/>
                        <a:pt x="524" y="972"/>
                        <a:pt x="643" y="972"/>
                      </a:cubicBezTo>
                      <a:cubicBezTo>
                        <a:pt x="890" y="972"/>
                        <a:pt x="1125" y="777"/>
                        <a:pt x="1125" y="484"/>
                      </a:cubicBezTo>
                      <a:cubicBezTo>
                        <a:pt x="1125" y="218"/>
                        <a:pt x="907" y="0"/>
                        <a:pt x="641" y="0"/>
                      </a:cubicBezTo>
                      <a:close/>
                    </a:path>
                  </a:pathLst>
                </a:custGeom>
                <a:solidFill>
                  <a:srgbClr val="869FB1"/>
                </a:solidFill>
                <a:ln>
                  <a:solidFill>
                    <a:srgbClr val="BBBB09">
                      <a:alpha val="32000"/>
                    </a:srgbClr>
                  </a:solidFill>
                </a:ln>
              </p:spPr>
              <p:txBody>
                <a:bodyPr spcFirstLastPara="1" wrap="square" lIns="243800" tIns="243800" rIns="243800" bIns="243800" anchor="ctr" anchorCtr="0">
                  <a:noAutofit/>
                </a:bodyPr>
                <a:lstStyle/>
                <a:p>
                  <a:endParaRPr sz="3733"/>
                </a:p>
              </p:txBody>
            </p:sp>
          </p:grpSp>
          <p:grpSp>
            <p:nvGrpSpPr>
              <p:cNvPr id="1382" name="Google Shape;12229;p117"/>
              <p:cNvGrpSpPr/>
              <p:nvPr/>
            </p:nvGrpSpPr>
            <p:grpSpPr>
              <a:xfrm>
                <a:off x="3795393" y="3353725"/>
                <a:ext cx="31499" cy="26993"/>
                <a:chOff x="3795393" y="3353725"/>
                <a:chExt cx="31499" cy="26993"/>
              </a:xfrm>
            </p:grpSpPr>
            <p:sp>
              <p:nvSpPr>
                <p:cNvPr id="1419" name="Google Shape;12230;p117"/>
                <p:cNvSpPr/>
                <p:nvPr/>
              </p:nvSpPr>
              <p:spPr>
                <a:xfrm>
                  <a:off x="3795393" y="3353725"/>
                  <a:ext cx="31499" cy="2699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5" h="3432" extrusionOk="0">
                      <a:moveTo>
                        <a:pt x="2285" y="0"/>
                      </a:moveTo>
                      <a:cubicBezTo>
                        <a:pt x="1865" y="0"/>
                        <a:pt x="1437" y="156"/>
                        <a:pt x="1089" y="504"/>
                      </a:cubicBezTo>
                      <a:cubicBezTo>
                        <a:pt x="0" y="1581"/>
                        <a:pt x="775" y="3432"/>
                        <a:pt x="2299" y="3432"/>
                      </a:cubicBezTo>
                      <a:cubicBezTo>
                        <a:pt x="3242" y="3432"/>
                        <a:pt x="4005" y="2658"/>
                        <a:pt x="4005" y="1714"/>
                      </a:cubicBezTo>
                      <a:cubicBezTo>
                        <a:pt x="4005" y="683"/>
                        <a:pt x="3163" y="0"/>
                        <a:pt x="2285" y="0"/>
                      </a:cubicBezTo>
                      <a:close/>
                    </a:path>
                  </a:pathLst>
                </a:custGeom>
                <a:solidFill>
                  <a:srgbClr val="CFD9E0"/>
                </a:solidFill>
                <a:ln>
                  <a:solidFill>
                    <a:srgbClr val="BBBB09">
                      <a:alpha val="32000"/>
                    </a:srgbClr>
                  </a:solidFill>
                </a:ln>
              </p:spPr>
              <p:txBody>
                <a:bodyPr spcFirstLastPara="1" wrap="square" lIns="243800" tIns="243800" rIns="243800" bIns="243800" anchor="ctr" anchorCtr="0">
                  <a:noAutofit/>
                </a:bodyPr>
                <a:lstStyle/>
                <a:p>
                  <a:endParaRPr sz="3733"/>
                </a:p>
              </p:txBody>
            </p:sp>
            <p:sp>
              <p:nvSpPr>
                <p:cNvPr id="1420" name="Google Shape;12231;p117"/>
                <p:cNvSpPr/>
                <p:nvPr/>
              </p:nvSpPr>
              <p:spPr>
                <a:xfrm>
                  <a:off x="3809668" y="3363399"/>
                  <a:ext cx="7613" cy="761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68" h="968" extrusionOk="0">
                      <a:moveTo>
                        <a:pt x="484" y="0"/>
                      </a:moveTo>
                      <a:cubicBezTo>
                        <a:pt x="206" y="0"/>
                        <a:pt x="0" y="218"/>
                        <a:pt x="0" y="484"/>
                      </a:cubicBezTo>
                      <a:cubicBezTo>
                        <a:pt x="0" y="750"/>
                        <a:pt x="206" y="968"/>
                        <a:pt x="484" y="968"/>
                      </a:cubicBezTo>
                      <a:cubicBezTo>
                        <a:pt x="750" y="968"/>
                        <a:pt x="968" y="750"/>
                        <a:pt x="968" y="484"/>
                      </a:cubicBezTo>
                      <a:cubicBezTo>
                        <a:pt x="968" y="218"/>
                        <a:pt x="750" y="0"/>
                        <a:pt x="484" y="0"/>
                      </a:cubicBezTo>
                      <a:close/>
                    </a:path>
                  </a:pathLst>
                </a:custGeom>
                <a:solidFill>
                  <a:srgbClr val="869FB1"/>
                </a:solidFill>
                <a:ln>
                  <a:solidFill>
                    <a:srgbClr val="BBBB09">
                      <a:alpha val="32000"/>
                    </a:srgbClr>
                  </a:solidFill>
                </a:ln>
              </p:spPr>
              <p:txBody>
                <a:bodyPr spcFirstLastPara="1" wrap="square" lIns="243800" tIns="243800" rIns="243800" bIns="243800" anchor="ctr" anchorCtr="0">
                  <a:noAutofit/>
                </a:bodyPr>
                <a:lstStyle/>
                <a:p>
                  <a:endParaRPr sz="3733"/>
                </a:p>
              </p:txBody>
            </p:sp>
          </p:grpSp>
          <p:grpSp>
            <p:nvGrpSpPr>
              <p:cNvPr id="1383" name="Google Shape;12232;p117"/>
              <p:cNvGrpSpPr/>
              <p:nvPr/>
            </p:nvGrpSpPr>
            <p:grpSpPr>
              <a:xfrm>
                <a:off x="4176909" y="4363221"/>
                <a:ext cx="38924" cy="33316"/>
                <a:chOff x="4176909" y="4363221"/>
                <a:chExt cx="38924" cy="33316"/>
              </a:xfrm>
            </p:grpSpPr>
            <p:sp>
              <p:nvSpPr>
                <p:cNvPr id="1417" name="Google Shape;12233;p117"/>
                <p:cNvSpPr/>
                <p:nvPr/>
              </p:nvSpPr>
              <p:spPr>
                <a:xfrm>
                  <a:off x="4176909" y="4363221"/>
                  <a:ext cx="38924" cy="3331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949" h="4236" extrusionOk="0">
                      <a:moveTo>
                        <a:pt x="2823" y="0"/>
                      </a:moveTo>
                      <a:cubicBezTo>
                        <a:pt x="2301" y="0"/>
                        <a:pt x="1767" y="195"/>
                        <a:pt x="1331" y="631"/>
                      </a:cubicBezTo>
                      <a:cubicBezTo>
                        <a:pt x="1" y="1961"/>
                        <a:pt x="944" y="4236"/>
                        <a:pt x="2831" y="4236"/>
                      </a:cubicBezTo>
                      <a:cubicBezTo>
                        <a:pt x="4005" y="4236"/>
                        <a:pt x="4948" y="3292"/>
                        <a:pt x="4948" y="2119"/>
                      </a:cubicBezTo>
                      <a:cubicBezTo>
                        <a:pt x="4948" y="844"/>
                        <a:pt x="3911" y="0"/>
                        <a:pt x="2823" y="0"/>
                      </a:cubicBezTo>
                      <a:close/>
                    </a:path>
                  </a:pathLst>
                </a:custGeom>
                <a:solidFill>
                  <a:srgbClr val="CFD9E0"/>
                </a:solidFill>
                <a:ln>
                  <a:solidFill>
                    <a:srgbClr val="BBBB09">
                      <a:alpha val="32000"/>
                    </a:srgbClr>
                  </a:solidFill>
                </a:ln>
              </p:spPr>
              <p:txBody>
                <a:bodyPr spcFirstLastPara="1" wrap="square" lIns="243800" tIns="243800" rIns="243800" bIns="243800" anchor="ctr" anchorCtr="0">
                  <a:noAutofit/>
                </a:bodyPr>
                <a:lstStyle/>
                <a:p>
                  <a:endParaRPr sz="3733"/>
                </a:p>
              </p:txBody>
            </p:sp>
            <p:sp>
              <p:nvSpPr>
                <p:cNvPr id="1418" name="Google Shape;12234;p117"/>
                <p:cNvSpPr/>
                <p:nvPr/>
              </p:nvSpPr>
              <p:spPr>
                <a:xfrm>
                  <a:off x="4192230" y="4372934"/>
                  <a:ext cx="13897" cy="1399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67" h="1779" extrusionOk="0">
                      <a:moveTo>
                        <a:pt x="883" y="1"/>
                      </a:moveTo>
                      <a:cubicBezTo>
                        <a:pt x="399" y="1"/>
                        <a:pt x="0" y="400"/>
                        <a:pt x="0" y="896"/>
                      </a:cubicBezTo>
                      <a:cubicBezTo>
                        <a:pt x="0" y="1380"/>
                        <a:pt x="399" y="1779"/>
                        <a:pt x="883" y="1779"/>
                      </a:cubicBezTo>
                      <a:cubicBezTo>
                        <a:pt x="1379" y="1779"/>
                        <a:pt x="1766" y="1380"/>
                        <a:pt x="1766" y="896"/>
                      </a:cubicBezTo>
                      <a:cubicBezTo>
                        <a:pt x="1766" y="400"/>
                        <a:pt x="1379" y="1"/>
                        <a:pt x="883" y="1"/>
                      </a:cubicBezTo>
                      <a:close/>
                    </a:path>
                  </a:pathLst>
                </a:custGeom>
                <a:solidFill>
                  <a:srgbClr val="869FB1"/>
                </a:solidFill>
                <a:ln>
                  <a:solidFill>
                    <a:srgbClr val="BBBB09">
                      <a:alpha val="32000"/>
                    </a:srgbClr>
                  </a:solidFill>
                </a:ln>
              </p:spPr>
              <p:txBody>
                <a:bodyPr spcFirstLastPara="1" wrap="square" lIns="243800" tIns="243800" rIns="243800" bIns="243800" anchor="ctr" anchorCtr="0">
                  <a:noAutofit/>
                </a:bodyPr>
                <a:lstStyle/>
                <a:p>
                  <a:endParaRPr sz="3733"/>
                </a:p>
              </p:txBody>
            </p:sp>
          </p:grpSp>
          <p:grpSp>
            <p:nvGrpSpPr>
              <p:cNvPr id="1384" name="Google Shape;12235;p117"/>
              <p:cNvGrpSpPr/>
              <p:nvPr/>
            </p:nvGrpSpPr>
            <p:grpSpPr>
              <a:xfrm>
                <a:off x="4226191" y="4007660"/>
                <a:ext cx="33560" cy="28770"/>
                <a:chOff x="4226191" y="4007660"/>
                <a:chExt cx="33560" cy="28770"/>
              </a:xfrm>
            </p:grpSpPr>
            <p:sp>
              <p:nvSpPr>
                <p:cNvPr id="1415" name="Google Shape;12236;p117"/>
                <p:cNvSpPr/>
                <p:nvPr/>
              </p:nvSpPr>
              <p:spPr>
                <a:xfrm>
                  <a:off x="4226191" y="4007660"/>
                  <a:ext cx="33560" cy="2877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267" h="3658" extrusionOk="0">
                      <a:moveTo>
                        <a:pt x="2427" y="1"/>
                      </a:moveTo>
                      <a:cubicBezTo>
                        <a:pt x="1980" y="1"/>
                        <a:pt x="1524" y="167"/>
                        <a:pt x="1150" y="537"/>
                      </a:cubicBezTo>
                      <a:cubicBezTo>
                        <a:pt x="1" y="1686"/>
                        <a:pt x="811" y="3645"/>
                        <a:pt x="2444" y="3658"/>
                      </a:cubicBezTo>
                      <a:cubicBezTo>
                        <a:pt x="3436" y="3645"/>
                        <a:pt x="4259" y="2835"/>
                        <a:pt x="4259" y="1843"/>
                      </a:cubicBezTo>
                      <a:cubicBezTo>
                        <a:pt x="4267" y="736"/>
                        <a:pt x="3369" y="1"/>
                        <a:pt x="2427" y="1"/>
                      </a:cubicBezTo>
                      <a:close/>
                    </a:path>
                  </a:pathLst>
                </a:custGeom>
                <a:solidFill>
                  <a:srgbClr val="CFD9E0"/>
                </a:solidFill>
                <a:ln>
                  <a:solidFill>
                    <a:srgbClr val="BBBB09">
                      <a:alpha val="32000"/>
                    </a:srgbClr>
                  </a:solidFill>
                </a:ln>
              </p:spPr>
              <p:txBody>
                <a:bodyPr spcFirstLastPara="1" wrap="square" lIns="243800" tIns="243800" rIns="243800" bIns="243800" anchor="ctr" anchorCtr="0">
                  <a:noAutofit/>
                </a:bodyPr>
                <a:lstStyle/>
                <a:p>
                  <a:endParaRPr sz="3733"/>
                </a:p>
              </p:txBody>
            </p:sp>
            <p:sp>
              <p:nvSpPr>
                <p:cNvPr id="1416" name="Google Shape;12237;p117"/>
                <p:cNvSpPr/>
                <p:nvPr/>
              </p:nvSpPr>
              <p:spPr>
                <a:xfrm>
                  <a:off x="4239129" y="4017397"/>
                  <a:ext cx="10948" cy="938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92" h="1193" extrusionOk="0">
                      <a:moveTo>
                        <a:pt x="787" y="0"/>
                      </a:moveTo>
                      <a:cubicBezTo>
                        <a:pt x="267" y="0"/>
                        <a:pt x="1" y="641"/>
                        <a:pt x="376" y="1016"/>
                      </a:cubicBezTo>
                      <a:cubicBezTo>
                        <a:pt x="497" y="1138"/>
                        <a:pt x="647" y="1192"/>
                        <a:pt x="794" y="1192"/>
                      </a:cubicBezTo>
                      <a:cubicBezTo>
                        <a:pt x="1099" y="1192"/>
                        <a:pt x="1392" y="957"/>
                        <a:pt x="1392" y="605"/>
                      </a:cubicBezTo>
                      <a:cubicBezTo>
                        <a:pt x="1392" y="266"/>
                        <a:pt x="1126" y="0"/>
                        <a:pt x="787" y="0"/>
                      </a:cubicBezTo>
                      <a:close/>
                    </a:path>
                  </a:pathLst>
                </a:custGeom>
                <a:solidFill>
                  <a:srgbClr val="869FB1"/>
                </a:solidFill>
                <a:ln>
                  <a:solidFill>
                    <a:srgbClr val="BBBB09">
                      <a:alpha val="32000"/>
                    </a:srgbClr>
                  </a:solidFill>
                </a:ln>
              </p:spPr>
              <p:txBody>
                <a:bodyPr spcFirstLastPara="1" wrap="square" lIns="243800" tIns="243800" rIns="243800" bIns="243800" anchor="ctr" anchorCtr="0">
                  <a:noAutofit/>
                </a:bodyPr>
                <a:lstStyle/>
                <a:p>
                  <a:endParaRPr sz="3733"/>
                </a:p>
              </p:txBody>
            </p:sp>
          </p:grpSp>
          <p:grpSp>
            <p:nvGrpSpPr>
              <p:cNvPr id="1385" name="Google Shape;12238;p117"/>
              <p:cNvGrpSpPr/>
              <p:nvPr/>
            </p:nvGrpSpPr>
            <p:grpSpPr>
              <a:xfrm>
                <a:off x="3597785" y="3377045"/>
                <a:ext cx="33591" cy="28699"/>
                <a:chOff x="3597785" y="3377045"/>
                <a:chExt cx="33591" cy="28699"/>
              </a:xfrm>
            </p:grpSpPr>
            <p:sp>
              <p:nvSpPr>
                <p:cNvPr id="1413" name="Google Shape;12239;p117"/>
                <p:cNvSpPr/>
                <p:nvPr/>
              </p:nvSpPr>
              <p:spPr>
                <a:xfrm>
                  <a:off x="3597785" y="3377045"/>
                  <a:ext cx="33591" cy="2869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271" h="3649" extrusionOk="0">
                      <a:moveTo>
                        <a:pt x="2428" y="0"/>
                      </a:moveTo>
                      <a:cubicBezTo>
                        <a:pt x="1979" y="0"/>
                        <a:pt x="1522" y="167"/>
                        <a:pt x="1150" y="539"/>
                      </a:cubicBezTo>
                      <a:cubicBezTo>
                        <a:pt x="0" y="1676"/>
                        <a:pt x="811" y="3648"/>
                        <a:pt x="2444" y="3648"/>
                      </a:cubicBezTo>
                      <a:cubicBezTo>
                        <a:pt x="3448" y="3648"/>
                        <a:pt x="4259" y="2826"/>
                        <a:pt x="4271" y="1822"/>
                      </a:cubicBezTo>
                      <a:cubicBezTo>
                        <a:pt x="4262" y="726"/>
                        <a:pt x="3364" y="0"/>
                        <a:pt x="2428" y="0"/>
                      </a:cubicBezTo>
                      <a:close/>
                    </a:path>
                  </a:pathLst>
                </a:custGeom>
                <a:solidFill>
                  <a:srgbClr val="CFD9E0"/>
                </a:solidFill>
                <a:ln>
                  <a:solidFill>
                    <a:srgbClr val="BBBB09">
                      <a:alpha val="32000"/>
                    </a:srgbClr>
                  </a:solidFill>
                </a:ln>
              </p:spPr>
              <p:txBody>
                <a:bodyPr spcFirstLastPara="1" wrap="square" lIns="243800" tIns="243800" rIns="243800" bIns="243800" anchor="ctr" anchorCtr="0">
                  <a:noAutofit/>
                </a:bodyPr>
                <a:lstStyle/>
                <a:p>
                  <a:endParaRPr sz="3733"/>
                </a:p>
              </p:txBody>
            </p:sp>
            <p:sp>
              <p:nvSpPr>
                <p:cNvPr id="1414" name="Google Shape;12240;p117"/>
                <p:cNvSpPr/>
                <p:nvPr/>
              </p:nvSpPr>
              <p:spPr>
                <a:xfrm>
                  <a:off x="3612343" y="3386703"/>
                  <a:ext cx="9328" cy="93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86" h="1187" extrusionOk="0">
                      <a:moveTo>
                        <a:pt x="593" y="1"/>
                      </a:moveTo>
                      <a:cubicBezTo>
                        <a:pt x="266" y="1"/>
                        <a:pt x="0" y="267"/>
                        <a:pt x="0" y="594"/>
                      </a:cubicBezTo>
                      <a:cubicBezTo>
                        <a:pt x="0" y="920"/>
                        <a:pt x="266" y="1186"/>
                        <a:pt x="593" y="1186"/>
                      </a:cubicBezTo>
                      <a:cubicBezTo>
                        <a:pt x="920" y="1186"/>
                        <a:pt x="1186" y="920"/>
                        <a:pt x="1186" y="594"/>
                      </a:cubicBezTo>
                      <a:cubicBezTo>
                        <a:pt x="1186" y="267"/>
                        <a:pt x="920" y="1"/>
                        <a:pt x="593" y="1"/>
                      </a:cubicBezTo>
                      <a:close/>
                    </a:path>
                  </a:pathLst>
                </a:custGeom>
                <a:solidFill>
                  <a:srgbClr val="869FB1"/>
                </a:solidFill>
                <a:ln>
                  <a:solidFill>
                    <a:srgbClr val="BBBB09">
                      <a:alpha val="32000"/>
                    </a:srgbClr>
                  </a:solidFill>
                </a:ln>
              </p:spPr>
              <p:txBody>
                <a:bodyPr spcFirstLastPara="1" wrap="square" lIns="243800" tIns="243800" rIns="243800" bIns="243800" anchor="ctr" anchorCtr="0">
                  <a:noAutofit/>
                </a:bodyPr>
                <a:lstStyle/>
                <a:p>
                  <a:endParaRPr sz="3733"/>
                </a:p>
              </p:txBody>
            </p:sp>
          </p:grpSp>
          <p:grpSp>
            <p:nvGrpSpPr>
              <p:cNvPr id="1386" name="Google Shape;12241;p117"/>
              <p:cNvGrpSpPr/>
              <p:nvPr/>
            </p:nvGrpSpPr>
            <p:grpSpPr>
              <a:xfrm>
                <a:off x="3887870" y="3669796"/>
                <a:ext cx="33591" cy="28692"/>
                <a:chOff x="3887870" y="3669796"/>
                <a:chExt cx="33591" cy="28692"/>
              </a:xfrm>
            </p:grpSpPr>
            <p:sp>
              <p:nvSpPr>
                <p:cNvPr id="1411" name="Google Shape;12242;p117"/>
                <p:cNvSpPr/>
                <p:nvPr/>
              </p:nvSpPr>
              <p:spPr>
                <a:xfrm>
                  <a:off x="3887870" y="3669796"/>
                  <a:ext cx="33591" cy="2869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271" h="3648" extrusionOk="0">
                      <a:moveTo>
                        <a:pt x="2431" y="0"/>
                      </a:moveTo>
                      <a:cubicBezTo>
                        <a:pt x="1981" y="0"/>
                        <a:pt x="1522" y="167"/>
                        <a:pt x="1150" y="539"/>
                      </a:cubicBezTo>
                      <a:cubicBezTo>
                        <a:pt x="1" y="1676"/>
                        <a:pt x="823" y="3648"/>
                        <a:pt x="2444" y="3648"/>
                      </a:cubicBezTo>
                      <a:cubicBezTo>
                        <a:pt x="3448" y="3648"/>
                        <a:pt x="4271" y="2825"/>
                        <a:pt x="4271" y="1821"/>
                      </a:cubicBezTo>
                      <a:cubicBezTo>
                        <a:pt x="4271" y="725"/>
                        <a:pt x="3370" y="0"/>
                        <a:pt x="2431" y="0"/>
                      </a:cubicBezTo>
                      <a:close/>
                    </a:path>
                  </a:pathLst>
                </a:custGeom>
                <a:solidFill>
                  <a:srgbClr val="CFD9E0"/>
                </a:solidFill>
                <a:ln>
                  <a:solidFill>
                    <a:srgbClr val="BBBB09">
                      <a:alpha val="32000"/>
                    </a:srgbClr>
                  </a:solidFill>
                </a:ln>
              </p:spPr>
              <p:txBody>
                <a:bodyPr spcFirstLastPara="1" wrap="square" lIns="243800" tIns="243800" rIns="243800" bIns="243800" anchor="ctr" anchorCtr="0">
                  <a:noAutofit/>
                </a:bodyPr>
                <a:lstStyle/>
                <a:p>
                  <a:endParaRPr sz="3733"/>
                </a:p>
              </p:txBody>
            </p:sp>
            <p:sp>
              <p:nvSpPr>
                <p:cNvPr id="1412" name="Google Shape;12243;p117"/>
                <p:cNvSpPr/>
                <p:nvPr/>
              </p:nvSpPr>
              <p:spPr>
                <a:xfrm>
                  <a:off x="3902428" y="3679454"/>
                  <a:ext cx="9422" cy="932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8" h="1186" extrusionOk="0">
                      <a:moveTo>
                        <a:pt x="593" y="1"/>
                      </a:moveTo>
                      <a:cubicBezTo>
                        <a:pt x="266" y="1"/>
                        <a:pt x="0" y="267"/>
                        <a:pt x="0" y="593"/>
                      </a:cubicBezTo>
                      <a:cubicBezTo>
                        <a:pt x="0" y="920"/>
                        <a:pt x="266" y="1186"/>
                        <a:pt x="593" y="1186"/>
                      </a:cubicBezTo>
                      <a:cubicBezTo>
                        <a:pt x="932" y="1186"/>
                        <a:pt x="1198" y="920"/>
                        <a:pt x="1198" y="593"/>
                      </a:cubicBezTo>
                      <a:cubicBezTo>
                        <a:pt x="1198" y="267"/>
                        <a:pt x="932" y="1"/>
                        <a:pt x="593" y="1"/>
                      </a:cubicBezTo>
                      <a:close/>
                    </a:path>
                  </a:pathLst>
                </a:custGeom>
                <a:solidFill>
                  <a:srgbClr val="869FB1"/>
                </a:solidFill>
                <a:ln>
                  <a:solidFill>
                    <a:srgbClr val="BBBB09">
                      <a:alpha val="32000"/>
                    </a:srgbClr>
                  </a:solidFill>
                </a:ln>
              </p:spPr>
              <p:txBody>
                <a:bodyPr spcFirstLastPara="1" wrap="square" lIns="243800" tIns="243800" rIns="243800" bIns="243800" anchor="ctr" anchorCtr="0">
                  <a:noAutofit/>
                </a:bodyPr>
                <a:lstStyle/>
                <a:p>
                  <a:endParaRPr sz="3733"/>
                </a:p>
              </p:txBody>
            </p:sp>
          </p:grpSp>
          <p:grpSp>
            <p:nvGrpSpPr>
              <p:cNvPr id="1387" name="Google Shape;12244;p117"/>
              <p:cNvGrpSpPr/>
              <p:nvPr/>
            </p:nvGrpSpPr>
            <p:grpSpPr>
              <a:xfrm>
                <a:off x="3818320" y="3481625"/>
                <a:ext cx="33497" cy="28770"/>
                <a:chOff x="3818320" y="3481625"/>
                <a:chExt cx="33497" cy="28770"/>
              </a:xfrm>
            </p:grpSpPr>
            <p:sp>
              <p:nvSpPr>
                <p:cNvPr id="1409" name="Google Shape;12245;p117"/>
                <p:cNvSpPr/>
                <p:nvPr/>
              </p:nvSpPr>
              <p:spPr>
                <a:xfrm>
                  <a:off x="3818320" y="3481625"/>
                  <a:ext cx="33497" cy="2877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259" h="3658" extrusionOk="0">
                      <a:moveTo>
                        <a:pt x="2421" y="1"/>
                      </a:moveTo>
                      <a:cubicBezTo>
                        <a:pt x="1975" y="1"/>
                        <a:pt x="1520" y="166"/>
                        <a:pt x="1150" y="537"/>
                      </a:cubicBezTo>
                      <a:cubicBezTo>
                        <a:pt x="1" y="1686"/>
                        <a:pt x="811" y="3658"/>
                        <a:pt x="2432" y="3658"/>
                      </a:cubicBezTo>
                      <a:cubicBezTo>
                        <a:pt x="3448" y="3658"/>
                        <a:pt x="4259" y="2835"/>
                        <a:pt x="4259" y="1831"/>
                      </a:cubicBezTo>
                      <a:cubicBezTo>
                        <a:pt x="4259" y="732"/>
                        <a:pt x="3359" y="1"/>
                        <a:pt x="2421" y="1"/>
                      </a:cubicBezTo>
                      <a:close/>
                    </a:path>
                  </a:pathLst>
                </a:custGeom>
                <a:solidFill>
                  <a:srgbClr val="CFD9E0"/>
                </a:solidFill>
                <a:ln>
                  <a:solidFill>
                    <a:srgbClr val="BBBB09">
                      <a:alpha val="32000"/>
                    </a:srgbClr>
                  </a:solidFill>
                </a:ln>
              </p:spPr>
              <p:txBody>
                <a:bodyPr spcFirstLastPara="1" wrap="square" lIns="243800" tIns="243800" rIns="243800" bIns="243800" anchor="ctr" anchorCtr="0">
                  <a:noAutofit/>
                </a:bodyPr>
                <a:lstStyle/>
                <a:p>
                  <a:endParaRPr sz="3733"/>
                </a:p>
              </p:txBody>
            </p:sp>
            <p:sp>
              <p:nvSpPr>
                <p:cNvPr id="1410" name="Google Shape;12246;p117"/>
                <p:cNvSpPr/>
                <p:nvPr/>
              </p:nvSpPr>
              <p:spPr>
                <a:xfrm>
                  <a:off x="3831258" y="3491362"/>
                  <a:ext cx="10956" cy="93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93" h="1192" extrusionOk="0">
                      <a:moveTo>
                        <a:pt x="787" y="0"/>
                      </a:moveTo>
                      <a:cubicBezTo>
                        <a:pt x="267" y="0"/>
                        <a:pt x="1" y="641"/>
                        <a:pt x="376" y="1016"/>
                      </a:cubicBezTo>
                      <a:cubicBezTo>
                        <a:pt x="497" y="1137"/>
                        <a:pt x="646" y="1192"/>
                        <a:pt x="792" y="1192"/>
                      </a:cubicBezTo>
                      <a:cubicBezTo>
                        <a:pt x="1098" y="1192"/>
                        <a:pt x="1392" y="953"/>
                        <a:pt x="1392" y="593"/>
                      </a:cubicBezTo>
                      <a:cubicBezTo>
                        <a:pt x="1392" y="266"/>
                        <a:pt x="1126" y="0"/>
                        <a:pt x="787" y="0"/>
                      </a:cubicBezTo>
                      <a:close/>
                    </a:path>
                  </a:pathLst>
                </a:custGeom>
                <a:solidFill>
                  <a:srgbClr val="869FB1"/>
                </a:solidFill>
                <a:ln>
                  <a:solidFill>
                    <a:srgbClr val="BBBB09">
                      <a:alpha val="32000"/>
                    </a:srgbClr>
                  </a:solidFill>
                </a:ln>
              </p:spPr>
              <p:txBody>
                <a:bodyPr spcFirstLastPara="1" wrap="square" lIns="243800" tIns="243800" rIns="243800" bIns="243800" anchor="ctr" anchorCtr="0">
                  <a:noAutofit/>
                </a:bodyPr>
                <a:lstStyle/>
                <a:p>
                  <a:endParaRPr sz="3733"/>
                </a:p>
              </p:txBody>
            </p:sp>
          </p:grpSp>
          <p:grpSp>
            <p:nvGrpSpPr>
              <p:cNvPr id="1388" name="Google Shape;12247;p117"/>
              <p:cNvGrpSpPr/>
              <p:nvPr/>
            </p:nvGrpSpPr>
            <p:grpSpPr>
              <a:xfrm>
                <a:off x="4278139" y="4120948"/>
                <a:ext cx="37492" cy="32129"/>
                <a:chOff x="4278139" y="4120948"/>
                <a:chExt cx="37492" cy="32129"/>
              </a:xfrm>
            </p:grpSpPr>
            <p:sp>
              <p:nvSpPr>
                <p:cNvPr id="1407" name="Google Shape;12248;p117"/>
                <p:cNvSpPr/>
                <p:nvPr/>
              </p:nvSpPr>
              <p:spPr>
                <a:xfrm>
                  <a:off x="4278139" y="4120948"/>
                  <a:ext cx="37492" cy="3212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767" h="4085" extrusionOk="0">
                      <a:moveTo>
                        <a:pt x="2708" y="0"/>
                      </a:moveTo>
                      <a:cubicBezTo>
                        <a:pt x="2207" y="0"/>
                        <a:pt x="1697" y="186"/>
                        <a:pt x="1283" y="600"/>
                      </a:cubicBezTo>
                      <a:cubicBezTo>
                        <a:pt x="1" y="1895"/>
                        <a:pt x="908" y="4084"/>
                        <a:pt x="2722" y="4084"/>
                      </a:cubicBezTo>
                      <a:cubicBezTo>
                        <a:pt x="3847" y="4084"/>
                        <a:pt x="4755" y="3177"/>
                        <a:pt x="4767" y="2052"/>
                      </a:cubicBezTo>
                      <a:cubicBezTo>
                        <a:pt x="4767" y="815"/>
                        <a:pt x="3758" y="0"/>
                        <a:pt x="2708" y="0"/>
                      </a:cubicBezTo>
                      <a:close/>
                    </a:path>
                  </a:pathLst>
                </a:custGeom>
                <a:solidFill>
                  <a:srgbClr val="CFD9E0"/>
                </a:solidFill>
                <a:ln>
                  <a:solidFill>
                    <a:srgbClr val="BBBB09">
                      <a:alpha val="32000"/>
                    </a:srgbClr>
                  </a:solidFill>
                </a:ln>
              </p:spPr>
              <p:txBody>
                <a:bodyPr spcFirstLastPara="1" wrap="square" lIns="243800" tIns="243800" rIns="243800" bIns="243800" anchor="ctr" anchorCtr="0">
                  <a:noAutofit/>
                </a:bodyPr>
                <a:lstStyle/>
                <a:p>
                  <a:endParaRPr sz="3733"/>
                </a:p>
              </p:txBody>
            </p:sp>
            <p:sp>
              <p:nvSpPr>
                <p:cNvPr id="1408" name="Google Shape;12249;p117"/>
                <p:cNvSpPr/>
                <p:nvPr/>
              </p:nvSpPr>
              <p:spPr>
                <a:xfrm>
                  <a:off x="4290983" y="4130614"/>
                  <a:ext cx="14943" cy="1281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00" h="1629" extrusionOk="0">
                      <a:moveTo>
                        <a:pt x="1089" y="0"/>
                      </a:moveTo>
                      <a:cubicBezTo>
                        <a:pt x="363" y="0"/>
                        <a:pt x="1" y="883"/>
                        <a:pt x="509" y="1391"/>
                      </a:cubicBezTo>
                      <a:cubicBezTo>
                        <a:pt x="673" y="1555"/>
                        <a:pt x="876" y="1629"/>
                        <a:pt x="1076" y="1629"/>
                      </a:cubicBezTo>
                      <a:cubicBezTo>
                        <a:pt x="1495" y="1629"/>
                        <a:pt x="1900" y="1306"/>
                        <a:pt x="1900" y="823"/>
                      </a:cubicBezTo>
                      <a:cubicBezTo>
                        <a:pt x="1900" y="363"/>
                        <a:pt x="1537" y="0"/>
                        <a:pt x="1089" y="0"/>
                      </a:cubicBezTo>
                      <a:close/>
                    </a:path>
                  </a:pathLst>
                </a:custGeom>
                <a:solidFill>
                  <a:srgbClr val="869FB1"/>
                </a:solidFill>
                <a:ln>
                  <a:solidFill>
                    <a:srgbClr val="BBBB09">
                      <a:alpha val="32000"/>
                    </a:srgbClr>
                  </a:solidFill>
                </a:ln>
              </p:spPr>
              <p:txBody>
                <a:bodyPr spcFirstLastPara="1" wrap="square" lIns="243800" tIns="243800" rIns="243800" bIns="243800" anchor="ctr" anchorCtr="0">
                  <a:noAutofit/>
                </a:bodyPr>
                <a:lstStyle/>
                <a:p>
                  <a:endParaRPr sz="3733"/>
                </a:p>
              </p:txBody>
            </p:sp>
          </p:grpSp>
          <p:grpSp>
            <p:nvGrpSpPr>
              <p:cNvPr id="1389" name="Google Shape;12250;p117"/>
              <p:cNvGrpSpPr/>
              <p:nvPr/>
            </p:nvGrpSpPr>
            <p:grpSpPr>
              <a:xfrm>
                <a:off x="4419898" y="3977388"/>
                <a:ext cx="33497" cy="28692"/>
                <a:chOff x="4419898" y="3977388"/>
                <a:chExt cx="33497" cy="28692"/>
              </a:xfrm>
            </p:grpSpPr>
            <p:sp>
              <p:nvSpPr>
                <p:cNvPr id="1405" name="Google Shape;12251;p117"/>
                <p:cNvSpPr/>
                <p:nvPr/>
              </p:nvSpPr>
              <p:spPr>
                <a:xfrm>
                  <a:off x="4419898" y="3977388"/>
                  <a:ext cx="33497" cy="2869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259" h="3648" extrusionOk="0">
                      <a:moveTo>
                        <a:pt x="2426" y="0"/>
                      </a:moveTo>
                      <a:cubicBezTo>
                        <a:pt x="1979" y="0"/>
                        <a:pt x="1522" y="167"/>
                        <a:pt x="1150" y="539"/>
                      </a:cubicBezTo>
                      <a:cubicBezTo>
                        <a:pt x="1" y="1688"/>
                        <a:pt x="811" y="3648"/>
                        <a:pt x="2432" y="3648"/>
                      </a:cubicBezTo>
                      <a:cubicBezTo>
                        <a:pt x="3448" y="3648"/>
                        <a:pt x="4259" y="2837"/>
                        <a:pt x="4259" y="1833"/>
                      </a:cubicBezTo>
                      <a:cubicBezTo>
                        <a:pt x="4259" y="729"/>
                        <a:pt x="3362" y="0"/>
                        <a:pt x="2426" y="0"/>
                      </a:cubicBezTo>
                      <a:close/>
                    </a:path>
                  </a:pathLst>
                </a:custGeom>
                <a:solidFill>
                  <a:srgbClr val="CFD9E0"/>
                </a:solidFill>
                <a:ln>
                  <a:solidFill>
                    <a:srgbClr val="BBBB09">
                      <a:alpha val="32000"/>
                    </a:srgbClr>
                  </a:solidFill>
                </a:ln>
              </p:spPr>
              <p:txBody>
                <a:bodyPr spcFirstLastPara="1" wrap="square" lIns="243800" tIns="243800" rIns="243800" bIns="243800" anchor="ctr" anchorCtr="0">
                  <a:noAutofit/>
                </a:bodyPr>
                <a:lstStyle/>
                <a:p>
                  <a:endParaRPr sz="3733"/>
                </a:p>
              </p:txBody>
            </p:sp>
            <p:sp>
              <p:nvSpPr>
                <p:cNvPr id="1406" name="Google Shape;12252;p117"/>
                <p:cNvSpPr/>
                <p:nvPr/>
              </p:nvSpPr>
              <p:spPr>
                <a:xfrm>
                  <a:off x="4432742" y="3987046"/>
                  <a:ext cx="11042" cy="939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04" h="1195" extrusionOk="0">
                      <a:moveTo>
                        <a:pt x="799" y="0"/>
                      </a:moveTo>
                      <a:cubicBezTo>
                        <a:pt x="267" y="0"/>
                        <a:pt x="1" y="641"/>
                        <a:pt x="376" y="1016"/>
                      </a:cubicBezTo>
                      <a:cubicBezTo>
                        <a:pt x="499" y="1139"/>
                        <a:pt x="650" y="1195"/>
                        <a:pt x="799" y="1195"/>
                      </a:cubicBezTo>
                      <a:cubicBezTo>
                        <a:pt x="1104" y="1195"/>
                        <a:pt x="1396" y="963"/>
                        <a:pt x="1404" y="605"/>
                      </a:cubicBezTo>
                      <a:cubicBezTo>
                        <a:pt x="1404" y="266"/>
                        <a:pt x="1138" y="0"/>
                        <a:pt x="799" y="0"/>
                      </a:cubicBezTo>
                      <a:close/>
                    </a:path>
                  </a:pathLst>
                </a:custGeom>
                <a:solidFill>
                  <a:srgbClr val="869FB1"/>
                </a:solidFill>
                <a:ln>
                  <a:solidFill>
                    <a:srgbClr val="BBBB09">
                      <a:alpha val="32000"/>
                    </a:srgbClr>
                  </a:solidFill>
                </a:ln>
              </p:spPr>
              <p:txBody>
                <a:bodyPr spcFirstLastPara="1" wrap="square" lIns="243800" tIns="243800" rIns="243800" bIns="243800" anchor="ctr" anchorCtr="0">
                  <a:noAutofit/>
                </a:bodyPr>
                <a:lstStyle/>
                <a:p>
                  <a:endParaRPr sz="3733"/>
                </a:p>
              </p:txBody>
            </p:sp>
          </p:grpSp>
          <p:grpSp>
            <p:nvGrpSpPr>
              <p:cNvPr id="1390" name="Google Shape;12253;p117"/>
              <p:cNvGrpSpPr/>
              <p:nvPr/>
            </p:nvGrpSpPr>
            <p:grpSpPr>
              <a:xfrm>
                <a:off x="4158930" y="4034684"/>
                <a:ext cx="33497" cy="28762"/>
                <a:chOff x="4158930" y="4034684"/>
                <a:chExt cx="33497" cy="28762"/>
              </a:xfrm>
            </p:grpSpPr>
            <p:sp>
              <p:nvSpPr>
                <p:cNvPr id="1403" name="Google Shape;12254;p117"/>
                <p:cNvSpPr/>
                <p:nvPr/>
              </p:nvSpPr>
              <p:spPr>
                <a:xfrm>
                  <a:off x="4158930" y="4034684"/>
                  <a:ext cx="33497" cy="2876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259" h="3657" extrusionOk="0">
                      <a:moveTo>
                        <a:pt x="2421" y="0"/>
                      </a:moveTo>
                      <a:cubicBezTo>
                        <a:pt x="1974" y="0"/>
                        <a:pt x="1520" y="166"/>
                        <a:pt x="1149" y="536"/>
                      </a:cubicBezTo>
                      <a:cubicBezTo>
                        <a:pt x="0" y="1685"/>
                        <a:pt x="811" y="3645"/>
                        <a:pt x="2432" y="3657"/>
                      </a:cubicBezTo>
                      <a:cubicBezTo>
                        <a:pt x="3436" y="3645"/>
                        <a:pt x="4258" y="2834"/>
                        <a:pt x="4258" y="1830"/>
                      </a:cubicBezTo>
                      <a:cubicBezTo>
                        <a:pt x="4258" y="732"/>
                        <a:pt x="3358" y="0"/>
                        <a:pt x="2421" y="0"/>
                      </a:cubicBezTo>
                      <a:close/>
                    </a:path>
                  </a:pathLst>
                </a:custGeom>
                <a:solidFill>
                  <a:srgbClr val="CFD9E0"/>
                </a:solidFill>
                <a:ln>
                  <a:solidFill>
                    <a:srgbClr val="BBBB09">
                      <a:alpha val="32000"/>
                    </a:srgbClr>
                  </a:solidFill>
                </a:ln>
              </p:spPr>
              <p:txBody>
                <a:bodyPr spcFirstLastPara="1" wrap="square" lIns="243800" tIns="243800" rIns="243800" bIns="243800" anchor="ctr" anchorCtr="0">
                  <a:noAutofit/>
                </a:bodyPr>
                <a:lstStyle/>
                <a:p>
                  <a:endParaRPr sz="3733"/>
                </a:p>
              </p:txBody>
            </p:sp>
            <p:sp>
              <p:nvSpPr>
                <p:cNvPr id="1404" name="Google Shape;12255;p117"/>
                <p:cNvSpPr/>
                <p:nvPr/>
              </p:nvSpPr>
              <p:spPr>
                <a:xfrm>
                  <a:off x="4173385" y="4044319"/>
                  <a:ext cx="9336" cy="943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87" h="1199" extrusionOk="0">
                      <a:moveTo>
                        <a:pt x="594" y="1"/>
                      </a:moveTo>
                      <a:cubicBezTo>
                        <a:pt x="267" y="1"/>
                        <a:pt x="1" y="279"/>
                        <a:pt x="1" y="605"/>
                      </a:cubicBezTo>
                      <a:cubicBezTo>
                        <a:pt x="1" y="932"/>
                        <a:pt x="267" y="1198"/>
                        <a:pt x="594" y="1198"/>
                      </a:cubicBezTo>
                      <a:cubicBezTo>
                        <a:pt x="920" y="1198"/>
                        <a:pt x="1186" y="932"/>
                        <a:pt x="1186" y="605"/>
                      </a:cubicBezTo>
                      <a:cubicBezTo>
                        <a:pt x="1186" y="279"/>
                        <a:pt x="920" y="1"/>
                        <a:pt x="594" y="1"/>
                      </a:cubicBezTo>
                      <a:close/>
                    </a:path>
                  </a:pathLst>
                </a:custGeom>
                <a:solidFill>
                  <a:srgbClr val="869FB1"/>
                </a:solidFill>
                <a:ln>
                  <a:solidFill>
                    <a:srgbClr val="BBBB09">
                      <a:alpha val="32000"/>
                    </a:srgbClr>
                  </a:solidFill>
                </a:ln>
              </p:spPr>
              <p:txBody>
                <a:bodyPr spcFirstLastPara="1" wrap="square" lIns="243800" tIns="243800" rIns="243800" bIns="243800" anchor="ctr" anchorCtr="0">
                  <a:noAutofit/>
                </a:bodyPr>
                <a:lstStyle/>
                <a:p>
                  <a:endParaRPr sz="3733"/>
                </a:p>
              </p:txBody>
            </p:sp>
          </p:grpSp>
          <p:grpSp>
            <p:nvGrpSpPr>
              <p:cNvPr id="1391" name="Google Shape;12256;p117"/>
              <p:cNvGrpSpPr/>
              <p:nvPr/>
            </p:nvGrpSpPr>
            <p:grpSpPr>
              <a:xfrm>
                <a:off x="4134949" y="3957049"/>
                <a:ext cx="33497" cy="28770"/>
                <a:chOff x="4134949" y="3957049"/>
                <a:chExt cx="33497" cy="28770"/>
              </a:xfrm>
            </p:grpSpPr>
            <p:sp>
              <p:nvSpPr>
                <p:cNvPr id="1401" name="Google Shape;12257;p117"/>
                <p:cNvSpPr/>
                <p:nvPr/>
              </p:nvSpPr>
              <p:spPr>
                <a:xfrm>
                  <a:off x="4134949" y="3957049"/>
                  <a:ext cx="33497" cy="2877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259" h="3658" extrusionOk="0">
                      <a:moveTo>
                        <a:pt x="2421" y="0"/>
                      </a:moveTo>
                      <a:cubicBezTo>
                        <a:pt x="1975" y="0"/>
                        <a:pt x="1520" y="166"/>
                        <a:pt x="1150" y="536"/>
                      </a:cubicBezTo>
                      <a:cubicBezTo>
                        <a:pt x="1" y="1685"/>
                        <a:pt x="811" y="3657"/>
                        <a:pt x="2432" y="3657"/>
                      </a:cubicBezTo>
                      <a:cubicBezTo>
                        <a:pt x="3436" y="3657"/>
                        <a:pt x="4259" y="2834"/>
                        <a:pt x="4259" y="1830"/>
                      </a:cubicBezTo>
                      <a:cubicBezTo>
                        <a:pt x="4259" y="732"/>
                        <a:pt x="3359" y="0"/>
                        <a:pt x="2421" y="0"/>
                      </a:cubicBezTo>
                      <a:close/>
                    </a:path>
                  </a:pathLst>
                </a:custGeom>
                <a:solidFill>
                  <a:srgbClr val="CFD9E0"/>
                </a:solidFill>
                <a:ln>
                  <a:solidFill>
                    <a:srgbClr val="BBBB09">
                      <a:alpha val="32000"/>
                    </a:srgbClr>
                  </a:solidFill>
                </a:ln>
              </p:spPr>
              <p:txBody>
                <a:bodyPr spcFirstLastPara="1" wrap="square" lIns="243800" tIns="243800" rIns="243800" bIns="243800" anchor="ctr" anchorCtr="0">
                  <a:noAutofit/>
                </a:bodyPr>
                <a:lstStyle/>
                <a:p>
                  <a:endParaRPr sz="3733"/>
                </a:p>
              </p:txBody>
            </p:sp>
            <p:sp>
              <p:nvSpPr>
                <p:cNvPr id="1402" name="Google Shape;12258;p117"/>
                <p:cNvSpPr/>
                <p:nvPr/>
              </p:nvSpPr>
              <p:spPr>
                <a:xfrm>
                  <a:off x="4147793" y="3966778"/>
                  <a:ext cx="10956" cy="938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93" h="1193" extrusionOk="0">
                      <a:moveTo>
                        <a:pt x="799" y="1"/>
                      </a:moveTo>
                      <a:cubicBezTo>
                        <a:pt x="267" y="1"/>
                        <a:pt x="1" y="642"/>
                        <a:pt x="376" y="1017"/>
                      </a:cubicBezTo>
                      <a:cubicBezTo>
                        <a:pt x="497" y="1138"/>
                        <a:pt x="646" y="1192"/>
                        <a:pt x="792" y="1192"/>
                      </a:cubicBezTo>
                      <a:cubicBezTo>
                        <a:pt x="1098" y="1192"/>
                        <a:pt x="1392" y="954"/>
                        <a:pt x="1392" y="593"/>
                      </a:cubicBezTo>
                      <a:cubicBezTo>
                        <a:pt x="1392" y="267"/>
                        <a:pt x="1126" y="1"/>
                        <a:pt x="799" y="1"/>
                      </a:cubicBezTo>
                      <a:close/>
                    </a:path>
                  </a:pathLst>
                </a:custGeom>
                <a:solidFill>
                  <a:srgbClr val="869FB1"/>
                </a:solidFill>
                <a:ln>
                  <a:solidFill>
                    <a:srgbClr val="BBBB09">
                      <a:alpha val="32000"/>
                    </a:srgbClr>
                  </a:solidFill>
                </a:ln>
              </p:spPr>
              <p:txBody>
                <a:bodyPr spcFirstLastPara="1" wrap="square" lIns="243800" tIns="243800" rIns="243800" bIns="243800" anchor="ctr" anchorCtr="0">
                  <a:noAutofit/>
                </a:bodyPr>
                <a:lstStyle/>
                <a:p>
                  <a:endParaRPr sz="3733"/>
                </a:p>
              </p:txBody>
            </p:sp>
          </p:grpSp>
          <p:grpSp>
            <p:nvGrpSpPr>
              <p:cNvPr id="1392" name="Google Shape;12259;p117"/>
              <p:cNvGrpSpPr/>
              <p:nvPr/>
            </p:nvGrpSpPr>
            <p:grpSpPr>
              <a:xfrm>
                <a:off x="4193653" y="4184403"/>
                <a:ext cx="43580" cy="37264"/>
                <a:chOff x="4193653" y="4184403"/>
                <a:chExt cx="43580" cy="37264"/>
              </a:xfrm>
            </p:grpSpPr>
            <p:sp>
              <p:nvSpPr>
                <p:cNvPr id="1399" name="Google Shape;12260;p117"/>
                <p:cNvSpPr/>
                <p:nvPr/>
              </p:nvSpPr>
              <p:spPr>
                <a:xfrm>
                  <a:off x="4193653" y="4184403"/>
                  <a:ext cx="43580" cy="3726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541" h="4738" extrusionOk="0">
                      <a:moveTo>
                        <a:pt x="3156" y="1"/>
                      </a:moveTo>
                      <a:cubicBezTo>
                        <a:pt x="2575" y="1"/>
                        <a:pt x="1982" y="216"/>
                        <a:pt x="1501" y="698"/>
                      </a:cubicBezTo>
                      <a:cubicBezTo>
                        <a:pt x="1" y="2185"/>
                        <a:pt x="1065" y="4738"/>
                        <a:pt x="3170" y="4738"/>
                      </a:cubicBezTo>
                      <a:cubicBezTo>
                        <a:pt x="4476" y="4738"/>
                        <a:pt x="5529" y="3673"/>
                        <a:pt x="5541" y="2367"/>
                      </a:cubicBezTo>
                      <a:cubicBezTo>
                        <a:pt x="5541" y="943"/>
                        <a:pt x="4373" y="1"/>
                        <a:pt x="3156" y="1"/>
                      </a:cubicBezTo>
                      <a:close/>
                    </a:path>
                  </a:pathLst>
                </a:custGeom>
                <a:solidFill>
                  <a:srgbClr val="CFD9E0"/>
                </a:solidFill>
                <a:ln>
                  <a:solidFill>
                    <a:srgbClr val="BBBB09">
                      <a:alpha val="32000"/>
                    </a:srgbClr>
                  </a:solidFill>
                </a:ln>
              </p:spPr>
              <p:txBody>
                <a:bodyPr spcFirstLastPara="1" wrap="square" lIns="243800" tIns="243800" rIns="243800" bIns="243800" anchor="ctr" anchorCtr="0">
                  <a:noAutofit/>
                </a:bodyPr>
                <a:lstStyle/>
                <a:p>
                  <a:endParaRPr sz="3733"/>
                </a:p>
              </p:txBody>
            </p:sp>
            <p:sp>
              <p:nvSpPr>
                <p:cNvPr id="1400" name="Google Shape;12261;p117"/>
                <p:cNvSpPr/>
                <p:nvPr/>
              </p:nvSpPr>
              <p:spPr>
                <a:xfrm>
                  <a:off x="4206591" y="4194069"/>
                  <a:ext cx="20944" cy="1794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63" h="2282" extrusionOk="0">
                      <a:moveTo>
                        <a:pt x="1525" y="1"/>
                      </a:moveTo>
                      <a:cubicBezTo>
                        <a:pt x="509" y="1"/>
                        <a:pt x="1" y="1223"/>
                        <a:pt x="714" y="1948"/>
                      </a:cubicBezTo>
                      <a:cubicBezTo>
                        <a:pt x="948" y="2179"/>
                        <a:pt x="1234" y="2282"/>
                        <a:pt x="1514" y="2282"/>
                      </a:cubicBezTo>
                      <a:cubicBezTo>
                        <a:pt x="2101" y="2282"/>
                        <a:pt x="2662" y="1826"/>
                        <a:pt x="2662" y="1138"/>
                      </a:cubicBezTo>
                      <a:cubicBezTo>
                        <a:pt x="2662" y="509"/>
                        <a:pt x="2154" y="1"/>
                        <a:pt x="1525" y="1"/>
                      </a:cubicBezTo>
                      <a:close/>
                    </a:path>
                  </a:pathLst>
                </a:custGeom>
                <a:solidFill>
                  <a:srgbClr val="869FB1"/>
                </a:solidFill>
                <a:ln>
                  <a:solidFill>
                    <a:srgbClr val="BBBB09">
                      <a:alpha val="32000"/>
                    </a:srgbClr>
                  </a:solidFill>
                </a:ln>
              </p:spPr>
              <p:txBody>
                <a:bodyPr spcFirstLastPara="1" wrap="square" lIns="243800" tIns="243800" rIns="243800" bIns="243800" anchor="ctr" anchorCtr="0">
                  <a:noAutofit/>
                </a:bodyPr>
                <a:lstStyle/>
                <a:p>
                  <a:endParaRPr sz="3733"/>
                </a:p>
              </p:txBody>
            </p:sp>
          </p:grpSp>
          <p:grpSp>
            <p:nvGrpSpPr>
              <p:cNvPr id="1393" name="Google Shape;12262;p117"/>
              <p:cNvGrpSpPr/>
              <p:nvPr/>
            </p:nvGrpSpPr>
            <p:grpSpPr>
              <a:xfrm>
                <a:off x="4343600" y="3943844"/>
                <a:ext cx="43580" cy="37312"/>
                <a:chOff x="4343600" y="3943844"/>
                <a:chExt cx="43580" cy="37312"/>
              </a:xfrm>
            </p:grpSpPr>
            <p:sp>
              <p:nvSpPr>
                <p:cNvPr id="1397" name="Google Shape;12263;p117"/>
                <p:cNvSpPr/>
                <p:nvPr/>
              </p:nvSpPr>
              <p:spPr>
                <a:xfrm>
                  <a:off x="4343600" y="3943844"/>
                  <a:ext cx="43580" cy="3731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541" h="4744" extrusionOk="0">
                      <a:moveTo>
                        <a:pt x="3156" y="1"/>
                      </a:moveTo>
                      <a:cubicBezTo>
                        <a:pt x="2574" y="1"/>
                        <a:pt x="1982" y="218"/>
                        <a:pt x="1500" y="703"/>
                      </a:cubicBezTo>
                      <a:cubicBezTo>
                        <a:pt x="0" y="2191"/>
                        <a:pt x="1065" y="4743"/>
                        <a:pt x="3169" y="4743"/>
                      </a:cubicBezTo>
                      <a:cubicBezTo>
                        <a:pt x="4476" y="4731"/>
                        <a:pt x="5528" y="3679"/>
                        <a:pt x="5540" y="2372"/>
                      </a:cubicBezTo>
                      <a:cubicBezTo>
                        <a:pt x="5540" y="949"/>
                        <a:pt x="4373" y="1"/>
                        <a:pt x="3156" y="1"/>
                      </a:cubicBezTo>
                      <a:close/>
                    </a:path>
                  </a:pathLst>
                </a:custGeom>
                <a:solidFill>
                  <a:srgbClr val="CFD9E0"/>
                </a:solidFill>
                <a:ln>
                  <a:solidFill>
                    <a:srgbClr val="BBBB09">
                      <a:alpha val="32000"/>
                    </a:srgbClr>
                  </a:solidFill>
                </a:ln>
              </p:spPr>
              <p:txBody>
                <a:bodyPr spcFirstLastPara="1" wrap="square" lIns="243800" tIns="243800" rIns="243800" bIns="243800" anchor="ctr" anchorCtr="0">
                  <a:noAutofit/>
                </a:bodyPr>
                <a:lstStyle/>
                <a:p>
                  <a:endParaRPr sz="3733"/>
                </a:p>
              </p:txBody>
            </p:sp>
            <p:sp>
              <p:nvSpPr>
                <p:cNvPr id="1398" name="Google Shape;12264;p117"/>
                <p:cNvSpPr/>
                <p:nvPr/>
              </p:nvSpPr>
              <p:spPr>
                <a:xfrm>
                  <a:off x="4359581" y="3953557"/>
                  <a:ext cx="17893" cy="1789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75" h="2275" extrusionOk="0">
                      <a:moveTo>
                        <a:pt x="1137" y="0"/>
                      </a:moveTo>
                      <a:cubicBezTo>
                        <a:pt x="508" y="0"/>
                        <a:pt x="0" y="508"/>
                        <a:pt x="0" y="1137"/>
                      </a:cubicBezTo>
                      <a:cubicBezTo>
                        <a:pt x="0" y="1766"/>
                        <a:pt x="508" y="2274"/>
                        <a:pt x="1137" y="2274"/>
                      </a:cubicBezTo>
                      <a:cubicBezTo>
                        <a:pt x="1766" y="2274"/>
                        <a:pt x="2275" y="1766"/>
                        <a:pt x="2275" y="1137"/>
                      </a:cubicBezTo>
                      <a:cubicBezTo>
                        <a:pt x="2275" y="508"/>
                        <a:pt x="1766" y="0"/>
                        <a:pt x="1137" y="0"/>
                      </a:cubicBezTo>
                      <a:close/>
                    </a:path>
                  </a:pathLst>
                </a:custGeom>
                <a:solidFill>
                  <a:srgbClr val="869FB1"/>
                </a:solidFill>
                <a:ln>
                  <a:solidFill>
                    <a:srgbClr val="BBBB09">
                      <a:alpha val="32000"/>
                    </a:srgbClr>
                  </a:solidFill>
                </a:ln>
              </p:spPr>
              <p:txBody>
                <a:bodyPr spcFirstLastPara="1" wrap="square" lIns="243800" tIns="243800" rIns="243800" bIns="243800" anchor="ctr" anchorCtr="0">
                  <a:noAutofit/>
                </a:bodyPr>
                <a:lstStyle/>
                <a:p>
                  <a:endParaRPr sz="3733"/>
                </a:p>
              </p:txBody>
            </p:sp>
          </p:grpSp>
          <p:grpSp>
            <p:nvGrpSpPr>
              <p:cNvPr id="1394" name="Google Shape;12265;p117"/>
              <p:cNvGrpSpPr/>
              <p:nvPr/>
            </p:nvGrpSpPr>
            <p:grpSpPr>
              <a:xfrm>
                <a:off x="4172339" y="3381693"/>
                <a:ext cx="31499" cy="27001"/>
                <a:chOff x="4172339" y="3381693"/>
                <a:chExt cx="31499" cy="27001"/>
              </a:xfrm>
            </p:grpSpPr>
            <p:sp>
              <p:nvSpPr>
                <p:cNvPr id="1395" name="Google Shape;12266;p117"/>
                <p:cNvSpPr/>
                <p:nvPr/>
              </p:nvSpPr>
              <p:spPr>
                <a:xfrm>
                  <a:off x="4172339" y="3381693"/>
                  <a:ext cx="31499" cy="2700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5" h="3433" extrusionOk="0">
                      <a:moveTo>
                        <a:pt x="2285" y="1"/>
                      </a:moveTo>
                      <a:cubicBezTo>
                        <a:pt x="1866" y="1"/>
                        <a:pt x="1438" y="157"/>
                        <a:pt x="1090" y="505"/>
                      </a:cubicBezTo>
                      <a:cubicBezTo>
                        <a:pt x="1" y="1581"/>
                        <a:pt x="775" y="3420"/>
                        <a:pt x="2299" y="3432"/>
                      </a:cubicBezTo>
                      <a:cubicBezTo>
                        <a:pt x="3243" y="3420"/>
                        <a:pt x="4005" y="2658"/>
                        <a:pt x="4005" y="1714"/>
                      </a:cubicBezTo>
                      <a:cubicBezTo>
                        <a:pt x="4005" y="683"/>
                        <a:pt x="3163" y="1"/>
                        <a:pt x="2285" y="1"/>
                      </a:cubicBezTo>
                      <a:close/>
                    </a:path>
                  </a:pathLst>
                </a:custGeom>
                <a:solidFill>
                  <a:srgbClr val="CFD9E0"/>
                </a:solidFill>
                <a:ln>
                  <a:solidFill>
                    <a:srgbClr val="BBBB09">
                      <a:alpha val="32000"/>
                    </a:srgbClr>
                  </a:solidFill>
                </a:ln>
              </p:spPr>
              <p:txBody>
                <a:bodyPr spcFirstLastPara="1" wrap="square" lIns="243800" tIns="243800" rIns="243800" bIns="243800" anchor="ctr" anchorCtr="0">
                  <a:noAutofit/>
                </a:bodyPr>
                <a:lstStyle/>
                <a:p>
                  <a:endParaRPr sz="3733"/>
                </a:p>
              </p:txBody>
            </p:sp>
            <p:sp>
              <p:nvSpPr>
                <p:cNvPr id="1396" name="Google Shape;12267;p117"/>
                <p:cNvSpPr/>
                <p:nvPr/>
              </p:nvSpPr>
              <p:spPr>
                <a:xfrm>
                  <a:off x="4185285" y="3391367"/>
                  <a:ext cx="8856" cy="760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26" h="967" extrusionOk="0">
                      <a:moveTo>
                        <a:pt x="653" y="1"/>
                      </a:moveTo>
                      <a:cubicBezTo>
                        <a:pt x="218" y="1"/>
                        <a:pt x="0" y="521"/>
                        <a:pt x="302" y="823"/>
                      </a:cubicBezTo>
                      <a:cubicBezTo>
                        <a:pt x="401" y="922"/>
                        <a:pt x="523" y="967"/>
                        <a:pt x="643" y="967"/>
                      </a:cubicBezTo>
                      <a:cubicBezTo>
                        <a:pt x="889" y="967"/>
                        <a:pt x="1125" y="778"/>
                        <a:pt x="1125" y="484"/>
                      </a:cubicBezTo>
                      <a:cubicBezTo>
                        <a:pt x="1125" y="218"/>
                        <a:pt x="919" y="1"/>
                        <a:pt x="653" y="1"/>
                      </a:cubicBezTo>
                      <a:close/>
                    </a:path>
                  </a:pathLst>
                </a:custGeom>
                <a:solidFill>
                  <a:srgbClr val="869FB1"/>
                </a:solidFill>
                <a:ln>
                  <a:solidFill>
                    <a:srgbClr val="BBBB09">
                      <a:alpha val="32000"/>
                    </a:srgbClr>
                  </a:solidFill>
                </a:ln>
              </p:spPr>
              <p:txBody>
                <a:bodyPr spcFirstLastPara="1" wrap="square" lIns="243800" tIns="243800" rIns="243800" bIns="243800" anchor="ctr" anchorCtr="0">
                  <a:noAutofit/>
                </a:bodyPr>
                <a:lstStyle/>
                <a:p>
                  <a:endParaRPr sz="3733"/>
                </a:p>
              </p:txBody>
            </p:sp>
          </p:grpSp>
        </p:grpSp>
      </p:grpSp>
      <p:pic>
        <p:nvPicPr>
          <p:cNvPr id="6" name="Imagen 5">
            <a:extLst>
              <a:ext uri="{FF2B5EF4-FFF2-40B4-BE49-F238E27FC236}">
                <a16:creationId xmlns:a16="http://schemas.microsoft.com/office/drawing/2014/main" id="{1FA4316E-B6DD-3345-BE13-9B038681A163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53877"/>
          <a:stretch/>
        </p:blipFill>
        <p:spPr>
          <a:xfrm>
            <a:off x="21779347" y="10860990"/>
            <a:ext cx="2164715" cy="2431269"/>
          </a:xfrm>
          <a:prstGeom prst="rect">
            <a:avLst/>
          </a:prstGeo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1FA4316E-B6DD-3345-BE13-9B038681A163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r="52314"/>
          <a:stretch/>
        </p:blipFill>
        <p:spPr>
          <a:xfrm>
            <a:off x="643655" y="10860990"/>
            <a:ext cx="2238093" cy="2431269"/>
          </a:xfrm>
          <a:prstGeom prst="rect">
            <a:avLst/>
          </a:prstGeom>
        </p:spPr>
      </p:pic>
      <p:sp>
        <p:nvSpPr>
          <p:cNvPr id="5" name="CuadroTexto 4">
            <a:extLst>
              <a:ext uri="{FF2B5EF4-FFF2-40B4-BE49-F238E27FC236}">
                <a16:creationId xmlns:a16="http://schemas.microsoft.com/office/drawing/2014/main" id="{A4F23F5D-C631-164E-971D-59D6B46631C1}"/>
              </a:ext>
            </a:extLst>
          </p:cNvPr>
          <p:cNvSpPr txBox="1"/>
          <p:nvPr/>
        </p:nvSpPr>
        <p:spPr>
          <a:xfrm>
            <a:off x="9327534" y="3253501"/>
            <a:ext cx="13248853" cy="46887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s-MX" sz="7467" b="1" dirty="0" smtClean="0">
                <a:solidFill>
                  <a:srgbClr val="3A7673"/>
                </a:solidFill>
              </a:rPr>
              <a:t>"</a:t>
            </a:r>
            <a:r>
              <a:rPr lang="es-MX" sz="7467" b="1" dirty="0">
                <a:solidFill>
                  <a:srgbClr val="3A7673"/>
                </a:solidFill>
              </a:rPr>
              <a:t>Equipos de Atención Primaria para la Acción en Salud</a:t>
            </a:r>
            <a:r>
              <a:rPr lang="es-CR" sz="7467" b="1" dirty="0">
                <a:solidFill>
                  <a:srgbClr val="3A7673"/>
                </a:solidFill>
              </a:rPr>
              <a:t>”</a:t>
            </a:r>
          </a:p>
          <a:p>
            <a:pPr algn="ctr"/>
            <a:endParaRPr lang="es-CR" sz="7467" b="1" dirty="0">
              <a:solidFill>
                <a:srgbClr val="3A7673"/>
              </a:solidFill>
            </a:endParaRPr>
          </a:p>
        </p:txBody>
      </p:sp>
      <p:cxnSp>
        <p:nvCxnSpPr>
          <p:cNvPr id="10" name="Conector recto 9"/>
          <p:cNvCxnSpPr/>
          <p:nvPr/>
        </p:nvCxnSpPr>
        <p:spPr>
          <a:xfrm>
            <a:off x="5967846" y="37182885"/>
            <a:ext cx="16984133" cy="0"/>
          </a:xfrm>
          <a:prstGeom prst="line">
            <a:avLst/>
          </a:prstGeom>
          <a:ln w="19050">
            <a:solidFill>
              <a:srgbClr val="D7EB1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ctángulo 10"/>
          <p:cNvSpPr/>
          <p:nvPr/>
        </p:nvSpPr>
        <p:spPr>
          <a:xfrm>
            <a:off x="3082505" y="12335559"/>
            <a:ext cx="1866257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ts val="3200"/>
              </a:spcBef>
              <a:tabLst>
                <a:tab pos="7482934" algn="ctr"/>
                <a:tab pos="14965867" algn="r"/>
              </a:tabLst>
            </a:pPr>
            <a:r>
              <a:rPr lang="es-CR" sz="2400" b="1" dirty="0"/>
              <a:t>¡Compartir el conocimiento para la acción! – </a:t>
            </a:r>
            <a:r>
              <a:rPr lang="en-US" sz="2400" b="1" dirty="0"/>
              <a:t>Sharing Knowledge for action!</a:t>
            </a:r>
            <a:endParaRPr lang="es-CR" sz="2933" b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2" name="Rectángulo 11"/>
          <p:cNvSpPr/>
          <p:nvPr/>
        </p:nvSpPr>
        <p:spPr>
          <a:xfrm>
            <a:off x="10431492" y="12896864"/>
            <a:ext cx="4134465" cy="37965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tabLst>
                <a:tab pos="7482934" algn="ctr"/>
                <a:tab pos="14965867" algn="r"/>
              </a:tabLst>
            </a:pPr>
            <a:r>
              <a:rPr lang="es-CR" sz="1867" dirty="0"/>
              <a:t>e-mail: red.equidadsalud@gmail.com</a:t>
            </a:r>
            <a:endParaRPr lang="es-CR" sz="1867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cxnSp>
        <p:nvCxnSpPr>
          <p:cNvPr id="13" name="Conector recto 12"/>
          <p:cNvCxnSpPr/>
          <p:nvPr/>
        </p:nvCxnSpPr>
        <p:spPr>
          <a:xfrm>
            <a:off x="3996440" y="12789460"/>
            <a:ext cx="16984133" cy="0"/>
          </a:xfrm>
          <a:prstGeom prst="line">
            <a:avLst/>
          </a:prstGeom>
          <a:ln w="19050">
            <a:solidFill>
              <a:srgbClr val="D7EB1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Rectángulo 2"/>
          <p:cNvSpPr/>
          <p:nvPr/>
        </p:nvSpPr>
        <p:spPr>
          <a:xfrm>
            <a:off x="9256826" y="8472792"/>
            <a:ext cx="13030107" cy="201593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r">
              <a:spcAft>
                <a:spcPts val="600"/>
              </a:spcAft>
              <a:buSzPts val="4900"/>
            </a:pPr>
            <a:r>
              <a:rPr lang="es-CR" sz="3600" b="1" dirty="0">
                <a:latin typeface="Tahoma"/>
                <a:ea typeface="Tahoma"/>
                <a:cs typeface="Tahoma"/>
              </a:rPr>
              <a:t>Dra. María del Rocío Sáenz Madrigal</a:t>
            </a:r>
          </a:p>
          <a:p>
            <a:pPr lvl="0" algn="r">
              <a:buSzPts val="4900"/>
            </a:pPr>
            <a:r>
              <a:rPr lang="es-CR" sz="2800" dirty="0">
                <a:latin typeface="Tahoma"/>
                <a:ea typeface="Tahoma"/>
                <a:cs typeface="Tahoma"/>
              </a:rPr>
              <a:t>Exministra de Salud de Costa Rica</a:t>
            </a:r>
          </a:p>
          <a:p>
            <a:pPr lvl="0" algn="r">
              <a:buSzPts val="4900"/>
            </a:pPr>
            <a:r>
              <a:rPr lang="es-CR" sz="2800" dirty="0">
                <a:latin typeface="Tahoma"/>
                <a:ea typeface="Tahoma"/>
                <a:cs typeface="Tahoma"/>
              </a:rPr>
              <a:t>Expresidenta Ejecutiva de la Caja Costarricense de Seguro Social</a:t>
            </a:r>
          </a:p>
          <a:p>
            <a:pPr lvl="0" algn="r">
              <a:buSzPts val="4900"/>
            </a:pPr>
            <a:r>
              <a:rPr lang="es-CR" sz="2800" dirty="0">
                <a:latin typeface="Tahoma"/>
                <a:ea typeface="Tahoma"/>
                <a:cs typeface="Tahoma"/>
              </a:rPr>
              <a:t>Directora Ejecutiva de la Red de las Américas para la Equidad en Salud</a:t>
            </a:r>
          </a:p>
        </p:txBody>
      </p:sp>
    </p:spTree>
    <p:extLst>
      <p:ext uri="{BB962C8B-B14F-4D97-AF65-F5344CB8AC3E}">
        <p14:creationId xmlns:p14="http://schemas.microsoft.com/office/powerpoint/2010/main" val="53209144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DA18966-19C4-438A-8DAA-336A255E13A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903307" y="1555200"/>
            <a:ext cx="13728778" cy="1720800"/>
          </a:xfrm>
        </p:spPr>
        <p:txBody>
          <a:bodyPr>
            <a:normAutofit/>
          </a:bodyPr>
          <a:lstStyle/>
          <a:p>
            <a:pPr algn="ctr"/>
            <a:r>
              <a:rPr lang="es-CR" dirty="0"/>
              <a:t>         </a:t>
            </a:r>
          </a:p>
        </p:txBody>
      </p:sp>
      <p:graphicFrame>
        <p:nvGraphicFramePr>
          <p:cNvPr id="8" name="Diagrama 7"/>
          <p:cNvGraphicFramePr/>
          <p:nvPr>
            <p:extLst>
              <p:ext uri="{D42A27DB-BD31-4B8C-83A1-F6EECF244321}">
                <p14:modId xmlns:p14="http://schemas.microsoft.com/office/powerpoint/2010/main" val="1180026971"/>
              </p:ext>
            </p:extLst>
          </p:nvPr>
        </p:nvGraphicFramePr>
        <p:xfrm>
          <a:off x="3019387" y="2703275"/>
          <a:ext cx="19000814" cy="1304323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9" name="Google Shape;106;p3"/>
          <p:cNvSpPr/>
          <p:nvPr/>
        </p:nvSpPr>
        <p:spPr>
          <a:xfrm>
            <a:off x="4782086" y="833563"/>
            <a:ext cx="16029598" cy="1148075"/>
          </a:xfrm>
          <a:prstGeom prst="rect">
            <a:avLst/>
          </a:prstGeom>
          <a:solidFill>
            <a:srgbClr val="3A7673"/>
          </a:solidFill>
          <a:ln>
            <a:noFill/>
          </a:ln>
        </p:spPr>
        <p:txBody>
          <a:bodyPr spcFirstLastPara="1" wrap="square" lIns="50800" tIns="50800" rIns="50800" bIns="50800" anchor="ctr" anchorCtr="0">
            <a:noAutofit/>
          </a:bodyPr>
          <a:lstStyle/>
          <a:p>
            <a:pPr lvl="0" algn="ctr">
              <a:buClr>
                <a:srgbClr val="FFFFFF"/>
              </a:buClr>
              <a:buSzPts val="3200"/>
            </a:pPr>
            <a:r>
              <a:rPr lang="es-CR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EQUIPAMIENTO PARA USO LABORAL Y DE PROTECCIÓN PERSONAL</a:t>
            </a:r>
            <a:endParaRPr lang="es-MX" sz="3600" b="1" i="0" u="none" strike="noStrike" cap="none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1" name="Flecha doblada 10"/>
          <p:cNvSpPr/>
          <p:nvPr/>
        </p:nvSpPr>
        <p:spPr>
          <a:xfrm rot="10800000">
            <a:off x="10083836" y="6345662"/>
            <a:ext cx="1406769" cy="1441939"/>
          </a:xfrm>
          <a:prstGeom prst="bentArrow">
            <a:avLst/>
          </a:prstGeom>
          <a:solidFill>
            <a:srgbClr val="3A767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R">
              <a:solidFill>
                <a:schemeClr val="tx1"/>
              </a:solidFill>
            </a:endParaRPr>
          </a:p>
        </p:txBody>
      </p:sp>
      <p:sp>
        <p:nvSpPr>
          <p:cNvPr id="12" name="Flecha doblada 11"/>
          <p:cNvSpPr/>
          <p:nvPr/>
        </p:nvSpPr>
        <p:spPr>
          <a:xfrm rot="10800000" flipH="1">
            <a:off x="14013346" y="6345663"/>
            <a:ext cx="1406769" cy="1441939"/>
          </a:xfrm>
          <a:prstGeom prst="bentArrow">
            <a:avLst/>
          </a:prstGeom>
          <a:solidFill>
            <a:srgbClr val="3A767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R">
              <a:solidFill>
                <a:schemeClr val="tx1"/>
              </a:solidFill>
            </a:endParaRPr>
          </a:p>
        </p:txBody>
      </p:sp>
      <p:sp>
        <p:nvSpPr>
          <p:cNvPr id="13" name="Flecha abajo 12"/>
          <p:cNvSpPr/>
          <p:nvPr/>
        </p:nvSpPr>
        <p:spPr>
          <a:xfrm>
            <a:off x="12609019" y="7066632"/>
            <a:ext cx="491778" cy="1944115"/>
          </a:xfrm>
          <a:prstGeom prst="downArrow">
            <a:avLst/>
          </a:prstGeom>
          <a:solidFill>
            <a:srgbClr val="3A767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R"/>
          </a:p>
        </p:txBody>
      </p:sp>
      <p:sp>
        <p:nvSpPr>
          <p:cNvPr id="14" name="Google Shape;576;p57"/>
          <p:cNvSpPr/>
          <p:nvPr/>
        </p:nvSpPr>
        <p:spPr>
          <a:xfrm rot="5400000">
            <a:off x="-598712" y="1219679"/>
            <a:ext cx="3179620" cy="1197425"/>
          </a:xfrm>
          <a:prstGeom prst="triangle">
            <a:avLst>
              <a:gd name="adj" fmla="val 50000"/>
            </a:avLst>
          </a:prstGeom>
          <a:solidFill>
            <a:srgbClr val="CCCC00"/>
          </a:solidFill>
          <a:ln w="19050" cap="flat" cmpd="sng">
            <a:noFill/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sz="1800"/>
          </a:p>
        </p:txBody>
      </p:sp>
      <p:sp>
        <p:nvSpPr>
          <p:cNvPr id="15" name="Google Shape;576;p57"/>
          <p:cNvSpPr/>
          <p:nvPr/>
        </p:nvSpPr>
        <p:spPr>
          <a:xfrm rot="5400000">
            <a:off x="-154111" y="2733444"/>
            <a:ext cx="3179620" cy="1197425"/>
          </a:xfrm>
          <a:prstGeom prst="triangle">
            <a:avLst>
              <a:gd name="adj" fmla="val 50000"/>
            </a:avLst>
          </a:prstGeom>
          <a:solidFill>
            <a:srgbClr val="3A7673"/>
          </a:solidFill>
          <a:ln w="19050" cap="flat" cmpd="sng">
            <a:noFill/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sz="1800"/>
          </a:p>
        </p:txBody>
      </p:sp>
    </p:spTree>
    <p:extLst>
      <p:ext uri="{BB962C8B-B14F-4D97-AF65-F5344CB8AC3E}">
        <p14:creationId xmlns:p14="http://schemas.microsoft.com/office/powerpoint/2010/main" val="292346895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" name="Diagrama 10"/>
          <p:cNvGraphicFramePr/>
          <p:nvPr>
            <p:extLst>
              <p:ext uri="{D42A27DB-BD31-4B8C-83A1-F6EECF244321}">
                <p14:modId xmlns:p14="http://schemas.microsoft.com/office/powerpoint/2010/main" val="559663523"/>
              </p:ext>
            </p:extLst>
          </p:nvPr>
        </p:nvGraphicFramePr>
        <p:xfrm>
          <a:off x="5744308" y="3058829"/>
          <a:ext cx="18639692" cy="862993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3" name="Google Shape;106;p3"/>
          <p:cNvSpPr/>
          <p:nvPr/>
        </p:nvSpPr>
        <p:spPr>
          <a:xfrm>
            <a:off x="4480393" y="926837"/>
            <a:ext cx="16029598" cy="1148075"/>
          </a:xfrm>
          <a:prstGeom prst="rect">
            <a:avLst/>
          </a:prstGeom>
          <a:solidFill>
            <a:srgbClr val="3A7673"/>
          </a:solidFill>
          <a:ln>
            <a:noFill/>
          </a:ln>
        </p:spPr>
        <p:txBody>
          <a:bodyPr spcFirstLastPara="1" wrap="square" lIns="50800" tIns="50800" rIns="50800" bIns="50800" anchor="ctr" anchorCtr="0">
            <a:noAutofit/>
          </a:bodyPr>
          <a:lstStyle/>
          <a:p>
            <a:pPr lvl="0" algn="ctr">
              <a:buClr>
                <a:srgbClr val="FFFFFF"/>
              </a:buClr>
              <a:buSzPts val="3200"/>
            </a:pPr>
            <a:r>
              <a:rPr lang="es-CR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LOS INSUMOS PARA PROTECCIÓN PERSONAL INCLUYEN </a:t>
            </a:r>
            <a:endParaRPr lang="es-MX" sz="3600" b="1" i="0" u="none" strike="noStrike" cap="none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pic>
        <p:nvPicPr>
          <p:cNvPr id="4098" name="Picture 2" descr="Recomendaciones para el uso de los EPP en establecimientos de salud –  CHARLAS DE SEGURIDAD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753" y="3126454"/>
            <a:ext cx="8464420" cy="85623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5690730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Toppan Subsidiary Okapi Pharmacy Launches Medicine Delivery Service |  TOPPAN PRINTI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83729" y="8273789"/>
            <a:ext cx="8714806" cy="49020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8" name="Diagrama 7"/>
          <p:cNvGraphicFramePr/>
          <p:nvPr>
            <p:extLst>
              <p:ext uri="{D42A27DB-BD31-4B8C-83A1-F6EECF244321}">
                <p14:modId xmlns:p14="http://schemas.microsoft.com/office/powerpoint/2010/main" val="1788210564"/>
              </p:ext>
            </p:extLst>
          </p:nvPr>
        </p:nvGraphicFramePr>
        <p:xfrm>
          <a:off x="756174" y="2968582"/>
          <a:ext cx="23369917" cy="564418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9" name="Google Shape;106;p3"/>
          <p:cNvSpPr/>
          <p:nvPr/>
        </p:nvSpPr>
        <p:spPr>
          <a:xfrm>
            <a:off x="4426333" y="918267"/>
            <a:ext cx="16029598" cy="1148075"/>
          </a:xfrm>
          <a:prstGeom prst="rect">
            <a:avLst/>
          </a:prstGeom>
          <a:solidFill>
            <a:srgbClr val="3A7673"/>
          </a:solidFill>
          <a:ln>
            <a:noFill/>
          </a:ln>
        </p:spPr>
        <p:txBody>
          <a:bodyPr spcFirstLastPara="1" wrap="square" lIns="50800" tIns="50800" rIns="50800" bIns="50800" anchor="ctr" anchorCtr="0">
            <a:noAutofit/>
          </a:bodyPr>
          <a:lstStyle/>
          <a:p>
            <a:pPr lvl="0" algn="ctr">
              <a:buClr>
                <a:srgbClr val="FFFFFF"/>
              </a:buClr>
              <a:buSzPts val="3200"/>
            </a:pPr>
            <a:r>
              <a:rPr lang="es-CR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TRANSPORTE</a:t>
            </a:r>
            <a:endParaRPr lang="es-MX" sz="3600" b="1" i="0" u="none" strike="noStrike" cap="none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</p:spTree>
    <p:extLst>
      <p:ext uri="{BB962C8B-B14F-4D97-AF65-F5344CB8AC3E}">
        <p14:creationId xmlns:p14="http://schemas.microsoft.com/office/powerpoint/2010/main" val="174780295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ítulo 2">
            <a:extLst>
              <a:ext uri="{FF2B5EF4-FFF2-40B4-BE49-F238E27FC236}">
                <a16:creationId xmlns:a16="http://schemas.microsoft.com/office/drawing/2014/main" id="{B816A267-ADE3-41A0-A3E1-6567617ECD4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205775" y="2349686"/>
            <a:ext cx="14550412" cy="7104896"/>
          </a:xfrm>
        </p:spPr>
        <p:txBody>
          <a:bodyPr>
            <a:normAutofit/>
          </a:bodyPr>
          <a:lstStyle/>
          <a:p>
            <a:r>
              <a:rPr lang="es-CR" dirty="0" smtClean="0"/>
              <a:t>Modalidades </a:t>
            </a:r>
            <a:r>
              <a:rPr lang="es-CR" dirty="0"/>
              <a:t>de </a:t>
            </a:r>
            <a:r>
              <a:rPr lang="es-CR" dirty="0" smtClean="0"/>
              <a:t>supervisión:</a:t>
            </a:r>
            <a:endParaRPr lang="es-CR" dirty="0"/>
          </a:p>
        </p:txBody>
      </p:sp>
      <p:graphicFrame>
        <p:nvGraphicFramePr>
          <p:cNvPr id="8" name="Diagrama 7"/>
          <p:cNvGraphicFramePr/>
          <p:nvPr>
            <p:extLst>
              <p:ext uri="{D42A27DB-BD31-4B8C-83A1-F6EECF244321}">
                <p14:modId xmlns:p14="http://schemas.microsoft.com/office/powerpoint/2010/main" val="1342776679"/>
              </p:ext>
            </p:extLst>
          </p:nvPr>
        </p:nvGraphicFramePr>
        <p:xfrm>
          <a:off x="1507775" y="2127622"/>
          <a:ext cx="22009333" cy="1083733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9" name="Google Shape;106;p3"/>
          <p:cNvSpPr/>
          <p:nvPr/>
        </p:nvSpPr>
        <p:spPr>
          <a:xfrm>
            <a:off x="4497643" y="832101"/>
            <a:ext cx="16029598" cy="1148075"/>
          </a:xfrm>
          <a:prstGeom prst="rect">
            <a:avLst/>
          </a:prstGeom>
          <a:solidFill>
            <a:srgbClr val="3A7673"/>
          </a:solidFill>
          <a:ln>
            <a:noFill/>
          </a:ln>
        </p:spPr>
        <p:txBody>
          <a:bodyPr spcFirstLastPara="1" wrap="square" lIns="50800" tIns="50800" rIns="50800" bIns="50800" anchor="ctr" anchorCtr="0">
            <a:noAutofit/>
          </a:bodyPr>
          <a:lstStyle/>
          <a:p>
            <a:pPr lvl="0" algn="ctr">
              <a:buClr>
                <a:srgbClr val="FFFFFF"/>
              </a:buClr>
              <a:buSzPts val="3200"/>
            </a:pPr>
            <a:r>
              <a:rPr lang="es-CR" sz="3600" b="1" dirty="0" smtClean="0">
                <a:solidFill>
                  <a:schemeClr val="bg1"/>
                </a:solidFill>
              </a:rPr>
              <a:t>SUPERVISIÓN DE FUNCIONES REALIZADAS POR EL ATAP</a:t>
            </a:r>
            <a:endParaRPr lang="es-MX" sz="3600" b="1" i="0" u="none" strike="noStrike" cap="none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grpSp>
        <p:nvGrpSpPr>
          <p:cNvPr id="10" name="Google Shape;14364;p129"/>
          <p:cNvGrpSpPr/>
          <p:nvPr/>
        </p:nvGrpSpPr>
        <p:grpSpPr>
          <a:xfrm>
            <a:off x="3287620" y="4657266"/>
            <a:ext cx="2830915" cy="2741577"/>
            <a:chOff x="-25104475" y="2340425"/>
            <a:chExt cx="295375" cy="296150"/>
          </a:xfrm>
          <a:solidFill>
            <a:srgbClr val="BBBB09"/>
          </a:solidFill>
        </p:grpSpPr>
        <p:sp>
          <p:nvSpPr>
            <p:cNvPr id="11" name="Google Shape;14365;p129"/>
            <p:cNvSpPr/>
            <p:nvPr/>
          </p:nvSpPr>
          <p:spPr>
            <a:xfrm>
              <a:off x="-25104475" y="2340425"/>
              <a:ext cx="225275" cy="296150"/>
            </a:xfrm>
            <a:custGeom>
              <a:avLst/>
              <a:gdLst/>
              <a:ahLst/>
              <a:cxnLst/>
              <a:rect l="l" t="t" r="r" b="b"/>
              <a:pathLst>
                <a:path w="9011" h="11846" extrusionOk="0">
                  <a:moveTo>
                    <a:pt x="4474" y="693"/>
                  </a:moveTo>
                  <a:cubicBezTo>
                    <a:pt x="5041" y="693"/>
                    <a:pt x="5514" y="1166"/>
                    <a:pt x="5514" y="1733"/>
                  </a:cubicBezTo>
                  <a:cubicBezTo>
                    <a:pt x="5514" y="1922"/>
                    <a:pt x="5671" y="2079"/>
                    <a:pt x="5860" y="2079"/>
                  </a:cubicBezTo>
                  <a:lnTo>
                    <a:pt x="6585" y="2079"/>
                  </a:lnTo>
                  <a:cubicBezTo>
                    <a:pt x="6774" y="2079"/>
                    <a:pt x="6931" y="2237"/>
                    <a:pt x="6931" y="2426"/>
                  </a:cubicBezTo>
                  <a:lnTo>
                    <a:pt x="6931" y="2804"/>
                  </a:lnTo>
                  <a:lnTo>
                    <a:pt x="2080" y="2804"/>
                  </a:lnTo>
                  <a:lnTo>
                    <a:pt x="2080" y="2426"/>
                  </a:lnTo>
                  <a:cubicBezTo>
                    <a:pt x="2048" y="2237"/>
                    <a:pt x="2206" y="2079"/>
                    <a:pt x="2395" y="2079"/>
                  </a:cubicBezTo>
                  <a:lnTo>
                    <a:pt x="3119" y="2079"/>
                  </a:lnTo>
                  <a:cubicBezTo>
                    <a:pt x="3308" y="2079"/>
                    <a:pt x="3466" y="1922"/>
                    <a:pt x="3466" y="1733"/>
                  </a:cubicBezTo>
                  <a:cubicBezTo>
                    <a:pt x="3466" y="1134"/>
                    <a:pt x="3939" y="693"/>
                    <a:pt x="4474" y="693"/>
                  </a:cubicBezTo>
                  <a:close/>
                  <a:moveTo>
                    <a:pt x="8003" y="2804"/>
                  </a:moveTo>
                  <a:cubicBezTo>
                    <a:pt x="8192" y="2804"/>
                    <a:pt x="8349" y="2962"/>
                    <a:pt x="8349" y="3151"/>
                  </a:cubicBezTo>
                  <a:lnTo>
                    <a:pt x="8349" y="10838"/>
                  </a:lnTo>
                  <a:lnTo>
                    <a:pt x="8286" y="10838"/>
                  </a:lnTo>
                  <a:cubicBezTo>
                    <a:pt x="8286" y="11027"/>
                    <a:pt x="8129" y="11184"/>
                    <a:pt x="7940" y="11184"/>
                  </a:cubicBezTo>
                  <a:lnTo>
                    <a:pt x="1009" y="11184"/>
                  </a:lnTo>
                  <a:cubicBezTo>
                    <a:pt x="820" y="11184"/>
                    <a:pt x="662" y="11027"/>
                    <a:pt x="662" y="10838"/>
                  </a:cubicBezTo>
                  <a:lnTo>
                    <a:pt x="662" y="3151"/>
                  </a:lnTo>
                  <a:cubicBezTo>
                    <a:pt x="662" y="2962"/>
                    <a:pt x="820" y="2804"/>
                    <a:pt x="1009" y="2804"/>
                  </a:cubicBezTo>
                  <a:lnTo>
                    <a:pt x="1355" y="2804"/>
                  </a:lnTo>
                  <a:lnTo>
                    <a:pt x="1355" y="3151"/>
                  </a:lnTo>
                  <a:cubicBezTo>
                    <a:pt x="1355" y="3340"/>
                    <a:pt x="1544" y="3497"/>
                    <a:pt x="1733" y="3497"/>
                  </a:cubicBezTo>
                  <a:lnTo>
                    <a:pt x="7278" y="3497"/>
                  </a:lnTo>
                  <a:cubicBezTo>
                    <a:pt x="7467" y="3497"/>
                    <a:pt x="7625" y="3340"/>
                    <a:pt x="7625" y="3151"/>
                  </a:cubicBezTo>
                  <a:lnTo>
                    <a:pt x="7625" y="2804"/>
                  </a:lnTo>
                  <a:close/>
                  <a:moveTo>
                    <a:pt x="4474" y="0"/>
                  </a:moveTo>
                  <a:cubicBezTo>
                    <a:pt x="3655" y="0"/>
                    <a:pt x="2930" y="599"/>
                    <a:pt x="2773" y="1386"/>
                  </a:cubicBezTo>
                  <a:lnTo>
                    <a:pt x="2395" y="1386"/>
                  </a:lnTo>
                  <a:cubicBezTo>
                    <a:pt x="1954" y="1386"/>
                    <a:pt x="1576" y="1638"/>
                    <a:pt x="1418" y="2079"/>
                  </a:cubicBezTo>
                  <a:lnTo>
                    <a:pt x="1009" y="2079"/>
                  </a:lnTo>
                  <a:cubicBezTo>
                    <a:pt x="410" y="2079"/>
                    <a:pt x="0" y="2552"/>
                    <a:pt x="0" y="3119"/>
                  </a:cubicBezTo>
                  <a:lnTo>
                    <a:pt x="0" y="10838"/>
                  </a:lnTo>
                  <a:cubicBezTo>
                    <a:pt x="0" y="11405"/>
                    <a:pt x="473" y="11846"/>
                    <a:pt x="1009" y="11846"/>
                  </a:cubicBezTo>
                  <a:lnTo>
                    <a:pt x="7940" y="11846"/>
                  </a:lnTo>
                  <a:cubicBezTo>
                    <a:pt x="8538" y="11846"/>
                    <a:pt x="8979" y="11373"/>
                    <a:pt x="8979" y="10838"/>
                  </a:cubicBezTo>
                  <a:lnTo>
                    <a:pt x="8979" y="3151"/>
                  </a:lnTo>
                  <a:cubicBezTo>
                    <a:pt x="9011" y="2552"/>
                    <a:pt x="8538" y="2079"/>
                    <a:pt x="7940" y="2079"/>
                  </a:cubicBezTo>
                  <a:lnTo>
                    <a:pt x="7562" y="2079"/>
                  </a:lnTo>
                  <a:cubicBezTo>
                    <a:pt x="7404" y="1701"/>
                    <a:pt x="7026" y="1386"/>
                    <a:pt x="6553" y="1386"/>
                  </a:cubicBezTo>
                  <a:lnTo>
                    <a:pt x="6175" y="1386"/>
                  </a:lnTo>
                  <a:cubicBezTo>
                    <a:pt x="6018" y="599"/>
                    <a:pt x="5293" y="0"/>
                    <a:pt x="447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Google Shape;14366;p129"/>
            <p:cNvSpPr/>
            <p:nvPr/>
          </p:nvSpPr>
          <p:spPr>
            <a:xfrm>
              <a:off x="-25001300" y="2375075"/>
              <a:ext cx="18150" cy="17350"/>
            </a:xfrm>
            <a:custGeom>
              <a:avLst/>
              <a:gdLst/>
              <a:ahLst/>
              <a:cxnLst/>
              <a:rect l="l" t="t" r="r" b="b"/>
              <a:pathLst>
                <a:path w="726" h="694" extrusionOk="0">
                  <a:moveTo>
                    <a:pt x="347" y="0"/>
                  </a:moveTo>
                  <a:cubicBezTo>
                    <a:pt x="158" y="0"/>
                    <a:pt x="1" y="158"/>
                    <a:pt x="1" y="347"/>
                  </a:cubicBezTo>
                  <a:cubicBezTo>
                    <a:pt x="1" y="536"/>
                    <a:pt x="158" y="693"/>
                    <a:pt x="347" y="693"/>
                  </a:cubicBezTo>
                  <a:cubicBezTo>
                    <a:pt x="568" y="693"/>
                    <a:pt x="725" y="536"/>
                    <a:pt x="725" y="347"/>
                  </a:cubicBezTo>
                  <a:cubicBezTo>
                    <a:pt x="725" y="158"/>
                    <a:pt x="568" y="0"/>
                    <a:pt x="34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14367;p129"/>
            <p:cNvSpPr/>
            <p:nvPr/>
          </p:nvSpPr>
          <p:spPr>
            <a:xfrm>
              <a:off x="-25070600" y="2444375"/>
              <a:ext cx="87450" cy="86675"/>
            </a:xfrm>
            <a:custGeom>
              <a:avLst/>
              <a:gdLst/>
              <a:ahLst/>
              <a:cxnLst/>
              <a:rect l="l" t="t" r="r" b="b"/>
              <a:pathLst>
                <a:path w="3498" h="3467" extrusionOk="0">
                  <a:moveTo>
                    <a:pt x="2773" y="725"/>
                  </a:moveTo>
                  <a:lnTo>
                    <a:pt x="2773" y="2805"/>
                  </a:lnTo>
                  <a:lnTo>
                    <a:pt x="693" y="2805"/>
                  </a:lnTo>
                  <a:lnTo>
                    <a:pt x="693" y="725"/>
                  </a:lnTo>
                  <a:close/>
                  <a:moveTo>
                    <a:pt x="378" y="1"/>
                  </a:moveTo>
                  <a:cubicBezTo>
                    <a:pt x="189" y="1"/>
                    <a:pt x="0" y="158"/>
                    <a:pt x="0" y="379"/>
                  </a:cubicBezTo>
                  <a:lnTo>
                    <a:pt x="0" y="3120"/>
                  </a:lnTo>
                  <a:cubicBezTo>
                    <a:pt x="0" y="3309"/>
                    <a:pt x="189" y="3466"/>
                    <a:pt x="378" y="3466"/>
                  </a:cubicBezTo>
                  <a:lnTo>
                    <a:pt x="3119" y="3466"/>
                  </a:lnTo>
                  <a:cubicBezTo>
                    <a:pt x="3340" y="3466"/>
                    <a:pt x="3497" y="3309"/>
                    <a:pt x="3497" y="3120"/>
                  </a:cubicBezTo>
                  <a:lnTo>
                    <a:pt x="3497" y="379"/>
                  </a:lnTo>
                  <a:cubicBezTo>
                    <a:pt x="3497" y="158"/>
                    <a:pt x="3340" y="1"/>
                    <a:pt x="311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" name="Google Shape;14368;p129"/>
            <p:cNvSpPr/>
            <p:nvPr/>
          </p:nvSpPr>
          <p:spPr>
            <a:xfrm>
              <a:off x="-24966650" y="2479025"/>
              <a:ext cx="52025" cy="18150"/>
            </a:xfrm>
            <a:custGeom>
              <a:avLst/>
              <a:gdLst/>
              <a:ahLst/>
              <a:cxnLst/>
              <a:rect l="l" t="t" r="r" b="b"/>
              <a:pathLst>
                <a:path w="2081" h="726" extrusionOk="0">
                  <a:moveTo>
                    <a:pt x="347" y="1"/>
                  </a:moveTo>
                  <a:cubicBezTo>
                    <a:pt x="158" y="1"/>
                    <a:pt x="1" y="158"/>
                    <a:pt x="1" y="347"/>
                  </a:cubicBezTo>
                  <a:cubicBezTo>
                    <a:pt x="1" y="568"/>
                    <a:pt x="158" y="726"/>
                    <a:pt x="347" y="726"/>
                  </a:cubicBezTo>
                  <a:lnTo>
                    <a:pt x="1734" y="726"/>
                  </a:lnTo>
                  <a:cubicBezTo>
                    <a:pt x="1923" y="726"/>
                    <a:pt x="2080" y="568"/>
                    <a:pt x="2080" y="347"/>
                  </a:cubicBezTo>
                  <a:cubicBezTo>
                    <a:pt x="2080" y="158"/>
                    <a:pt x="1923" y="1"/>
                    <a:pt x="173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" name="Google Shape;14369;p129"/>
            <p:cNvSpPr/>
            <p:nvPr/>
          </p:nvSpPr>
          <p:spPr>
            <a:xfrm>
              <a:off x="-24966650" y="2444375"/>
              <a:ext cx="52025" cy="18150"/>
            </a:xfrm>
            <a:custGeom>
              <a:avLst/>
              <a:gdLst/>
              <a:ahLst/>
              <a:cxnLst/>
              <a:rect l="l" t="t" r="r" b="b"/>
              <a:pathLst>
                <a:path w="2081" h="726" extrusionOk="0">
                  <a:moveTo>
                    <a:pt x="347" y="1"/>
                  </a:moveTo>
                  <a:cubicBezTo>
                    <a:pt x="158" y="1"/>
                    <a:pt x="1" y="158"/>
                    <a:pt x="1" y="379"/>
                  </a:cubicBezTo>
                  <a:cubicBezTo>
                    <a:pt x="1" y="568"/>
                    <a:pt x="158" y="725"/>
                    <a:pt x="347" y="725"/>
                  </a:cubicBezTo>
                  <a:lnTo>
                    <a:pt x="1734" y="725"/>
                  </a:lnTo>
                  <a:cubicBezTo>
                    <a:pt x="1923" y="725"/>
                    <a:pt x="2080" y="568"/>
                    <a:pt x="2080" y="379"/>
                  </a:cubicBezTo>
                  <a:cubicBezTo>
                    <a:pt x="2080" y="158"/>
                    <a:pt x="1923" y="1"/>
                    <a:pt x="173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14370;p129"/>
            <p:cNvSpPr/>
            <p:nvPr/>
          </p:nvSpPr>
          <p:spPr>
            <a:xfrm>
              <a:off x="-24966650" y="2513700"/>
              <a:ext cx="52025" cy="17350"/>
            </a:xfrm>
            <a:custGeom>
              <a:avLst/>
              <a:gdLst/>
              <a:ahLst/>
              <a:cxnLst/>
              <a:rect l="l" t="t" r="r" b="b"/>
              <a:pathLst>
                <a:path w="2081" h="694" extrusionOk="0">
                  <a:moveTo>
                    <a:pt x="347" y="0"/>
                  </a:moveTo>
                  <a:cubicBezTo>
                    <a:pt x="158" y="0"/>
                    <a:pt x="1" y="158"/>
                    <a:pt x="1" y="347"/>
                  </a:cubicBezTo>
                  <a:cubicBezTo>
                    <a:pt x="1" y="536"/>
                    <a:pt x="158" y="693"/>
                    <a:pt x="347" y="693"/>
                  </a:cubicBezTo>
                  <a:lnTo>
                    <a:pt x="1734" y="693"/>
                  </a:lnTo>
                  <a:cubicBezTo>
                    <a:pt x="1923" y="693"/>
                    <a:pt x="2080" y="536"/>
                    <a:pt x="2080" y="347"/>
                  </a:cubicBezTo>
                  <a:cubicBezTo>
                    <a:pt x="2080" y="158"/>
                    <a:pt x="1923" y="0"/>
                    <a:pt x="173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4371;p129"/>
            <p:cNvSpPr/>
            <p:nvPr/>
          </p:nvSpPr>
          <p:spPr>
            <a:xfrm>
              <a:off x="-25071400" y="2549125"/>
              <a:ext cx="156775" cy="17350"/>
            </a:xfrm>
            <a:custGeom>
              <a:avLst/>
              <a:gdLst/>
              <a:ahLst/>
              <a:cxnLst/>
              <a:rect l="l" t="t" r="r" b="b"/>
              <a:pathLst>
                <a:path w="6271" h="694" extrusionOk="0">
                  <a:moveTo>
                    <a:pt x="379" y="1"/>
                  </a:moveTo>
                  <a:cubicBezTo>
                    <a:pt x="158" y="1"/>
                    <a:pt x="1" y="158"/>
                    <a:pt x="1" y="347"/>
                  </a:cubicBezTo>
                  <a:cubicBezTo>
                    <a:pt x="1" y="536"/>
                    <a:pt x="158" y="694"/>
                    <a:pt x="379" y="694"/>
                  </a:cubicBezTo>
                  <a:lnTo>
                    <a:pt x="5924" y="694"/>
                  </a:lnTo>
                  <a:cubicBezTo>
                    <a:pt x="6113" y="694"/>
                    <a:pt x="6270" y="536"/>
                    <a:pt x="6270" y="347"/>
                  </a:cubicBezTo>
                  <a:cubicBezTo>
                    <a:pt x="6270" y="158"/>
                    <a:pt x="6113" y="1"/>
                    <a:pt x="592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" name="Google Shape;14372;p129"/>
            <p:cNvSpPr/>
            <p:nvPr/>
          </p:nvSpPr>
          <p:spPr>
            <a:xfrm>
              <a:off x="-25071400" y="2583800"/>
              <a:ext cx="156775" cy="17350"/>
            </a:xfrm>
            <a:custGeom>
              <a:avLst/>
              <a:gdLst/>
              <a:ahLst/>
              <a:cxnLst/>
              <a:rect l="l" t="t" r="r" b="b"/>
              <a:pathLst>
                <a:path w="6271" h="694" extrusionOk="0">
                  <a:moveTo>
                    <a:pt x="379" y="0"/>
                  </a:moveTo>
                  <a:cubicBezTo>
                    <a:pt x="158" y="0"/>
                    <a:pt x="1" y="158"/>
                    <a:pt x="1" y="347"/>
                  </a:cubicBezTo>
                  <a:cubicBezTo>
                    <a:pt x="1" y="536"/>
                    <a:pt x="158" y="693"/>
                    <a:pt x="379" y="693"/>
                  </a:cubicBezTo>
                  <a:lnTo>
                    <a:pt x="5924" y="693"/>
                  </a:lnTo>
                  <a:cubicBezTo>
                    <a:pt x="6113" y="693"/>
                    <a:pt x="6270" y="536"/>
                    <a:pt x="6270" y="347"/>
                  </a:cubicBezTo>
                  <a:cubicBezTo>
                    <a:pt x="6270" y="158"/>
                    <a:pt x="6113" y="0"/>
                    <a:pt x="592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" name="Google Shape;14373;p129"/>
            <p:cNvSpPr/>
            <p:nvPr/>
          </p:nvSpPr>
          <p:spPr>
            <a:xfrm>
              <a:off x="-24862675" y="2375850"/>
              <a:ext cx="53575" cy="260725"/>
            </a:xfrm>
            <a:custGeom>
              <a:avLst/>
              <a:gdLst/>
              <a:ahLst/>
              <a:cxnLst/>
              <a:rect l="l" t="t" r="r" b="b"/>
              <a:pathLst>
                <a:path w="2143" h="10429" extrusionOk="0">
                  <a:moveTo>
                    <a:pt x="1103" y="1103"/>
                  </a:moveTo>
                  <a:lnTo>
                    <a:pt x="1481" y="1797"/>
                  </a:lnTo>
                  <a:lnTo>
                    <a:pt x="1481" y="7625"/>
                  </a:lnTo>
                  <a:lnTo>
                    <a:pt x="757" y="7625"/>
                  </a:lnTo>
                  <a:lnTo>
                    <a:pt x="757" y="1797"/>
                  </a:lnTo>
                  <a:lnTo>
                    <a:pt x="1103" y="1103"/>
                  </a:lnTo>
                  <a:close/>
                  <a:moveTo>
                    <a:pt x="1481" y="8255"/>
                  </a:moveTo>
                  <a:lnTo>
                    <a:pt x="1481" y="9358"/>
                  </a:lnTo>
                  <a:cubicBezTo>
                    <a:pt x="1450" y="9578"/>
                    <a:pt x="1324" y="9736"/>
                    <a:pt x="1103" y="9736"/>
                  </a:cubicBezTo>
                  <a:cubicBezTo>
                    <a:pt x="914" y="9736"/>
                    <a:pt x="757" y="9578"/>
                    <a:pt x="757" y="9358"/>
                  </a:cubicBezTo>
                  <a:lnTo>
                    <a:pt x="757" y="8255"/>
                  </a:lnTo>
                  <a:close/>
                  <a:moveTo>
                    <a:pt x="1072" y="1"/>
                  </a:moveTo>
                  <a:cubicBezTo>
                    <a:pt x="946" y="1"/>
                    <a:pt x="820" y="64"/>
                    <a:pt x="757" y="190"/>
                  </a:cubicBezTo>
                  <a:lnTo>
                    <a:pt x="32" y="1576"/>
                  </a:lnTo>
                  <a:cubicBezTo>
                    <a:pt x="0" y="1608"/>
                    <a:pt x="0" y="1702"/>
                    <a:pt x="0" y="1734"/>
                  </a:cubicBezTo>
                  <a:lnTo>
                    <a:pt x="0" y="9421"/>
                  </a:lnTo>
                  <a:cubicBezTo>
                    <a:pt x="0" y="9988"/>
                    <a:pt x="473" y="10429"/>
                    <a:pt x="1040" y="10429"/>
                  </a:cubicBezTo>
                  <a:cubicBezTo>
                    <a:pt x="1607" y="10429"/>
                    <a:pt x="2048" y="9956"/>
                    <a:pt x="2048" y="9421"/>
                  </a:cubicBezTo>
                  <a:lnTo>
                    <a:pt x="2048" y="1734"/>
                  </a:lnTo>
                  <a:cubicBezTo>
                    <a:pt x="2143" y="1639"/>
                    <a:pt x="2143" y="1608"/>
                    <a:pt x="2111" y="1576"/>
                  </a:cubicBezTo>
                  <a:lnTo>
                    <a:pt x="1387" y="190"/>
                  </a:lnTo>
                  <a:cubicBezTo>
                    <a:pt x="1355" y="64"/>
                    <a:pt x="1198" y="1"/>
                    <a:pt x="1072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" name="Google Shape;14196;p128"/>
          <p:cNvGrpSpPr/>
          <p:nvPr/>
        </p:nvGrpSpPr>
        <p:grpSpPr>
          <a:xfrm>
            <a:off x="11391503" y="4817650"/>
            <a:ext cx="1897518" cy="2420808"/>
            <a:chOff x="-39783425" y="2337925"/>
            <a:chExt cx="275700" cy="318350"/>
          </a:xfrm>
          <a:solidFill>
            <a:srgbClr val="BBBB09"/>
          </a:solidFill>
        </p:grpSpPr>
        <p:sp>
          <p:nvSpPr>
            <p:cNvPr id="21" name="Google Shape;14197;p128"/>
            <p:cNvSpPr/>
            <p:nvPr/>
          </p:nvSpPr>
          <p:spPr>
            <a:xfrm>
              <a:off x="-39739325" y="2468600"/>
              <a:ext cx="194575" cy="148500"/>
            </a:xfrm>
            <a:custGeom>
              <a:avLst/>
              <a:gdLst/>
              <a:ahLst/>
              <a:cxnLst/>
              <a:rect l="l" t="t" r="r" b="b"/>
              <a:pathLst>
                <a:path w="7783" h="5940" extrusionOk="0">
                  <a:moveTo>
                    <a:pt x="6349" y="772"/>
                  </a:moveTo>
                  <a:cubicBezTo>
                    <a:pt x="6459" y="772"/>
                    <a:pt x="6570" y="812"/>
                    <a:pt x="6648" y="891"/>
                  </a:cubicBezTo>
                  <a:cubicBezTo>
                    <a:pt x="6711" y="954"/>
                    <a:pt x="6743" y="1017"/>
                    <a:pt x="6806" y="1080"/>
                  </a:cubicBezTo>
                  <a:cubicBezTo>
                    <a:pt x="6837" y="1300"/>
                    <a:pt x="6837" y="1458"/>
                    <a:pt x="6711" y="1552"/>
                  </a:cubicBezTo>
                  <a:lnTo>
                    <a:pt x="3340" y="4955"/>
                  </a:lnTo>
                  <a:cubicBezTo>
                    <a:pt x="3261" y="5033"/>
                    <a:pt x="3151" y="5073"/>
                    <a:pt x="3041" y="5073"/>
                  </a:cubicBezTo>
                  <a:cubicBezTo>
                    <a:pt x="2931" y="5073"/>
                    <a:pt x="2820" y="5033"/>
                    <a:pt x="2742" y="4955"/>
                  </a:cubicBezTo>
                  <a:lnTo>
                    <a:pt x="1040" y="3253"/>
                  </a:lnTo>
                  <a:cubicBezTo>
                    <a:pt x="883" y="3096"/>
                    <a:pt x="883" y="2812"/>
                    <a:pt x="1040" y="2655"/>
                  </a:cubicBezTo>
                  <a:lnTo>
                    <a:pt x="1135" y="2592"/>
                  </a:lnTo>
                  <a:cubicBezTo>
                    <a:pt x="1214" y="2513"/>
                    <a:pt x="1316" y="2474"/>
                    <a:pt x="1418" y="2474"/>
                  </a:cubicBezTo>
                  <a:cubicBezTo>
                    <a:pt x="1521" y="2474"/>
                    <a:pt x="1623" y="2513"/>
                    <a:pt x="1702" y="2592"/>
                  </a:cubicBezTo>
                  <a:lnTo>
                    <a:pt x="2742" y="3600"/>
                  </a:lnTo>
                  <a:cubicBezTo>
                    <a:pt x="2820" y="3679"/>
                    <a:pt x="2931" y="3718"/>
                    <a:pt x="3041" y="3718"/>
                  </a:cubicBezTo>
                  <a:cubicBezTo>
                    <a:pt x="3151" y="3718"/>
                    <a:pt x="3261" y="3679"/>
                    <a:pt x="3340" y="3600"/>
                  </a:cubicBezTo>
                  <a:lnTo>
                    <a:pt x="6050" y="891"/>
                  </a:lnTo>
                  <a:cubicBezTo>
                    <a:pt x="6128" y="812"/>
                    <a:pt x="6239" y="772"/>
                    <a:pt x="6349" y="772"/>
                  </a:cubicBezTo>
                  <a:close/>
                  <a:moveTo>
                    <a:pt x="6369" y="1"/>
                  </a:moveTo>
                  <a:cubicBezTo>
                    <a:pt x="6050" y="1"/>
                    <a:pt x="5719" y="119"/>
                    <a:pt x="5451" y="355"/>
                  </a:cubicBezTo>
                  <a:lnTo>
                    <a:pt x="3025" y="2781"/>
                  </a:lnTo>
                  <a:lnTo>
                    <a:pt x="2269" y="2025"/>
                  </a:lnTo>
                  <a:cubicBezTo>
                    <a:pt x="2040" y="1796"/>
                    <a:pt x="1742" y="1663"/>
                    <a:pt x="1421" y="1663"/>
                  </a:cubicBezTo>
                  <a:cubicBezTo>
                    <a:pt x="1256" y="1663"/>
                    <a:pt x="1085" y="1698"/>
                    <a:pt x="914" y="1773"/>
                  </a:cubicBezTo>
                  <a:cubicBezTo>
                    <a:pt x="694" y="1867"/>
                    <a:pt x="536" y="1993"/>
                    <a:pt x="473" y="2119"/>
                  </a:cubicBezTo>
                  <a:cubicBezTo>
                    <a:pt x="1" y="2592"/>
                    <a:pt x="1" y="3379"/>
                    <a:pt x="473" y="3883"/>
                  </a:cubicBezTo>
                  <a:lnTo>
                    <a:pt x="2143" y="5585"/>
                  </a:lnTo>
                  <a:cubicBezTo>
                    <a:pt x="2379" y="5821"/>
                    <a:pt x="2694" y="5939"/>
                    <a:pt x="3017" y="5939"/>
                  </a:cubicBezTo>
                  <a:cubicBezTo>
                    <a:pt x="3340" y="5939"/>
                    <a:pt x="3671" y="5821"/>
                    <a:pt x="3939" y="5585"/>
                  </a:cubicBezTo>
                  <a:lnTo>
                    <a:pt x="7310" y="2182"/>
                  </a:lnTo>
                  <a:cubicBezTo>
                    <a:pt x="7656" y="1836"/>
                    <a:pt x="7782" y="1300"/>
                    <a:pt x="7593" y="859"/>
                  </a:cubicBezTo>
                  <a:cubicBezTo>
                    <a:pt x="7467" y="575"/>
                    <a:pt x="7310" y="418"/>
                    <a:pt x="7215" y="355"/>
                  </a:cubicBezTo>
                  <a:cubicBezTo>
                    <a:pt x="6995" y="119"/>
                    <a:pt x="6688" y="1"/>
                    <a:pt x="636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14198;p128"/>
            <p:cNvSpPr/>
            <p:nvPr/>
          </p:nvSpPr>
          <p:spPr>
            <a:xfrm>
              <a:off x="-39783425" y="2337925"/>
              <a:ext cx="275700" cy="318350"/>
            </a:xfrm>
            <a:custGeom>
              <a:avLst/>
              <a:gdLst/>
              <a:ahLst/>
              <a:cxnLst/>
              <a:rect l="l" t="t" r="r" b="b"/>
              <a:pathLst>
                <a:path w="11028" h="12734" extrusionOk="0">
                  <a:moveTo>
                    <a:pt x="5608" y="793"/>
                  </a:moveTo>
                  <a:cubicBezTo>
                    <a:pt x="5829" y="793"/>
                    <a:pt x="5986" y="1014"/>
                    <a:pt x="6049" y="1234"/>
                  </a:cubicBezTo>
                  <a:cubicBezTo>
                    <a:pt x="6049" y="1486"/>
                    <a:pt x="6238" y="1644"/>
                    <a:pt x="6459" y="1644"/>
                  </a:cubicBezTo>
                  <a:lnTo>
                    <a:pt x="8129" y="1644"/>
                  </a:lnTo>
                  <a:cubicBezTo>
                    <a:pt x="8349" y="1644"/>
                    <a:pt x="8507" y="1833"/>
                    <a:pt x="8570" y="2053"/>
                  </a:cubicBezTo>
                  <a:lnTo>
                    <a:pt x="8570" y="2494"/>
                  </a:lnTo>
                  <a:lnTo>
                    <a:pt x="2773" y="2494"/>
                  </a:lnTo>
                  <a:lnTo>
                    <a:pt x="2773" y="2116"/>
                  </a:lnTo>
                  <a:lnTo>
                    <a:pt x="2741" y="2116"/>
                  </a:lnTo>
                  <a:cubicBezTo>
                    <a:pt x="2741" y="1864"/>
                    <a:pt x="2930" y="1707"/>
                    <a:pt x="3119" y="1675"/>
                  </a:cubicBezTo>
                  <a:lnTo>
                    <a:pt x="4789" y="1675"/>
                  </a:lnTo>
                  <a:cubicBezTo>
                    <a:pt x="5010" y="1675"/>
                    <a:pt x="5167" y="1486"/>
                    <a:pt x="5167" y="1234"/>
                  </a:cubicBezTo>
                  <a:cubicBezTo>
                    <a:pt x="5167" y="1014"/>
                    <a:pt x="5356" y="856"/>
                    <a:pt x="5608" y="793"/>
                  </a:cubicBezTo>
                  <a:close/>
                  <a:moveTo>
                    <a:pt x="10177" y="2494"/>
                  </a:moveTo>
                  <a:lnTo>
                    <a:pt x="10177" y="11883"/>
                  </a:lnTo>
                  <a:lnTo>
                    <a:pt x="788" y="11883"/>
                  </a:lnTo>
                  <a:lnTo>
                    <a:pt x="788" y="2494"/>
                  </a:lnTo>
                  <a:lnTo>
                    <a:pt x="1891" y="2494"/>
                  </a:lnTo>
                  <a:lnTo>
                    <a:pt x="1891" y="2904"/>
                  </a:lnTo>
                  <a:cubicBezTo>
                    <a:pt x="1891" y="3125"/>
                    <a:pt x="2111" y="3314"/>
                    <a:pt x="2332" y="3314"/>
                  </a:cubicBezTo>
                  <a:lnTo>
                    <a:pt x="8948" y="3314"/>
                  </a:lnTo>
                  <a:cubicBezTo>
                    <a:pt x="9200" y="3314"/>
                    <a:pt x="9357" y="3125"/>
                    <a:pt x="9357" y="2904"/>
                  </a:cubicBezTo>
                  <a:lnTo>
                    <a:pt x="9357" y="2494"/>
                  </a:lnTo>
                  <a:close/>
                  <a:moveTo>
                    <a:pt x="5615" y="1"/>
                  </a:moveTo>
                  <a:cubicBezTo>
                    <a:pt x="5456" y="1"/>
                    <a:pt x="5293" y="33"/>
                    <a:pt x="5136" y="100"/>
                  </a:cubicBezTo>
                  <a:cubicBezTo>
                    <a:pt x="4821" y="226"/>
                    <a:pt x="4537" y="478"/>
                    <a:pt x="4474" y="856"/>
                  </a:cubicBezTo>
                  <a:lnTo>
                    <a:pt x="3151" y="856"/>
                  </a:lnTo>
                  <a:cubicBezTo>
                    <a:pt x="2647" y="856"/>
                    <a:pt x="2174" y="1203"/>
                    <a:pt x="1985" y="1675"/>
                  </a:cubicBezTo>
                  <a:lnTo>
                    <a:pt x="410" y="1675"/>
                  </a:lnTo>
                  <a:cubicBezTo>
                    <a:pt x="158" y="1675"/>
                    <a:pt x="0" y="1864"/>
                    <a:pt x="0" y="2116"/>
                  </a:cubicBezTo>
                  <a:lnTo>
                    <a:pt x="0" y="12292"/>
                  </a:lnTo>
                  <a:cubicBezTo>
                    <a:pt x="0" y="12544"/>
                    <a:pt x="221" y="12734"/>
                    <a:pt x="410" y="12734"/>
                  </a:cubicBezTo>
                  <a:lnTo>
                    <a:pt x="10618" y="12734"/>
                  </a:lnTo>
                  <a:cubicBezTo>
                    <a:pt x="10838" y="12734"/>
                    <a:pt x="11027" y="12544"/>
                    <a:pt x="11027" y="12292"/>
                  </a:cubicBezTo>
                  <a:lnTo>
                    <a:pt x="11027" y="2116"/>
                  </a:lnTo>
                  <a:cubicBezTo>
                    <a:pt x="10996" y="1864"/>
                    <a:pt x="10807" y="1675"/>
                    <a:pt x="10555" y="1675"/>
                  </a:cubicBezTo>
                  <a:lnTo>
                    <a:pt x="9263" y="1675"/>
                  </a:lnTo>
                  <a:cubicBezTo>
                    <a:pt x="9105" y="1203"/>
                    <a:pt x="8633" y="856"/>
                    <a:pt x="8097" y="856"/>
                  </a:cubicBezTo>
                  <a:lnTo>
                    <a:pt x="6774" y="856"/>
                  </a:lnTo>
                  <a:cubicBezTo>
                    <a:pt x="6606" y="328"/>
                    <a:pt x="6127" y="1"/>
                    <a:pt x="561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3" name="Google Shape;14189;p128"/>
          <p:cNvGrpSpPr/>
          <p:nvPr/>
        </p:nvGrpSpPr>
        <p:grpSpPr>
          <a:xfrm>
            <a:off x="18278443" y="4657266"/>
            <a:ext cx="3525312" cy="2889023"/>
            <a:chOff x="-41695775" y="2683025"/>
            <a:chExt cx="319000" cy="317450"/>
          </a:xfrm>
          <a:solidFill>
            <a:srgbClr val="BBBB09"/>
          </a:solidFill>
        </p:grpSpPr>
        <p:sp>
          <p:nvSpPr>
            <p:cNvPr id="24" name="Google Shape;14190;p128"/>
            <p:cNvSpPr/>
            <p:nvPr/>
          </p:nvSpPr>
          <p:spPr>
            <a:xfrm>
              <a:off x="-41695775" y="2683025"/>
              <a:ext cx="319000" cy="317450"/>
            </a:xfrm>
            <a:custGeom>
              <a:avLst/>
              <a:gdLst/>
              <a:ahLst/>
              <a:cxnLst/>
              <a:rect l="l" t="t" r="r" b="b"/>
              <a:pathLst>
                <a:path w="12760" h="12698" extrusionOk="0">
                  <a:moveTo>
                    <a:pt x="6238" y="2521"/>
                  </a:moveTo>
                  <a:lnTo>
                    <a:pt x="10240" y="5199"/>
                  </a:lnTo>
                  <a:lnTo>
                    <a:pt x="10240" y="11815"/>
                  </a:lnTo>
                  <a:lnTo>
                    <a:pt x="2521" y="11815"/>
                  </a:lnTo>
                  <a:lnTo>
                    <a:pt x="2521" y="5199"/>
                  </a:lnTo>
                  <a:lnTo>
                    <a:pt x="6238" y="2521"/>
                  </a:lnTo>
                  <a:close/>
                  <a:moveTo>
                    <a:pt x="6270" y="1"/>
                  </a:moveTo>
                  <a:cubicBezTo>
                    <a:pt x="6049" y="1"/>
                    <a:pt x="5860" y="190"/>
                    <a:pt x="5860" y="379"/>
                  </a:cubicBezTo>
                  <a:lnTo>
                    <a:pt x="5860" y="1859"/>
                  </a:lnTo>
                  <a:lnTo>
                    <a:pt x="1891" y="4695"/>
                  </a:lnTo>
                  <a:lnTo>
                    <a:pt x="221" y="5861"/>
                  </a:lnTo>
                  <a:cubicBezTo>
                    <a:pt x="32" y="5987"/>
                    <a:pt x="0" y="6270"/>
                    <a:pt x="158" y="6459"/>
                  </a:cubicBezTo>
                  <a:cubicBezTo>
                    <a:pt x="229" y="6566"/>
                    <a:pt x="342" y="6623"/>
                    <a:pt x="466" y="6623"/>
                  </a:cubicBezTo>
                  <a:cubicBezTo>
                    <a:pt x="560" y="6623"/>
                    <a:pt x="661" y="6590"/>
                    <a:pt x="757" y="6522"/>
                  </a:cubicBezTo>
                  <a:lnTo>
                    <a:pt x="1733" y="5829"/>
                  </a:lnTo>
                  <a:lnTo>
                    <a:pt x="1733" y="12288"/>
                  </a:lnTo>
                  <a:cubicBezTo>
                    <a:pt x="1733" y="12508"/>
                    <a:pt x="1922" y="12697"/>
                    <a:pt x="2111" y="12697"/>
                  </a:cubicBezTo>
                  <a:lnTo>
                    <a:pt x="10649" y="12697"/>
                  </a:lnTo>
                  <a:cubicBezTo>
                    <a:pt x="10901" y="12697"/>
                    <a:pt x="11059" y="12508"/>
                    <a:pt x="11059" y="12288"/>
                  </a:cubicBezTo>
                  <a:lnTo>
                    <a:pt x="11059" y="5798"/>
                  </a:lnTo>
                  <a:lnTo>
                    <a:pt x="12035" y="6491"/>
                  </a:lnTo>
                  <a:cubicBezTo>
                    <a:pt x="12114" y="6543"/>
                    <a:pt x="12204" y="6568"/>
                    <a:pt x="12294" y="6568"/>
                  </a:cubicBezTo>
                  <a:cubicBezTo>
                    <a:pt x="12418" y="6568"/>
                    <a:pt x="12542" y="6519"/>
                    <a:pt x="12634" y="6428"/>
                  </a:cubicBezTo>
                  <a:cubicBezTo>
                    <a:pt x="12760" y="6207"/>
                    <a:pt x="12697" y="5987"/>
                    <a:pt x="12571" y="5829"/>
                  </a:cubicBezTo>
                  <a:lnTo>
                    <a:pt x="10901" y="4632"/>
                  </a:lnTo>
                  <a:cubicBezTo>
                    <a:pt x="10901" y="4632"/>
                    <a:pt x="6679" y="1796"/>
                    <a:pt x="6648" y="1796"/>
                  </a:cubicBezTo>
                  <a:lnTo>
                    <a:pt x="6648" y="379"/>
                  </a:lnTo>
                  <a:cubicBezTo>
                    <a:pt x="6648" y="158"/>
                    <a:pt x="6459" y="1"/>
                    <a:pt x="6270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14191;p128"/>
            <p:cNvSpPr/>
            <p:nvPr/>
          </p:nvSpPr>
          <p:spPr>
            <a:xfrm>
              <a:off x="-41615450" y="2813750"/>
              <a:ext cx="152050" cy="144975"/>
            </a:xfrm>
            <a:custGeom>
              <a:avLst/>
              <a:gdLst/>
              <a:ahLst/>
              <a:cxnLst/>
              <a:rect l="l" t="t" r="r" b="b"/>
              <a:pathLst>
                <a:path w="6082" h="5799" extrusionOk="0">
                  <a:moveTo>
                    <a:pt x="3050" y="782"/>
                  </a:moveTo>
                  <a:cubicBezTo>
                    <a:pt x="3325" y="782"/>
                    <a:pt x="3606" y="835"/>
                    <a:pt x="3876" y="947"/>
                  </a:cubicBezTo>
                  <a:cubicBezTo>
                    <a:pt x="4853" y="1419"/>
                    <a:pt x="5357" y="2616"/>
                    <a:pt x="4916" y="3656"/>
                  </a:cubicBezTo>
                  <a:cubicBezTo>
                    <a:pt x="4601" y="4412"/>
                    <a:pt x="3908" y="4916"/>
                    <a:pt x="3025" y="4916"/>
                  </a:cubicBezTo>
                  <a:cubicBezTo>
                    <a:pt x="1545" y="4916"/>
                    <a:pt x="568" y="3436"/>
                    <a:pt x="1135" y="2049"/>
                  </a:cubicBezTo>
                  <a:cubicBezTo>
                    <a:pt x="1465" y="1248"/>
                    <a:pt x="2235" y="782"/>
                    <a:pt x="3050" y="782"/>
                  </a:cubicBezTo>
                  <a:close/>
                  <a:moveTo>
                    <a:pt x="2968" y="0"/>
                  </a:moveTo>
                  <a:cubicBezTo>
                    <a:pt x="1995" y="0"/>
                    <a:pt x="1120" y="497"/>
                    <a:pt x="631" y="1262"/>
                  </a:cubicBezTo>
                  <a:cubicBezTo>
                    <a:pt x="95" y="2081"/>
                    <a:pt x="1" y="3152"/>
                    <a:pt x="347" y="4034"/>
                  </a:cubicBezTo>
                  <a:cubicBezTo>
                    <a:pt x="789" y="5074"/>
                    <a:pt x="1860" y="5798"/>
                    <a:pt x="3057" y="5798"/>
                  </a:cubicBezTo>
                  <a:cubicBezTo>
                    <a:pt x="4034" y="5798"/>
                    <a:pt x="4884" y="5326"/>
                    <a:pt x="5451" y="4538"/>
                  </a:cubicBezTo>
                  <a:cubicBezTo>
                    <a:pt x="5987" y="3719"/>
                    <a:pt x="6081" y="2648"/>
                    <a:pt x="5735" y="1766"/>
                  </a:cubicBezTo>
                  <a:cubicBezTo>
                    <a:pt x="5294" y="726"/>
                    <a:pt x="4223" y="1"/>
                    <a:pt x="3057" y="1"/>
                  </a:cubicBezTo>
                  <a:cubicBezTo>
                    <a:pt x="3027" y="1"/>
                    <a:pt x="2997" y="0"/>
                    <a:pt x="296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14192;p128"/>
            <p:cNvSpPr/>
            <p:nvPr/>
          </p:nvSpPr>
          <p:spPr>
            <a:xfrm>
              <a:off x="-41550075" y="2853950"/>
              <a:ext cx="40200" cy="42550"/>
            </a:xfrm>
            <a:custGeom>
              <a:avLst/>
              <a:gdLst/>
              <a:ahLst/>
              <a:cxnLst/>
              <a:rect l="l" t="t" r="r" b="b"/>
              <a:pathLst>
                <a:path w="1608" h="1702" extrusionOk="0">
                  <a:moveTo>
                    <a:pt x="379" y="0"/>
                  </a:moveTo>
                  <a:cubicBezTo>
                    <a:pt x="190" y="0"/>
                    <a:pt x="1" y="221"/>
                    <a:pt x="1" y="441"/>
                  </a:cubicBezTo>
                  <a:lnTo>
                    <a:pt x="1" y="1260"/>
                  </a:lnTo>
                  <a:cubicBezTo>
                    <a:pt x="1" y="1512"/>
                    <a:pt x="190" y="1701"/>
                    <a:pt x="379" y="1701"/>
                  </a:cubicBezTo>
                  <a:lnTo>
                    <a:pt x="1230" y="1701"/>
                  </a:lnTo>
                  <a:cubicBezTo>
                    <a:pt x="1450" y="1701"/>
                    <a:pt x="1608" y="1512"/>
                    <a:pt x="1608" y="1260"/>
                  </a:cubicBezTo>
                  <a:cubicBezTo>
                    <a:pt x="1608" y="1040"/>
                    <a:pt x="1419" y="851"/>
                    <a:pt x="1230" y="851"/>
                  </a:cubicBezTo>
                  <a:lnTo>
                    <a:pt x="788" y="851"/>
                  </a:lnTo>
                  <a:lnTo>
                    <a:pt x="788" y="410"/>
                  </a:lnTo>
                  <a:cubicBezTo>
                    <a:pt x="788" y="158"/>
                    <a:pt x="568" y="0"/>
                    <a:pt x="37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27" name="Imagen 26">
            <a:extLst>
              <a:ext uri="{FF2B5EF4-FFF2-40B4-BE49-F238E27FC236}">
                <a16:creationId xmlns:a16="http://schemas.microsoft.com/office/drawing/2014/main" id="{6C3737B1-7E7B-644A-9AFD-35C25921D81F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16903" t="31581" r="61131" b="29851"/>
          <a:stretch/>
        </p:blipFill>
        <p:spPr>
          <a:xfrm rot="5400000" flipH="1" flipV="1">
            <a:off x="258703" y="9378942"/>
            <a:ext cx="4078355" cy="45957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038985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Elipse 10"/>
          <p:cNvSpPr/>
          <p:nvPr/>
        </p:nvSpPr>
        <p:spPr>
          <a:xfrm>
            <a:off x="4812191" y="4592086"/>
            <a:ext cx="2223488" cy="2377899"/>
          </a:xfrm>
          <a:prstGeom prst="ellipse">
            <a:avLst/>
          </a:prstGeom>
          <a:solidFill>
            <a:schemeClr val="tx1">
              <a:lumMod val="20000"/>
              <a:lumOff val="8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R"/>
          </a:p>
        </p:txBody>
      </p:sp>
      <p:sp>
        <p:nvSpPr>
          <p:cNvPr id="12" name="Elipse 11"/>
          <p:cNvSpPr/>
          <p:nvPr/>
        </p:nvSpPr>
        <p:spPr>
          <a:xfrm>
            <a:off x="2523542" y="5478812"/>
            <a:ext cx="3200400" cy="3071563"/>
          </a:xfrm>
          <a:prstGeom prst="ellipse">
            <a:avLst/>
          </a:prstGeom>
          <a:solidFill>
            <a:srgbClr val="3A767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R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0239411F-8BDA-4056-A2FD-B3909297F42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919070" y="4172101"/>
            <a:ext cx="14062707" cy="5743618"/>
          </a:xfrm>
        </p:spPr>
        <p:txBody>
          <a:bodyPr/>
          <a:lstStyle/>
          <a:p>
            <a:r>
              <a:rPr lang="es-CR" dirty="0"/>
              <a:t>Además de las mencionadas anteriormente el </a:t>
            </a:r>
            <a:r>
              <a:rPr lang="es-CR" b="1" dirty="0">
                <a:solidFill>
                  <a:schemeClr val="accent2">
                    <a:lumMod val="50000"/>
                  </a:schemeClr>
                </a:solidFill>
              </a:rPr>
              <a:t>avance en la tecnología </a:t>
            </a:r>
            <a:r>
              <a:rPr lang="es-CR" dirty="0"/>
              <a:t>y la </a:t>
            </a:r>
            <a:r>
              <a:rPr lang="es-CR" b="1" dirty="0">
                <a:solidFill>
                  <a:schemeClr val="accent2">
                    <a:lumMod val="50000"/>
                  </a:schemeClr>
                </a:solidFill>
              </a:rPr>
              <a:t>visión del SIFF Móvil</a:t>
            </a:r>
            <a:r>
              <a:rPr lang="es-CR" dirty="0"/>
              <a:t>, nos permite mediante sistema de cubos estadísticos conocer información cuantitativa de actividades propias descritas en las visitas domiciliares siendo este un insumo de datos estadísticos para la </a:t>
            </a:r>
            <a:r>
              <a:rPr lang="es-CR" b="1" dirty="0">
                <a:solidFill>
                  <a:schemeClr val="accent2">
                    <a:lumMod val="50000"/>
                  </a:schemeClr>
                </a:solidFill>
              </a:rPr>
              <a:t>toma de decisiones </a:t>
            </a:r>
          </a:p>
        </p:txBody>
      </p:sp>
      <p:sp>
        <p:nvSpPr>
          <p:cNvPr id="8" name="Google Shape;106;p3"/>
          <p:cNvSpPr/>
          <p:nvPr/>
        </p:nvSpPr>
        <p:spPr>
          <a:xfrm>
            <a:off x="4816469" y="1463083"/>
            <a:ext cx="16029598" cy="1148075"/>
          </a:xfrm>
          <a:prstGeom prst="rect">
            <a:avLst/>
          </a:prstGeom>
          <a:solidFill>
            <a:srgbClr val="3A7673"/>
          </a:solidFill>
          <a:ln>
            <a:noFill/>
          </a:ln>
        </p:spPr>
        <p:txBody>
          <a:bodyPr spcFirstLastPara="1" wrap="square" lIns="50800" tIns="50800" rIns="50800" bIns="50800" anchor="ctr" anchorCtr="0">
            <a:noAutofit/>
          </a:bodyPr>
          <a:lstStyle/>
          <a:p>
            <a:pPr lvl="0" algn="ctr">
              <a:buClr>
                <a:srgbClr val="FFFFFF"/>
              </a:buClr>
              <a:buSzPts val="3200"/>
            </a:pPr>
            <a:r>
              <a:rPr lang="es-CR" sz="3600" b="1" dirty="0" smtClean="0">
                <a:solidFill>
                  <a:schemeClr val="bg1"/>
                </a:solidFill>
              </a:rPr>
              <a:t>SUPERVISIÓN DE FUNCIONES REALIZADAS POR EL ATAP EN EL SISTEMA INTEGRADO DE FICHA FAMILIAR (SIFF)</a:t>
            </a:r>
            <a:endParaRPr lang="es-MX" sz="3600" b="1" i="0" u="none" strike="noStrike" cap="none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3" name="Elipse 12"/>
          <p:cNvSpPr/>
          <p:nvPr/>
        </p:nvSpPr>
        <p:spPr>
          <a:xfrm>
            <a:off x="4405488" y="6118529"/>
            <a:ext cx="3292777" cy="3476364"/>
          </a:xfrm>
          <a:prstGeom prst="ellipse">
            <a:avLst/>
          </a:prstGeom>
          <a:solidFill>
            <a:srgbClr val="BBBB0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R"/>
          </a:p>
        </p:txBody>
      </p:sp>
      <p:sp>
        <p:nvSpPr>
          <p:cNvPr id="10" name="Google Shape;14811;p132"/>
          <p:cNvSpPr/>
          <p:nvPr/>
        </p:nvSpPr>
        <p:spPr>
          <a:xfrm>
            <a:off x="4184683" y="5864285"/>
            <a:ext cx="2195127" cy="2359251"/>
          </a:xfrm>
          <a:custGeom>
            <a:avLst/>
            <a:gdLst/>
            <a:ahLst/>
            <a:cxnLst/>
            <a:rect l="l" t="t" r="r" b="b"/>
            <a:pathLst>
              <a:path w="10272" h="11658" extrusionOk="0">
                <a:moveTo>
                  <a:pt x="7877" y="693"/>
                </a:moveTo>
                <a:cubicBezTo>
                  <a:pt x="8066" y="693"/>
                  <a:pt x="8224" y="851"/>
                  <a:pt x="8224" y="1040"/>
                </a:cubicBezTo>
                <a:lnTo>
                  <a:pt x="8224" y="1387"/>
                </a:lnTo>
                <a:lnTo>
                  <a:pt x="2080" y="1387"/>
                </a:lnTo>
                <a:lnTo>
                  <a:pt x="2080" y="1040"/>
                </a:lnTo>
                <a:cubicBezTo>
                  <a:pt x="2049" y="851"/>
                  <a:pt x="2206" y="693"/>
                  <a:pt x="2395" y="693"/>
                </a:cubicBezTo>
                <a:close/>
                <a:moveTo>
                  <a:pt x="9200" y="2710"/>
                </a:moveTo>
                <a:cubicBezTo>
                  <a:pt x="9421" y="2710"/>
                  <a:pt x="9578" y="2899"/>
                  <a:pt x="9578" y="3088"/>
                </a:cubicBezTo>
                <a:cubicBezTo>
                  <a:pt x="9578" y="3277"/>
                  <a:pt x="9421" y="3434"/>
                  <a:pt x="9200" y="3434"/>
                </a:cubicBezTo>
                <a:lnTo>
                  <a:pt x="8854" y="3434"/>
                </a:lnTo>
                <a:lnTo>
                  <a:pt x="8854" y="2773"/>
                </a:lnTo>
                <a:lnTo>
                  <a:pt x="9200" y="2773"/>
                </a:lnTo>
                <a:lnTo>
                  <a:pt x="9200" y="2710"/>
                </a:lnTo>
                <a:close/>
                <a:moveTo>
                  <a:pt x="6176" y="3907"/>
                </a:moveTo>
                <a:cubicBezTo>
                  <a:pt x="6207" y="4033"/>
                  <a:pt x="6333" y="4127"/>
                  <a:pt x="6491" y="4127"/>
                </a:cubicBezTo>
                <a:lnTo>
                  <a:pt x="9200" y="4127"/>
                </a:lnTo>
                <a:cubicBezTo>
                  <a:pt x="9326" y="4127"/>
                  <a:pt x="9421" y="4127"/>
                  <a:pt x="9515" y="4096"/>
                </a:cubicBezTo>
                <a:lnTo>
                  <a:pt x="9515" y="4096"/>
                </a:lnTo>
                <a:cubicBezTo>
                  <a:pt x="9421" y="4474"/>
                  <a:pt x="9011" y="4789"/>
                  <a:pt x="8539" y="4789"/>
                </a:cubicBezTo>
                <a:lnTo>
                  <a:pt x="6491" y="4789"/>
                </a:lnTo>
                <a:cubicBezTo>
                  <a:pt x="6333" y="4789"/>
                  <a:pt x="6239" y="4852"/>
                  <a:pt x="6176" y="5010"/>
                </a:cubicBezTo>
                <a:lnTo>
                  <a:pt x="5640" y="4474"/>
                </a:lnTo>
                <a:lnTo>
                  <a:pt x="6176" y="3907"/>
                </a:lnTo>
                <a:close/>
                <a:moveTo>
                  <a:pt x="1387" y="4789"/>
                </a:moveTo>
                <a:lnTo>
                  <a:pt x="1387" y="5451"/>
                </a:lnTo>
                <a:lnTo>
                  <a:pt x="1009" y="5451"/>
                </a:lnTo>
                <a:cubicBezTo>
                  <a:pt x="820" y="5451"/>
                  <a:pt x="662" y="5293"/>
                  <a:pt x="662" y="5073"/>
                </a:cubicBezTo>
                <a:cubicBezTo>
                  <a:pt x="662" y="4884"/>
                  <a:pt x="820" y="4789"/>
                  <a:pt x="1009" y="4789"/>
                </a:cubicBezTo>
                <a:close/>
                <a:moveTo>
                  <a:pt x="4065" y="5923"/>
                </a:moveTo>
                <a:lnTo>
                  <a:pt x="4601" y="6459"/>
                </a:lnTo>
                <a:lnTo>
                  <a:pt x="4065" y="7026"/>
                </a:lnTo>
                <a:cubicBezTo>
                  <a:pt x="4033" y="6900"/>
                  <a:pt x="3907" y="6774"/>
                  <a:pt x="3750" y="6774"/>
                </a:cubicBezTo>
                <a:lnTo>
                  <a:pt x="1702" y="6774"/>
                </a:lnTo>
                <a:cubicBezTo>
                  <a:pt x="1664" y="6779"/>
                  <a:pt x="1626" y="6782"/>
                  <a:pt x="1589" y="6782"/>
                </a:cubicBezTo>
                <a:cubicBezTo>
                  <a:pt x="1192" y="6782"/>
                  <a:pt x="838" y="6487"/>
                  <a:pt x="694" y="6112"/>
                </a:cubicBezTo>
                <a:lnTo>
                  <a:pt x="694" y="6112"/>
                </a:lnTo>
                <a:cubicBezTo>
                  <a:pt x="788" y="6144"/>
                  <a:pt x="914" y="6144"/>
                  <a:pt x="1009" y="6144"/>
                </a:cubicBezTo>
                <a:lnTo>
                  <a:pt x="3750" y="6144"/>
                </a:lnTo>
                <a:cubicBezTo>
                  <a:pt x="3907" y="6144"/>
                  <a:pt x="4002" y="6081"/>
                  <a:pt x="4065" y="5923"/>
                </a:cubicBezTo>
                <a:close/>
                <a:moveTo>
                  <a:pt x="8192" y="2048"/>
                </a:moveTo>
                <a:lnTo>
                  <a:pt x="8192" y="3434"/>
                </a:lnTo>
                <a:lnTo>
                  <a:pt x="6806" y="3434"/>
                </a:lnTo>
                <a:lnTo>
                  <a:pt x="6806" y="3088"/>
                </a:lnTo>
                <a:cubicBezTo>
                  <a:pt x="6806" y="2930"/>
                  <a:pt x="6743" y="2804"/>
                  <a:pt x="6617" y="2773"/>
                </a:cubicBezTo>
                <a:cubicBezTo>
                  <a:pt x="6571" y="2761"/>
                  <a:pt x="6520" y="2754"/>
                  <a:pt x="6472" y="2754"/>
                </a:cubicBezTo>
                <a:cubicBezTo>
                  <a:pt x="6388" y="2754"/>
                  <a:pt x="6310" y="2776"/>
                  <a:pt x="6270" y="2836"/>
                </a:cubicBezTo>
                <a:lnTo>
                  <a:pt x="4884" y="4222"/>
                </a:lnTo>
                <a:cubicBezTo>
                  <a:pt x="4758" y="4348"/>
                  <a:pt x="4758" y="4569"/>
                  <a:pt x="4884" y="4695"/>
                </a:cubicBezTo>
                <a:lnTo>
                  <a:pt x="6270" y="6081"/>
                </a:lnTo>
                <a:cubicBezTo>
                  <a:pt x="6315" y="6125"/>
                  <a:pt x="6407" y="6170"/>
                  <a:pt x="6501" y="6170"/>
                </a:cubicBezTo>
                <a:cubicBezTo>
                  <a:pt x="6540" y="6170"/>
                  <a:pt x="6580" y="6162"/>
                  <a:pt x="6617" y="6144"/>
                </a:cubicBezTo>
                <a:cubicBezTo>
                  <a:pt x="6743" y="6112"/>
                  <a:pt x="6806" y="5955"/>
                  <a:pt x="6806" y="5829"/>
                </a:cubicBezTo>
                <a:lnTo>
                  <a:pt x="6806" y="5482"/>
                </a:lnTo>
                <a:lnTo>
                  <a:pt x="8192" y="5482"/>
                </a:lnTo>
                <a:lnTo>
                  <a:pt x="8192" y="8948"/>
                </a:lnTo>
                <a:lnTo>
                  <a:pt x="2049" y="8948"/>
                </a:lnTo>
                <a:lnTo>
                  <a:pt x="2049" y="7530"/>
                </a:lnTo>
                <a:lnTo>
                  <a:pt x="3435" y="7530"/>
                </a:lnTo>
                <a:lnTo>
                  <a:pt x="3435" y="7877"/>
                </a:lnTo>
                <a:cubicBezTo>
                  <a:pt x="3435" y="8034"/>
                  <a:pt x="3498" y="8160"/>
                  <a:pt x="3624" y="8192"/>
                </a:cubicBezTo>
                <a:cubicBezTo>
                  <a:pt x="3676" y="8218"/>
                  <a:pt x="3734" y="8233"/>
                  <a:pt x="3788" y="8233"/>
                </a:cubicBezTo>
                <a:cubicBezTo>
                  <a:pt x="3864" y="8233"/>
                  <a:pt x="3934" y="8202"/>
                  <a:pt x="3970" y="8129"/>
                </a:cubicBezTo>
                <a:lnTo>
                  <a:pt x="5357" y="6742"/>
                </a:lnTo>
                <a:cubicBezTo>
                  <a:pt x="5483" y="6616"/>
                  <a:pt x="5483" y="6396"/>
                  <a:pt x="5357" y="6270"/>
                </a:cubicBezTo>
                <a:lnTo>
                  <a:pt x="3970" y="4884"/>
                </a:lnTo>
                <a:cubicBezTo>
                  <a:pt x="3924" y="4837"/>
                  <a:pt x="3828" y="4808"/>
                  <a:pt x="3730" y="4808"/>
                </a:cubicBezTo>
                <a:cubicBezTo>
                  <a:pt x="3694" y="4808"/>
                  <a:pt x="3658" y="4812"/>
                  <a:pt x="3624" y="4821"/>
                </a:cubicBezTo>
                <a:cubicBezTo>
                  <a:pt x="3498" y="4852"/>
                  <a:pt x="3435" y="5010"/>
                  <a:pt x="3435" y="5136"/>
                </a:cubicBezTo>
                <a:lnTo>
                  <a:pt x="3435" y="5482"/>
                </a:lnTo>
                <a:lnTo>
                  <a:pt x="2049" y="5482"/>
                </a:lnTo>
                <a:lnTo>
                  <a:pt x="2049" y="2048"/>
                </a:lnTo>
                <a:close/>
                <a:moveTo>
                  <a:pt x="8192" y="9609"/>
                </a:moveTo>
                <a:lnTo>
                  <a:pt x="8192" y="10649"/>
                </a:lnTo>
                <a:cubicBezTo>
                  <a:pt x="8192" y="10838"/>
                  <a:pt x="8035" y="10996"/>
                  <a:pt x="7877" y="10996"/>
                </a:cubicBezTo>
                <a:lnTo>
                  <a:pt x="2395" y="10996"/>
                </a:lnTo>
                <a:cubicBezTo>
                  <a:pt x="2206" y="10996"/>
                  <a:pt x="2049" y="10838"/>
                  <a:pt x="2049" y="10649"/>
                </a:cubicBezTo>
                <a:lnTo>
                  <a:pt x="2049" y="9609"/>
                </a:lnTo>
                <a:close/>
                <a:moveTo>
                  <a:pt x="2395" y="0"/>
                </a:moveTo>
                <a:cubicBezTo>
                  <a:pt x="1860" y="0"/>
                  <a:pt x="1387" y="473"/>
                  <a:pt x="1387" y="1040"/>
                </a:cubicBezTo>
                <a:lnTo>
                  <a:pt x="1387" y="4096"/>
                </a:lnTo>
                <a:lnTo>
                  <a:pt x="1009" y="4096"/>
                </a:lnTo>
                <a:cubicBezTo>
                  <a:pt x="473" y="4096"/>
                  <a:pt x="1" y="4569"/>
                  <a:pt x="1" y="5136"/>
                </a:cubicBezTo>
                <a:lnTo>
                  <a:pt x="1" y="5797"/>
                </a:lnTo>
                <a:cubicBezTo>
                  <a:pt x="1" y="6616"/>
                  <a:pt x="599" y="7341"/>
                  <a:pt x="1387" y="7498"/>
                </a:cubicBezTo>
                <a:lnTo>
                  <a:pt x="1387" y="10649"/>
                </a:lnTo>
                <a:cubicBezTo>
                  <a:pt x="1387" y="11185"/>
                  <a:pt x="1860" y="11657"/>
                  <a:pt x="2395" y="11657"/>
                </a:cubicBezTo>
                <a:lnTo>
                  <a:pt x="7877" y="11657"/>
                </a:lnTo>
                <a:cubicBezTo>
                  <a:pt x="8413" y="11657"/>
                  <a:pt x="8885" y="11185"/>
                  <a:pt x="8885" y="10649"/>
                </a:cubicBezTo>
                <a:lnTo>
                  <a:pt x="8885" y="5451"/>
                </a:lnTo>
                <a:cubicBezTo>
                  <a:pt x="9673" y="5293"/>
                  <a:pt x="10271" y="4569"/>
                  <a:pt x="10271" y="3749"/>
                </a:cubicBezTo>
                <a:lnTo>
                  <a:pt x="10271" y="3088"/>
                </a:lnTo>
                <a:cubicBezTo>
                  <a:pt x="10271" y="2521"/>
                  <a:pt x="9799" y="2048"/>
                  <a:pt x="9263" y="2048"/>
                </a:cubicBezTo>
                <a:lnTo>
                  <a:pt x="8885" y="2048"/>
                </a:lnTo>
                <a:lnTo>
                  <a:pt x="8885" y="1040"/>
                </a:lnTo>
                <a:cubicBezTo>
                  <a:pt x="8885" y="473"/>
                  <a:pt x="8413" y="0"/>
                  <a:pt x="7877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4" name="Imagen 13">
            <a:extLst>
              <a:ext uri="{FF2B5EF4-FFF2-40B4-BE49-F238E27FC236}">
                <a16:creationId xmlns:a16="http://schemas.microsoft.com/office/drawing/2014/main" id="{6C3737B1-7E7B-644A-9AFD-35C25921D81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6903" t="31581" r="61131" b="29851"/>
          <a:stretch/>
        </p:blipFill>
        <p:spPr>
          <a:xfrm flipH="1" flipV="1">
            <a:off x="20305645" y="9120239"/>
            <a:ext cx="4078355" cy="45957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49684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6" name="Picture 4" descr="Delivery Men Or Courier In Protective Medical Face Mask With A Box In His  Hands And Protective Gloves Delivery Of Goods During The Prevention Of  Coronovirus Concept Vector Illustration Stock Illustration -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67988" y="3239379"/>
            <a:ext cx="9916012" cy="99160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6"/>
          <p:cNvSpPr/>
          <p:nvPr/>
        </p:nvSpPr>
        <p:spPr>
          <a:xfrm>
            <a:off x="3048000" y="0"/>
            <a:ext cx="18288000" cy="13716000"/>
          </a:xfrm>
          <a:prstGeom prst="rect">
            <a:avLst/>
          </a:prstGeom>
          <a:noFill/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endParaRPr lang="es-CR" sz="2400" dirty="0">
              <a:solidFill>
                <a:schemeClr val="tx1"/>
              </a:solidFill>
            </a:endParaRPr>
          </a:p>
        </p:txBody>
      </p:sp>
      <p:sp>
        <p:nvSpPr>
          <p:cNvPr id="2" name="1 Subtítulo"/>
          <p:cNvSpPr>
            <a:spLocks noGrp="1"/>
          </p:cNvSpPr>
          <p:nvPr>
            <p:ph type="subTitle" idx="1"/>
          </p:nvPr>
        </p:nvSpPr>
        <p:spPr>
          <a:xfrm>
            <a:off x="1185742" y="3069145"/>
            <a:ext cx="15144504" cy="8199646"/>
          </a:xfrm>
        </p:spPr>
        <p:txBody>
          <a:bodyPr/>
          <a:lstStyle/>
          <a:p>
            <a:r>
              <a:rPr lang="es-CR" dirty="0"/>
              <a:t>Miembro del equipo que realiza actividades en los Escenarios Fuera del Establecimiento de Salud (EFES</a:t>
            </a:r>
            <a:r>
              <a:rPr lang="es-CR" dirty="0" smtClean="0"/>
              <a:t>):</a:t>
            </a:r>
            <a:endParaRPr lang="es-CR" dirty="0"/>
          </a:p>
        </p:txBody>
      </p:sp>
      <p:sp>
        <p:nvSpPr>
          <p:cNvPr id="14" name="Google Shape;105;p3"/>
          <p:cNvSpPr txBox="1"/>
          <p:nvPr/>
        </p:nvSpPr>
        <p:spPr>
          <a:xfrm>
            <a:off x="4861320" y="1130246"/>
            <a:ext cx="15565715" cy="8566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ctr" anchorCtr="0">
            <a:spAutoFit/>
          </a:bodyPr>
          <a:lstStyle/>
          <a:p>
            <a:pPr algn="ctr">
              <a:buSzPts val="4900"/>
            </a:pPr>
            <a:r>
              <a:rPr lang="es-CR" sz="4900" b="1" dirty="0" smtClean="0">
                <a:solidFill>
                  <a:srgbClr val="BBBB09"/>
                </a:solidFill>
                <a:latin typeface="Tahoma"/>
                <a:ea typeface="Tahoma"/>
                <a:cs typeface="Tahoma"/>
              </a:rPr>
              <a:t>Asistente Técnico de Atención Primaria en Salud</a:t>
            </a:r>
            <a:endParaRPr sz="4900" b="1" dirty="0">
              <a:solidFill>
                <a:srgbClr val="BBBB09"/>
              </a:solidFill>
              <a:latin typeface="Tahoma"/>
              <a:ea typeface="Tahoma"/>
              <a:cs typeface="Tahoma"/>
            </a:endParaRPr>
          </a:p>
        </p:txBody>
      </p:sp>
      <p:sp>
        <p:nvSpPr>
          <p:cNvPr id="4" name="Rectángulo redondeado 3"/>
          <p:cNvSpPr/>
          <p:nvPr/>
        </p:nvSpPr>
        <p:spPr>
          <a:xfrm>
            <a:off x="2034412" y="7168969"/>
            <a:ext cx="3522326" cy="1336431"/>
          </a:xfrm>
          <a:prstGeom prst="roundRect">
            <a:avLst/>
          </a:prstGeom>
          <a:noFill/>
          <a:ln>
            <a:solidFill>
              <a:srgbClr val="3A767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R" sz="4000" b="1" dirty="0" smtClean="0">
                <a:solidFill>
                  <a:schemeClr val="tx1">
                    <a:lumMod val="50000"/>
                  </a:schemeClr>
                </a:solidFill>
              </a:rPr>
              <a:t>Comunitario </a:t>
            </a:r>
            <a:endParaRPr lang="es-CR" sz="4000" b="1" dirty="0">
              <a:solidFill>
                <a:schemeClr val="tx1">
                  <a:lumMod val="50000"/>
                </a:schemeClr>
              </a:solidFill>
            </a:endParaRPr>
          </a:p>
        </p:txBody>
      </p:sp>
      <p:sp>
        <p:nvSpPr>
          <p:cNvPr id="16" name="Rectángulo redondeado 15"/>
          <p:cNvSpPr/>
          <p:nvPr/>
        </p:nvSpPr>
        <p:spPr>
          <a:xfrm>
            <a:off x="4179569" y="9898412"/>
            <a:ext cx="3522326" cy="1336431"/>
          </a:xfrm>
          <a:prstGeom prst="roundRect">
            <a:avLst/>
          </a:prstGeom>
          <a:noFill/>
          <a:ln>
            <a:solidFill>
              <a:srgbClr val="BBBB0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R" sz="4000" b="1" dirty="0" smtClean="0">
                <a:solidFill>
                  <a:schemeClr val="tx1">
                    <a:lumMod val="50000"/>
                  </a:schemeClr>
                </a:solidFill>
              </a:rPr>
              <a:t>Domiciliar </a:t>
            </a:r>
            <a:endParaRPr lang="es-CR" sz="4000" b="1" dirty="0">
              <a:solidFill>
                <a:schemeClr val="tx1">
                  <a:lumMod val="50000"/>
                </a:schemeClr>
              </a:solidFill>
            </a:endParaRPr>
          </a:p>
        </p:txBody>
      </p:sp>
      <p:sp>
        <p:nvSpPr>
          <p:cNvPr id="17" name="Rectángulo redondeado 16"/>
          <p:cNvSpPr/>
          <p:nvPr/>
        </p:nvSpPr>
        <p:spPr>
          <a:xfrm>
            <a:off x="7848563" y="7168968"/>
            <a:ext cx="3522326" cy="1336431"/>
          </a:xfrm>
          <a:prstGeom prst="roundRect">
            <a:avLst/>
          </a:prstGeom>
          <a:noFill/>
          <a:ln>
            <a:solidFill>
              <a:srgbClr val="3A767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R" sz="4000" b="1" dirty="0" smtClean="0">
                <a:solidFill>
                  <a:schemeClr val="tx1">
                    <a:lumMod val="50000"/>
                  </a:schemeClr>
                </a:solidFill>
              </a:rPr>
              <a:t>Educativo </a:t>
            </a:r>
            <a:endParaRPr lang="es-CR" sz="4000" b="1" dirty="0">
              <a:solidFill>
                <a:schemeClr val="tx1">
                  <a:lumMod val="50000"/>
                </a:schemeClr>
              </a:solidFill>
            </a:endParaRPr>
          </a:p>
        </p:txBody>
      </p:sp>
      <p:sp>
        <p:nvSpPr>
          <p:cNvPr id="18" name="Rectángulo redondeado 17"/>
          <p:cNvSpPr/>
          <p:nvPr/>
        </p:nvSpPr>
        <p:spPr>
          <a:xfrm>
            <a:off x="10680500" y="9856140"/>
            <a:ext cx="3522326" cy="1336431"/>
          </a:xfrm>
          <a:prstGeom prst="roundRect">
            <a:avLst/>
          </a:prstGeom>
          <a:noFill/>
          <a:ln>
            <a:solidFill>
              <a:srgbClr val="3A767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R" sz="4000" b="1" dirty="0" smtClean="0">
                <a:solidFill>
                  <a:schemeClr val="tx1">
                    <a:lumMod val="50000"/>
                  </a:schemeClr>
                </a:solidFill>
              </a:rPr>
              <a:t>Laboral </a:t>
            </a:r>
            <a:endParaRPr lang="es-CR" sz="4000" b="1" dirty="0">
              <a:solidFill>
                <a:schemeClr val="tx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059278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/>
          <p:cNvSpPr>
            <a:spLocks noGrp="1"/>
          </p:cNvSpPr>
          <p:nvPr>
            <p:ph type="ctrTitle"/>
          </p:nvPr>
        </p:nvSpPr>
        <p:spPr>
          <a:xfrm>
            <a:off x="1191513" y="610333"/>
            <a:ext cx="23192487" cy="1146542"/>
          </a:xfrm>
        </p:spPr>
        <p:txBody>
          <a:bodyPr>
            <a:normAutofit fontScale="90000"/>
          </a:bodyPr>
          <a:lstStyle/>
          <a:p>
            <a:pPr algn="l"/>
            <a:r>
              <a:rPr lang="es-CR" sz="5600" dirty="0">
                <a:solidFill>
                  <a:srgbClr val="3A7673"/>
                </a:solidFill>
                <a:latin typeface="Arial" panose="020B0604020202020204" pitchFamily="34" charset="0"/>
              </a:rPr>
              <a:t>Programa Visita Domiciliar por el Asistente Técnico de Atención </a:t>
            </a:r>
            <a:r>
              <a:rPr lang="es-CR" sz="5600" dirty="0" smtClean="0">
                <a:solidFill>
                  <a:srgbClr val="3A7673"/>
                </a:solidFill>
                <a:latin typeface="Arial" panose="020B0604020202020204" pitchFamily="34" charset="0"/>
              </a:rPr>
              <a:t>Primaria</a:t>
            </a:r>
            <a:endParaRPr lang="es-CR" sz="5600" dirty="0">
              <a:solidFill>
                <a:srgbClr val="3A7673"/>
              </a:solidFill>
              <a:latin typeface="Arial" panose="020B0604020202020204" pitchFamily="34" charset="0"/>
            </a:endParaRPr>
          </a:p>
        </p:txBody>
      </p:sp>
      <p:sp>
        <p:nvSpPr>
          <p:cNvPr id="2" name="1 Subtítulo"/>
          <p:cNvSpPr>
            <a:spLocks noGrp="1"/>
          </p:cNvSpPr>
          <p:nvPr>
            <p:ph type="subTitle" idx="1"/>
          </p:nvPr>
        </p:nvSpPr>
        <p:spPr>
          <a:xfrm>
            <a:off x="1191513" y="2892947"/>
            <a:ext cx="10778814" cy="7333012"/>
          </a:xfrm>
        </p:spPr>
        <p:txBody>
          <a:bodyPr>
            <a:normAutofit fontScale="92500" lnSpcReduction="20000"/>
          </a:bodyPr>
          <a:lstStyle/>
          <a:p>
            <a:pPr algn="just"/>
            <a:endParaRPr lang="es-CR" dirty="0"/>
          </a:p>
          <a:p>
            <a:pPr algn="just"/>
            <a:r>
              <a:rPr lang="es-CR" dirty="0"/>
              <a:t>En la visita se realizan labores de </a:t>
            </a:r>
            <a:r>
              <a:rPr lang="es-CR" b="1" dirty="0">
                <a:solidFill>
                  <a:srgbClr val="BBBB09"/>
                </a:solidFill>
              </a:rPr>
              <a:t>promoción de la </a:t>
            </a:r>
            <a:r>
              <a:rPr lang="es-CR" b="1" dirty="0" smtClean="0">
                <a:solidFill>
                  <a:srgbClr val="BBBB09"/>
                </a:solidFill>
              </a:rPr>
              <a:t>salud, prevención </a:t>
            </a:r>
            <a:r>
              <a:rPr lang="es-CR" b="1" dirty="0">
                <a:solidFill>
                  <a:srgbClr val="BBBB09"/>
                </a:solidFill>
              </a:rPr>
              <a:t>y asistencia, </a:t>
            </a:r>
            <a:r>
              <a:rPr lang="es-CR" dirty="0"/>
              <a:t>programadas e incidentales a grupos prioritarios  a nivel domiciliar, comunitaria, EBAIS (en todas las zonas del país rurales, urbanas, periurbanas y marginales).</a:t>
            </a:r>
          </a:p>
          <a:p>
            <a:pPr algn="just"/>
            <a:endParaRPr lang="es-CR" dirty="0"/>
          </a:p>
          <a:p>
            <a:pPr algn="l"/>
            <a:r>
              <a:rPr lang="es-CR" b="1" dirty="0" smtClean="0"/>
              <a:t>Promoción</a:t>
            </a:r>
            <a:r>
              <a:rPr lang="es-CR" b="1" dirty="0"/>
              <a:t> </a:t>
            </a:r>
            <a:r>
              <a:rPr lang="es-CR" b="1" dirty="0" smtClean="0"/>
              <a:t>- </a:t>
            </a:r>
            <a:r>
              <a:rPr lang="es-CR" b="1" dirty="0"/>
              <a:t>Prevención </a:t>
            </a:r>
          </a:p>
          <a:p>
            <a:pPr algn="just"/>
            <a:endParaRPr lang="es-CR" dirty="0"/>
          </a:p>
        </p:txBody>
      </p:sp>
      <p:pic>
        <p:nvPicPr>
          <p:cNvPr id="10" name="Picture 3" descr="C:\Users\pvargav\Desktop\Fotos Grano de Oro\DSC0128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44237" y="3529065"/>
            <a:ext cx="7454900" cy="5591174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Imagen 14">
            <a:extLst>
              <a:ext uri="{FF2B5EF4-FFF2-40B4-BE49-F238E27FC236}">
                <a16:creationId xmlns:a16="http://schemas.microsoft.com/office/drawing/2014/main" id="{6C3737B1-7E7B-644A-9AFD-35C25921D81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6903" t="31581" r="61131" b="29851"/>
          <a:stretch/>
        </p:blipFill>
        <p:spPr>
          <a:xfrm flipH="1" flipV="1">
            <a:off x="20305645" y="9120239"/>
            <a:ext cx="4078355" cy="45957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0125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6" name="Diagrama 65"/>
          <p:cNvGraphicFramePr/>
          <p:nvPr>
            <p:extLst>
              <p:ext uri="{D42A27DB-BD31-4B8C-83A1-F6EECF244321}">
                <p14:modId xmlns:p14="http://schemas.microsoft.com/office/powerpoint/2010/main" val="1167672925"/>
              </p:ext>
            </p:extLst>
          </p:nvPr>
        </p:nvGraphicFramePr>
        <p:xfrm>
          <a:off x="399839" y="1750652"/>
          <a:ext cx="23319016" cy="1065000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pSp>
        <p:nvGrpSpPr>
          <p:cNvPr id="20" name="Google Shape;13958;p127"/>
          <p:cNvGrpSpPr/>
          <p:nvPr/>
        </p:nvGrpSpPr>
        <p:grpSpPr>
          <a:xfrm>
            <a:off x="11138568" y="5901462"/>
            <a:ext cx="1698855" cy="1400542"/>
            <a:chOff x="6238300" y="1426975"/>
            <a:chExt cx="489450" cy="483175"/>
          </a:xfrm>
          <a:solidFill>
            <a:srgbClr val="3A7673"/>
          </a:solidFill>
        </p:grpSpPr>
        <p:sp>
          <p:nvSpPr>
            <p:cNvPr id="21" name="Google Shape;13959;p127"/>
            <p:cNvSpPr/>
            <p:nvPr/>
          </p:nvSpPr>
          <p:spPr>
            <a:xfrm>
              <a:off x="6238300" y="1426975"/>
              <a:ext cx="489450" cy="483175"/>
            </a:xfrm>
            <a:custGeom>
              <a:avLst/>
              <a:gdLst/>
              <a:ahLst/>
              <a:cxnLst/>
              <a:rect l="l" t="t" r="r" b="b"/>
              <a:pathLst>
                <a:path w="19578" h="19327" extrusionOk="0">
                  <a:moveTo>
                    <a:pt x="16109" y="2267"/>
                  </a:moveTo>
                  <a:lnTo>
                    <a:pt x="16109" y="4803"/>
                  </a:lnTo>
                  <a:lnTo>
                    <a:pt x="14977" y="3831"/>
                  </a:lnTo>
                  <a:lnTo>
                    <a:pt x="14977" y="2267"/>
                  </a:lnTo>
                  <a:close/>
                  <a:moveTo>
                    <a:pt x="9880" y="1135"/>
                  </a:moveTo>
                  <a:cubicBezTo>
                    <a:pt x="10011" y="1135"/>
                    <a:pt x="10142" y="1181"/>
                    <a:pt x="10248" y="1274"/>
                  </a:cubicBezTo>
                  <a:lnTo>
                    <a:pt x="18174" y="8067"/>
                  </a:lnTo>
                  <a:cubicBezTo>
                    <a:pt x="18413" y="8270"/>
                    <a:pt x="18440" y="8626"/>
                    <a:pt x="18238" y="8864"/>
                  </a:cubicBezTo>
                  <a:lnTo>
                    <a:pt x="18238" y="8861"/>
                  </a:lnTo>
                  <a:cubicBezTo>
                    <a:pt x="18129" y="8988"/>
                    <a:pt x="17972" y="9061"/>
                    <a:pt x="17809" y="9061"/>
                  </a:cubicBezTo>
                  <a:cubicBezTo>
                    <a:pt x="17673" y="9061"/>
                    <a:pt x="17540" y="9012"/>
                    <a:pt x="17440" y="8925"/>
                  </a:cubicBezTo>
                  <a:lnTo>
                    <a:pt x="10251" y="2762"/>
                  </a:lnTo>
                  <a:cubicBezTo>
                    <a:pt x="10145" y="2672"/>
                    <a:pt x="10014" y="2626"/>
                    <a:pt x="9883" y="2626"/>
                  </a:cubicBezTo>
                  <a:cubicBezTo>
                    <a:pt x="9751" y="2626"/>
                    <a:pt x="9620" y="2672"/>
                    <a:pt x="9514" y="2762"/>
                  </a:cubicBezTo>
                  <a:lnTo>
                    <a:pt x="2687" y="8553"/>
                  </a:lnTo>
                  <a:cubicBezTo>
                    <a:pt x="2657" y="8575"/>
                    <a:pt x="2633" y="8596"/>
                    <a:pt x="2609" y="8623"/>
                  </a:cubicBezTo>
                  <a:lnTo>
                    <a:pt x="2250" y="8925"/>
                  </a:lnTo>
                  <a:cubicBezTo>
                    <a:pt x="2142" y="9016"/>
                    <a:pt x="2012" y="9060"/>
                    <a:pt x="1882" y="9060"/>
                  </a:cubicBezTo>
                  <a:cubicBezTo>
                    <a:pt x="1723" y="9060"/>
                    <a:pt x="1565" y="8994"/>
                    <a:pt x="1452" y="8864"/>
                  </a:cubicBezTo>
                  <a:cubicBezTo>
                    <a:pt x="1250" y="8629"/>
                    <a:pt x="1274" y="8273"/>
                    <a:pt x="1510" y="8067"/>
                  </a:cubicBezTo>
                  <a:lnTo>
                    <a:pt x="9511" y="1274"/>
                  </a:lnTo>
                  <a:cubicBezTo>
                    <a:pt x="9617" y="1181"/>
                    <a:pt x="9748" y="1135"/>
                    <a:pt x="9880" y="1135"/>
                  </a:cubicBezTo>
                  <a:close/>
                  <a:moveTo>
                    <a:pt x="12147" y="13665"/>
                  </a:moveTo>
                  <a:lnTo>
                    <a:pt x="12147" y="18195"/>
                  </a:lnTo>
                  <a:lnTo>
                    <a:pt x="7543" y="18195"/>
                  </a:lnTo>
                  <a:lnTo>
                    <a:pt x="7543" y="13665"/>
                  </a:lnTo>
                  <a:close/>
                  <a:moveTo>
                    <a:pt x="9883" y="3937"/>
                  </a:moveTo>
                  <a:lnTo>
                    <a:pt x="16109" y="9275"/>
                  </a:lnTo>
                  <a:lnTo>
                    <a:pt x="16109" y="18195"/>
                  </a:lnTo>
                  <a:lnTo>
                    <a:pt x="13280" y="18195"/>
                  </a:lnTo>
                  <a:lnTo>
                    <a:pt x="13280" y="13101"/>
                  </a:lnTo>
                  <a:cubicBezTo>
                    <a:pt x="13280" y="12787"/>
                    <a:pt x="13026" y="12533"/>
                    <a:pt x="12712" y="12533"/>
                  </a:cubicBezTo>
                  <a:lnTo>
                    <a:pt x="6975" y="12533"/>
                  </a:lnTo>
                  <a:cubicBezTo>
                    <a:pt x="6661" y="12533"/>
                    <a:pt x="6410" y="12787"/>
                    <a:pt x="6410" y="13101"/>
                  </a:cubicBezTo>
                  <a:lnTo>
                    <a:pt x="6410" y="18195"/>
                  </a:lnTo>
                  <a:lnTo>
                    <a:pt x="3578" y="18195"/>
                  </a:lnTo>
                  <a:lnTo>
                    <a:pt x="3578" y="9281"/>
                  </a:lnTo>
                  <a:lnTo>
                    <a:pt x="9883" y="3937"/>
                  </a:lnTo>
                  <a:close/>
                  <a:moveTo>
                    <a:pt x="9883" y="0"/>
                  </a:moveTo>
                  <a:cubicBezTo>
                    <a:pt x="9489" y="0"/>
                    <a:pt x="9095" y="137"/>
                    <a:pt x="8778" y="410"/>
                  </a:cubicBezTo>
                  <a:lnTo>
                    <a:pt x="773" y="7204"/>
                  </a:lnTo>
                  <a:cubicBezTo>
                    <a:pt x="154" y="7738"/>
                    <a:pt x="0" y="8635"/>
                    <a:pt x="411" y="9345"/>
                  </a:cubicBezTo>
                  <a:cubicBezTo>
                    <a:pt x="720" y="9881"/>
                    <a:pt x="1289" y="10193"/>
                    <a:pt x="1882" y="10193"/>
                  </a:cubicBezTo>
                  <a:cubicBezTo>
                    <a:pt x="2070" y="10193"/>
                    <a:pt x="2261" y="10162"/>
                    <a:pt x="2446" y="10096"/>
                  </a:cubicBezTo>
                  <a:lnTo>
                    <a:pt x="2446" y="18762"/>
                  </a:lnTo>
                  <a:cubicBezTo>
                    <a:pt x="2446" y="19073"/>
                    <a:pt x="2699" y="19327"/>
                    <a:pt x="3010" y="19327"/>
                  </a:cubicBezTo>
                  <a:lnTo>
                    <a:pt x="16673" y="19327"/>
                  </a:lnTo>
                  <a:cubicBezTo>
                    <a:pt x="16987" y="19327"/>
                    <a:pt x="17241" y="19073"/>
                    <a:pt x="17241" y="18762"/>
                  </a:cubicBezTo>
                  <a:lnTo>
                    <a:pt x="17241" y="10096"/>
                  </a:lnTo>
                  <a:cubicBezTo>
                    <a:pt x="17431" y="10163"/>
                    <a:pt x="17623" y="10195"/>
                    <a:pt x="17809" y="10195"/>
                  </a:cubicBezTo>
                  <a:cubicBezTo>
                    <a:pt x="18756" y="10195"/>
                    <a:pt x="19578" y="9388"/>
                    <a:pt x="19500" y="8363"/>
                  </a:cubicBezTo>
                  <a:cubicBezTo>
                    <a:pt x="19466" y="7913"/>
                    <a:pt x="19255" y="7497"/>
                    <a:pt x="18914" y="7204"/>
                  </a:cubicBezTo>
                  <a:lnTo>
                    <a:pt x="17241" y="5770"/>
                  </a:lnTo>
                  <a:lnTo>
                    <a:pt x="17241" y="1702"/>
                  </a:lnTo>
                  <a:cubicBezTo>
                    <a:pt x="17241" y="1388"/>
                    <a:pt x="16987" y="1135"/>
                    <a:pt x="16676" y="1135"/>
                  </a:cubicBezTo>
                  <a:lnTo>
                    <a:pt x="14412" y="1135"/>
                  </a:lnTo>
                  <a:cubicBezTo>
                    <a:pt x="14098" y="1135"/>
                    <a:pt x="13844" y="1388"/>
                    <a:pt x="13844" y="1702"/>
                  </a:cubicBezTo>
                  <a:lnTo>
                    <a:pt x="13844" y="2862"/>
                  </a:lnTo>
                  <a:lnTo>
                    <a:pt x="10988" y="410"/>
                  </a:lnTo>
                  <a:cubicBezTo>
                    <a:pt x="10671" y="137"/>
                    <a:pt x="10277" y="0"/>
                    <a:pt x="988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22" name="Google Shape;13960;p127"/>
            <p:cNvSpPr/>
            <p:nvPr/>
          </p:nvSpPr>
          <p:spPr>
            <a:xfrm>
              <a:off x="6426850" y="1596875"/>
              <a:ext cx="115150" cy="113250"/>
            </a:xfrm>
            <a:custGeom>
              <a:avLst/>
              <a:gdLst/>
              <a:ahLst/>
              <a:cxnLst/>
              <a:rect l="l" t="t" r="r" b="b"/>
              <a:pathLst>
                <a:path w="4606" h="4530" extrusionOk="0">
                  <a:moveTo>
                    <a:pt x="3473" y="1132"/>
                  </a:moveTo>
                  <a:lnTo>
                    <a:pt x="3473" y="3397"/>
                  </a:lnTo>
                  <a:lnTo>
                    <a:pt x="1133" y="3397"/>
                  </a:lnTo>
                  <a:lnTo>
                    <a:pt x="1133" y="1132"/>
                  </a:lnTo>
                  <a:close/>
                  <a:moveTo>
                    <a:pt x="565" y="0"/>
                  </a:moveTo>
                  <a:cubicBezTo>
                    <a:pt x="251" y="0"/>
                    <a:pt x="1" y="254"/>
                    <a:pt x="1" y="568"/>
                  </a:cubicBezTo>
                  <a:lnTo>
                    <a:pt x="1" y="3965"/>
                  </a:lnTo>
                  <a:cubicBezTo>
                    <a:pt x="1" y="4276"/>
                    <a:pt x="251" y="4529"/>
                    <a:pt x="565" y="4529"/>
                  </a:cubicBezTo>
                  <a:lnTo>
                    <a:pt x="4038" y="4529"/>
                  </a:lnTo>
                  <a:cubicBezTo>
                    <a:pt x="4352" y="4529"/>
                    <a:pt x="4605" y="4276"/>
                    <a:pt x="4605" y="3965"/>
                  </a:cubicBezTo>
                  <a:lnTo>
                    <a:pt x="4605" y="568"/>
                  </a:lnTo>
                  <a:cubicBezTo>
                    <a:pt x="4605" y="254"/>
                    <a:pt x="4352" y="0"/>
                    <a:pt x="403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23" name="Google Shape;13961;p127"/>
            <p:cNvSpPr/>
            <p:nvPr/>
          </p:nvSpPr>
          <p:spPr>
            <a:xfrm>
              <a:off x="6485350" y="1796900"/>
              <a:ext cx="28325" cy="28325"/>
            </a:xfrm>
            <a:custGeom>
              <a:avLst/>
              <a:gdLst/>
              <a:ahLst/>
              <a:cxnLst/>
              <a:rect l="l" t="t" r="r" b="b"/>
              <a:pathLst>
                <a:path w="1133" h="1133" extrusionOk="0">
                  <a:moveTo>
                    <a:pt x="565" y="1"/>
                  </a:moveTo>
                  <a:cubicBezTo>
                    <a:pt x="251" y="1"/>
                    <a:pt x="1" y="254"/>
                    <a:pt x="1" y="568"/>
                  </a:cubicBezTo>
                  <a:cubicBezTo>
                    <a:pt x="1" y="879"/>
                    <a:pt x="251" y="1133"/>
                    <a:pt x="565" y="1133"/>
                  </a:cubicBezTo>
                  <a:cubicBezTo>
                    <a:pt x="879" y="1133"/>
                    <a:pt x="1133" y="879"/>
                    <a:pt x="1133" y="568"/>
                  </a:cubicBezTo>
                  <a:cubicBezTo>
                    <a:pt x="1133" y="254"/>
                    <a:pt x="879" y="1"/>
                    <a:pt x="5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</p:grpSp>
      <p:sp>
        <p:nvSpPr>
          <p:cNvPr id="2" name="Triángulo isósceles 1"/>
          <p:cNvSpPr/>
          <p:nvPr/>
        </p:nvSpPr>
        <p:spPr>
          <a:xfrm>
            <a:off x="1898050" y="6243967"/>
            <a:ext cx="2929176" cy="419531"/>
          </a:xfrm>
          <a:prstGeom prst="triangle">
            <a:avLst/>
          </a:prstGeom>
          <a:noFill/>
          <a:ln w="63500">
            <a:solidFill>
              <a:srgbClr val="BBBB0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R">
              <a:solidFill>
                <a:srgbClr val="FF6600"/>
              </a:solidFill>
            </a:endParaRPr>
          </a:p>
        </p:txBody>
      </p:sp>
      <p:sp>
        <p:nvSpPr>
          <p:cNvPr id="13" name="Rectángulo 12"/>
          <p:cNvSpPr/>
          <p:nvPr/>
        </p:nvSpPr>
        <p:spPr>
          <a:xfrm>
            <a:off x="1898050" y="6945935"/>
            <a:ext cx="2929176" cy="738670"/>
          </a:xfrm>
          <a:prstGeom prst="rect">
            <a:avLst/>
          </a:prstGeom>
          <a:noFill/>
          <a:ln w="63500">
            <a:solidFill>
              <a:srgbClr val="BBBB0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R"/>
          </a:p>
        </p:txBody>
      </p:sp>
      <p:grpSp>
        <p:nvGrpSpPr>
          <p:cNvPr id="25" name="Google Shape;14940;p133"/>
          <p:cNvGrpSpPr/>
          <p:nvPr/>
        </p:nvGrpSpPr>
        <p:grpSpPr>
          <a:xfrm>
            <a:off x="5830158" y="9782761"/>
            <a:ext cx="776351" cy="728903"/>
            <a:chOff x="-57950750" y="2296300"/>
            <a:chExt cx="279625" cy="316650"/>
          </a:xfrm>
          <a:solidFill>
            <a:srgbClr val="BBBB09"/>
          </a:solidFill>
        </p:grpSpPr>
        <p:sp>
          <p:nvSpPr>
            <p:cNvPr id="26" name="Google Shape;14941;p133"/>
            <p:cNvSpPr/>
            <p:nvPr/>
          </p:nvSpPr>
          <p:spPr>
            <a:xfrm>
              <a:off x="-57847575" y="2528075"/>
              <a:ext cx="73250" cy="29750"/>
            </a:xfrm>
            <a:custGeom>
              <a:avLst/>
              <a:gdLst/>
              <a:ahLst/>
              <a:cxnLst/>
              <a:rect l="l" t="t" r="r" b="b"/>
              <a:pathLst>
                <a:path w="2930" h="1190" extrusionOk="0">
                  <a:moveTo>
                    <a:pt x="414" y="0"/>
                  </a:moveTo>
                  <a:cubicBezTo>
                    <a:pt x="315" y="0"/>
                    <a:pt x="221" y="40"/>
                    <a:pt x="158" y="118"/>
                  </a:cubicBezTo>
                  <a:cubicBezTo>
                    <a:pt x="0" y="276"/>
                    <a:pt x="0" y="528"/>
                    <a:pt x="158" y="654"/>
                  </a:cubicBezTo>
                  <a:cubicBezTo>
                    <a:pt x="536" y="1000"/>
                    <a:pt x="1008" y="1189"/>
                    <a:pt x="1481" y="1189"/>
                  </a:cubicBezTo>
                  <a:cubicBezTo>
                    <a:pt x="1954" y="1189"/>
                    <a:pt x="2458" y="1000"/>
                    <a:pt x="2773" y="654"/>
                  </a:cubicBezTo>
                  <a:cubicBezTo>
                    <a:pt x="2930" y="496"/>
                    <a:pt x="2930" y="244"/>
                    <a:pt x="2773" y="118"/>
                  </a:cubicBezTo>
                  <a:cubicBezTo>
                    <a:pt x="2710" y="40"/>
                    <a:pt x="2623" y="0"/>
                    <a:pt x="2532" y="0"/>
                  </a:cubicBezTo>
                  <a:cubicBezTo>
                    <a:pt x="2442" y="0"/>
                    <a:pt x="2347" y="40"/>
                    <a:pt x="2269" y="118"/>
                  </a:cubicBezTo>
                  <a:cubicBezTo>
                    <a:pt x="2048" y="339"/>
                    <a:pt x="1733" y="433"/>
                    <a:pt x="1481" y="433"/>
                  </a:cubicBezTo>
                  <a:cubicBezTo>
                    <a:pt x="1197" y="433"/>
                    <a:pt x="882" y="339"/>
                    <a:pt x="693" y="118"/>
                  </a:cubicBezTo>
                  <a:cubicBezTo>
                    <a:pt x="615" y="40"/>
                    <a:pt x="512" y="0"/>
                    <a:pt x="414" y="0"/>
                  </a:cubicBezTo>
                  <a:close/>
                </a:path>
              </a:pathLst>
            </a:custGeom>
            <a:grpFill/>
            <a:ln>
              <a:solidFill>
                <a:srgbClr val="BBBB09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14942;p133"/>
            <p:cNvSpPr/>
            <p:nvPr/>
          </p:nvSpPr>
          <p:spPr>
            <a:xfrm>
              <a:off x="-57857025" y="2446750"/>
              <a:ext cx="18125" cy="17350"/>
            </a:xfrm>
            <a:custGeom>
              <a:avLst/>
              <a:gdLst/>
              <a:ahLst/>
              <a:cxnLst/>
              <a:rect l="l" t="t" r="r" b="b"/>
              <a:pathLst>
                <a:path w="725" h="694" extrusionOk="0">
                  <a:moveTo>
                    <a:pt x="347" y="0"/>
                  </a:moveTo>
                  <a:cubicBezTo>
                    <a:pt x="158" y="0"/>
                    <a:pt x="0" y="158"/>
                    <a:pt x="0" y="347"/>
                  </a:cubicBezTo>
                  <a:cubicBezTo>
                    <a:pt x="0" y="536"/>
                    <a:pt x="158" y="693"/>
                    <a:pt x="347" y="693"/>
                  </a:cubicBezTo>
                  <a:cubicBezTo>
                    <a:pt x="536" y="693"/>
                    <a:pt x="725" y="536"/>
                    <a:pt x="725" y="347"/>
                  </a:cubicBezTo>
                  <a:cubicBezTo>
                    <a:pt x="725" y="158"/>
                    <a:pt x="536" y="0"/>
                    <a:pt x="347" y="0"/>
                  </a:cubicBezTo>
                  <a:close/>
                </a:path>
              </a:pathLst>
            </a:custGeom>
            <a:grpFill/>
            <a:ln>
              <a:solidFill>
                <a:srgbClr val="BBBB09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14943;p133"/>
            <p:cNvSpPr/>
            <p:nvPr/>
          </p:nvSpPr>
          <p:spPr>
            <a:xfrm>
              <a:off x="-57782200" y="2446750"/>
              <a:ext cx="18125" cy="17350"/>
            </a:xfrm>
            <a:custGeom>
              <a:avLst/>
              <a:gdLst/>
              <a:ahLst/>
              <a:cxnLst/>
              <a:rect l="l" t="t" r="r" b="b"/>
              <a:pathLst>
                <a:path w="725" h="694" extrusionOk="0">
                  <a:moveTo>
                    <a:pt x="347" y="0"/>
                  </a:moveTo>
                  <a:cubicBezTo>
                    <a:pt x="158" y="0"/>
                    <a:pt x="0" y="158"/>
                    <a:pt x="0" y="347"/>
                  </a:cubicBezTo>
                  <a:cubicBezTo>
                    <a:pt x="0" y="536"/>
                    <a:pt x="158" y="693"/>
                    <a:pt x="347" y="693"/>
                  </a:cubicBezTo>
                  <a:cubicBezTo>
                    <a:pt x="536" y="693"/>
                    <a:pt x="725" y="536"/>
                    <a:pt x="725" y="347"/>
                  </a:cubicBezTo>
                  <a:cubicBezTo>
                    <a:pt x="725" y="158"/>
                    <a:pt x="536" y="0"/>
                    <a:pt x="347" y="0"/>
                  </a:cubicBezTo>
                  <a:close/>
                </a:path>
              </a:pathLst>
            </a:custGeom>
            <a:grpFill/>
            <a:ln>
              <a:solidFill>
                <a:srgbClr val="BBBB09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14944;p133"/>
            <p:cNvSpPr/>
            <p:nvPr/>
          </p:nvSpPr>
          <p:spPr>
            <a:xfrm>
              <a:off x="-57950750" y="2296300"/>
              <a:ext cx="279625" cy="316650"/>
            </a:xfrm>
            <a:custGeom>
              <a:avLst/>
              <a:gdLst/>
              <a:ahLst/>
              <a:cxnLst/>
              <a:rect l="l" t="t" r="r" b="b"/>
              <a:pathLst>
                <a:path w="11185" h="12666" extrusionOk="0">
                  <a:moveTo>
                    <a:pt x="5639" y="694"/>
                  </a:moveTo>
                  <a:cubicBezTo>
                    <a:pt x="5955" y="694"/>
                    <a:pt x="6270" y="914"/>
                    <a:pt x="6333" y="1230"/>
                  </a:cubicBezTo>
                  <a:cubicBezTo>
                    <a:pt x="6381" y="1399"/>
                    <a:pt x="6523" y="1513"/>
                    <a:pt x="6701" y="1513"/>
                  </a:cubicBezTo>
                  <a:cubicBezTo>
                    <a:pt x="6754" y="1513"/>
                    <a:pt x="6810" y="1503"/>
                    <a:pt x="6868" y="1482"/>
                  </a:cubicBezTo>
                  <a:cubicBezTo>
                    <a:pt x="6931" y="1450"/>
                    <a:pt x="7057" y="1450"/>
                    <a:pt x="7120" y="1450"/>
                  </a:cubicBezTo>
                  <a:cubicBezTo>
                    <a:pt x="7435" y="1450"/>
                    <a:pt x="7719" y="1639"/>
                    <a:pt x="7845" y="1954"/>
                  </a:cubicBezTo>
                  <a:cubicBezTo>
                    <a:pt x="7876" y="2112"/>
                    <a:pt x="8034" y="2206"/>
                    <a:pt x="8191" y="2206"/>
                  </a:cubicBezTo>
                  <a:cubicBezTo>
                    <a:pt x="8632" y="2206"/>
                    <a:pt x="9010" y="2553"/>
                    <a:pt x="9010" y="3025"/>
                  </a:cubicBezTo>
                  <a:lnTo>
                    <a:pt x="9010" y="3970"/>
                  </a:lnTo>
                  <a:lnTo>
                    <a:pt x="8160" y="3088"/>
                  </a:lnTo>
                  <a:cubicBezTo>
                    <a:pt x="8084" y="3032"/>
                    <a:pt x="7986" y="2986"/>
                    <a:pt x="7885" y="2986"/>
                  </a:cubicBezTo>
                  <a:cubicBezTo>
                    <a:pt x="7818" y="2986"/>
                    <a:pt x="7750" y="3006"/>
                    <a:pt x="7687" y="3057"/>
                  </a:cubicBezTo>
                  <a:cubicBezTo>
                    <a:pt x="7073" y="3466"/>
                    <a:pt x="6364" y="3671"/>
                    <a:pt x="5655" y="3671"/>
                  </a:cubicBezTo>
                  <a:cubicBezTo>
                    <a:pt x="4946" y="3671"/>
                    <a:pt x="4237" y="3466"/>
                    <a:pt x="3623" y="3057"/>
                  </a:cubicBezTo>
                  <a:cubicBezTo>
                    <a:pt x="3560" y="3006"/>
                    <a:pt x="3492" y="2986"/>
                    <a:pt x="3425" y="2986"/>
                  </a:cubicBezTo>
                  <a:cubicBezTo>
                    <a:pt x="3324" y="2986"/>
                    <a:pt x="3226" y="3032"/>
                    <a:pt x="3151" y="3088"/>
                  </a:cubicBezTo>
                  <a:lnTo>
                    <a:pt x="2300" y="3970"/>
                  </a:lnTo>
                  <a:cubicBezTo>
                    <a:pt x="2268" y="3293"/>
                    <a:pt x="2253" y="3191"/>
                    <a:pt x="2245" y="3191"/>
                  </a:cubicBezTo>
                  <a:cubicBezTo>
                    <a:pt x="2241" y="3191"/>
                    <a:pt x="2239" y="3210"/>
                    <a:pt x="2238" y="3210"/>
                  </a:cubicBezTo>
                  <a:cubicBezTo>
                    <a:pt x="2237" y="3210"/>
                    <a:pt x="2237" y="3177"/>
                    <a:pt x="2237" y="3025"/>
                  </a:cubicBezTo>
                  <a:cubicBezTo>
                    <a:pt x="2237" y="2584"/>
                    <a:pt x="2615" y="2206"/>
                    <a:pt x="3088" y="2206"/>
                  </a:cubicBezTo>
                  <a:cubicBezTo>
                    <a:pt x="3245" y="2206"/>
                    <a:pt x="3403" y="2080"/>
                    <a:pt x="3434" y="1954"/>
                  </a:cubicBezTo>
                  <a:cubicBezTo>
                    <a:pt x="3560" y="1639"/>
                    <a:pt x="3812" y="1450"/>
                    <a:pt x="4127" y="1450"/>
                  </a:cubicBezTo>
                  <a:cubicBezTo>
                    <a:pt x="4222" y="1450"/>
                    <a:pt x="4348" y="1450"/>
                    <a:pt x="4411" y="1482"/>
                  </a:cubicBezTo>
                  <a:cubicBezTo>
                    <a:pt x="4449" y="1494"/>
                    <a:pt x="4491" y="1501"/>
                    <a:pt x="4532" y="1501"/>
                  </a:cubicBezTo>
                  <a:cubicBezTo>
                    <a:pt x="4695" y="1501"/>
                    <a:pt x="4865" y="1405"/>
                    <a:pt x="4915" y="1230"/>
                  </a:cubicBezTo>
                  <a:cubicBezTo>
                    <a:pt x="5009" y="914"/>
                    <a:pt x="5324" y="694"/>
                    <a:pt x="5639" y="694"/>
                  </a:cubicBezTo>
                  <a:close/>
                  <a:moveTo>
                    <a:pt x="1512" y="5955"/>
                  </a:moveTo>
                  <a:lnTo>
                    <a:pt x="1512" y="7467"/>
                  </a:lnTo>
                  <a:cubicBezTo>
                    <a:pt x="1071" y="7467"/>
                    <a:pt x="756" y="7152"/>
                    <a:pt x="756" y="6711"/>
                  </a:cubicBezTo>
                  <a:cubicBezTo>
                    <a:pt x="756" y="6333"/>
                    <a:pt x="1103" y="5955"/>
                    <a:pt x="1512" y="5955"/>
                  </a:cubicBezTo>
                  <a:close/>
                  <a:moveTo>
                    <a:pt x="9704" y="5955"/>
                  </a:moveTo>
                  <a:cubicBezTo>
                    <a:pt x="10082" y="5955"/>
                    <a:pt x="10428" y="6302"/>
                    <a:pt x="10428" y="6711"/>
                  </a:cubicBezTo>
                  <a:cubicBezTo>
                    <a:pt x="10428" y="7152"/>
                    <a:pt x="10113" y="7467"/>
                    <a:pt x="9704" y="7467"/>
                  </a:cubicBezTo>
                  <a:lnTo>
                    <a:pt x="9704" y="5955"/>
                  </a:lnTo>
                  <a:close/>
                  <a:moveTo>
                    <a:pt x="7813" y="3813"/>
                  </a:moveTo>
                  <a:lnTo>
                    <a:pt x="8979" y="5042"/>
                  </a:lnTo>
                  <a:lnTo>
                    <a:pt x="8979" y="8224"/>
                  </a:lnTo>
                  <a:lnTo>
                    <a:pt x="7971" y="8224"/>
                  </a:lnTo>
                  <a:cubicBezTo>
                    <a:pt x="7230" y="7767"/>
                    <a:pt x="6411" y="7538"/>
                    <a:pt x="5600" y="7538"/>
                  </a:cubicBezTo>
                  <a:cubicBezTo>
                    <a:pt x="4789" y="7538"/>
                    <a:pt x="3985" y="7767"/>
                    <a:pt x="3277" y="8224"/>
                  </a:cubicBezTo>
                  <a:lnTo>
                    <a:pt x="2237" y="8224"/>
                  </a:lnTo>
                  <a:lnTo>
                    <a:pt x="2237" y="5042"/>
                  </a:lnTo>
                  <a:lnTo>
                    <a:pt x="3434" y="3813"/>
                  </a:lnTo>
                  <a:cubicBezTo>
                    <a:pt x="4096" y="4207"/>
                    <a:pt x="4844" y="4404"/>
                    <a:pt x="5600" y="4404"/>
                  </a:cubicBezTo>
                  <a:cubicBezTo>
                    <a:pt x="6356" y="4404"/>
                    <a:pt x="7120" y="4207"/>
                    <a:pt x="7813" y="3813"/>
                  </a:cubicBezTo>
                  <a:close/>
                  <a:moveTo>
                    <a:pt x="5576" y="8302"/>
                  </a:moveTo>
                  <a:cubicBezTo>
                    <a:pt x="6285" y="8302"/>
                    <a:pt x="6994" y="8507"/>
                    <a:pt x="7593" y="8917"/>
                  </a:cubicBezTo>
                  <a:cubicBezTo>
                    <a:pt x="7687" y="8980"/>
                    <a:pt x="7719" y="8980"/>
                    <a:pt x="7813" y="8980"/>
                  </a:cubicBezTo>
                  <a:lnTo>
                    <a:pt x="8916" y="8980"/>
                  </a:lnTo>
                  <a:cubicBezTo>
                    <a:pt x="8758" y="10649"/>
                    <a:pt x="7341" y="11973"/>
                    <a:pt x="5608" y="11973"/>
                  </a:cubicBezTo>
                  <a:cubicBezTo>
                    <a:pt x="3875" y="11973"/>
                    <a:pt x="2457" y="10649"/>
                    <a:pt x="2237" y="8980"/>
                  </a:cubicBezTo>
                  <a:lnTo>
                    <a:pt x="3340" y="8980"/>
                  </a:lnTo>
                  <a:cubicBezTo>
                    <a:pt x="3434" y="8980"/>
                    <a:pt x="3466" y="8980"/>
                    <a:pt x="3560" y="8917"/>
                  </a:cubicBezTo>
                  <a:cubicBezTo>
                    <a:pt x="4159" y="8507"/>
                    <a:pt x="4868" y="8302"/>
                    <a:pt x="5576" y="8302"/>
                  </a:cubicBezTo>
                  <a:close/>
                  <a:moveTo>
                    <a:pt x="5608" y="1"/>
                  </a:moveTo>
                  <a:cubicBezTo>
                    <a:pt x="5041" y="1"/>
                    <a:pt x="4568" y="316"/>
                    <a:pt x="4285" y="725"/>
                  </a:cubicBezTo>
                  <a:cubicBezTo>
                    <a:pt x="4231" y="720"/>
                    <a:pt x="4178" y="717"/>
                    <a:pt x="4125" y="717"/>
                  </a:cubicBezTo>
                  <a:cubicBezTo>
                    <a:pt x="3560" y="717"/>
                    <a:pt x="3063" y="1020"/>
                    <a:pt x="2804" y="1482"/>
                  </a:cubicBezTo>
                  <a:cubicBezTo>
                    <a:pt x="2048" y="1608"/>
                    <a:pt x="1512" y="2238"/>
                    <a:pt x="1512" y="3025"/>
                  </a:cubicBezTo>
                  <a:lnTo>
                    <a:pt x="1512" y="5231"/>
                  </a:lnTo>
                  <a:cubicBezTo>
                    <a:pt x="662" y="5231"/>
                    <a:pt x="0" y="5892"/>
                    <a:pt x="0" y="6711"/>
                  </a:cubicBezTo>
                  <a:cubicBezTo>
                    <a:pt x="0" y="7562"/>
                    <a:pt x="662" y="8224"/>
                    <a:pt x="1512" y="8224"/>
                  </a:cubicBezTo>
                  <a:lnTo>
                    <a:pt x="1512" y="8570"/>
                  </a:lnTo>
                  <a:cubicBezTo>
                    <a:pt x="1512" y="10807"/>
                    <a:pt x="3340" y="12666"/>
                    <a:pt x="5608" y="12666"/>
                  </a:cubicBezTo>
                  <a:cubicBezTo>
                    <a:pt x="7845" y="12666"/>
                    <a:pt x="9704" y="10807"/>
                    <a:pt x="9704" y="8570"/>
                  </a:cubicBezTo>
                  <a:lnTo>
                    <a:pt x="9704" y="8224"/>
                  </a:lnTo>
                  <a:cubicBezTo>
                    <a:pt x="10523" y="8224"/>
                    <a:pt x="11184" y="7562"/>
                    <a:pt x="11184" y="6711"/>
                  </a:cubicBezTo>
                  <a:cubicBezTo>
                    <a:pt x="11184" y="5892"/>
                    <a:pt x="10523" y="5231"/>
                    <a:pt x="9704" y="5231"/>
                  </a:cubicBezTo>
                  <a:lnTo>
                    <a:pt x="9704" y="3025"/>
                  </a:lnTo>
                  <a:cubicBezTo>
                    <a:pt x="9704" y="2238"/>
                    <a:pt x="9137" y="1608"/>
                    <a:pt x="8380" y="1482"/>
                  </a:cubicBezTo>
                  <a:cubicBezTo>
                    <a:pt x="8150" y="1020"/>
                    <a:pt x="7629" y="717"/>
                    <a:pt x="7060" y="717"/>
                  </a:cubicBezTo>
                  <a:cubicBezTo>
                    <a:pt x="7007" y="717"/>
                    <a:pt x="6953" y="720"/>
                    <a:pt x="6900" y="725"/>
                  </a:cubicBezTo>
                  <a:cubicBezTo>
                    <a:pt x="6616" y="253"/>
                    <a:pt x="6144" y="1"/>
                    <a:pt x="5608" y="1"/>
                  </a:cubicBezTo>
                  <a:close/>
                </a:path>
              </a:pathLst>
            </a:custGeom>
            <a:grpFill/>
            <a:ln>
              <a:solidFill>
                <a:srgbClr val="BBBB09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0" name="Google Shape;14981;p133"/>
          <p:cNvGrpSpPr/>
          <p:nvPr/>
        </p:nvGrpSpPr>
        <p:grpSpPr>
          <a:xfrm>
            <a:off x="8143745" y="9065291"/>
            <a:ext cx="831045" cy="817076"/>
            <a:chOff x="-57578225" y="1904075"/>
            <a:chExt cx="319025" cy="318225"/>
          </a:xfrm>
          <a:solidFill>
            <a:srgbClr val="BBBB09"/>
          </a:solidFill>
        </p:grpSpPr>
        <p:sp>
          <p:nvSpPr>
            <p:cNvPr id="31" name="Google Shape;14982;p133"/>
            <p:cNvSpPr/>
            <p:nvPr/>
          </p:nvSpPr>
          <p:spPr>
            <a:xfrm>
              <a:off x="-57578225" y="1904075"/>
              <a:ext cx="319025" cy="318225"/>
            </a:xfrm>
            <a:custGeom>
              <a:avLst/>
              <a:gdLst/>
              <a:ahLst/>
              <a:cxnLst/>
              <a:rect l="l" t="t" r="r" b="b"/>
              <a:pathLst>
                <a:path w="12761" h="12729" extrusionOk="0">
                  <a:moveTo>
                    <a:pt x="4601" y="1418"/>
                  </a:moveTo>
                  <a:cubicBezTo>
                    <a:pt x="4632" y="1702"/>
                    <a:pt x="4727" y="1922"/>
                    <a:pt x="4790" y="2206"/>
                  </a:cubicBezTo>
                  <a:cubicBezTo>
                    <a:pt x="3687" y="2962"/>
                    <a:pt x="2994" y="4254"/>
                    <a:pt x="2994" y="5640"/>
                  </a:cubicBezTo>
                  <a:lnTo>
                    <a:pt x="2994" y="5986"/>
                  </a:lnTo>
                  <a:cubicBezTo>
                    <a:pt x="2710" y="5986"/>
                    <a:pt x="2458" y="6081"/>
                    <a:pt x="2238" y="6175"/>
                  </a:cubicBezTo>
                  <a:lnTo>
                    <a:pt x="2238" y="5608"/>
                  </a:lnTo>
                  <a:cubicBezTo>
                    <a:pt x="2238" y="3876"/>
                    <a:pt x="3183" y="2300"/>
                    <a:pt x="4601" y="1418"/>
                  </a:cubicBezTo>
                  <a:close/>
                  <a:moveTo>
                    <a:pt x="7121" y="757"/>
                  </a:moveTo>
                  <a:cubicBezTo>
                    <a:pt x="9799" y="757"/>
                    <a:pt x="12004" y="2930"/>
                    <a:pt x="12004" y="5640"/>
                  </a:cubicBezTo>
                  <a:lnTo>
                    <a:pt x="12004" y="6238"/>
                  </a:lnTo>
                  <a:cubicBezTo>
                    <a:pt x="11752" y="6112"/>
                    <a:pt x="11532" y="6018"/>
                    <a:pt x="11248" y="6018"/>
                  </a:cubicBezTo>
                  <a:lnTo>
                    <a:pt x="10902" y="6018"/>
                  </a:lnTo>
                  <a:cubicBezTo>
                    <a:pt x="8098" y="6018"/>
                    <a:pt x="5703" y="3907"/>
                    <a:pt x="5325" y="1103"/>
                  </a:cubicBezTo>
                  <a:cubicBezTo>
                    <a:pt x="5861" y="883"/>
                    <a:pt x="6491" y="757"/>
                    <a:pt x="7121" y="757"/>
                  </a:cubicBezTo>
                  <a:close/>
                  <a:moveTo>
                    <a:pt x="2994" y="6742"/>
                  </a:moveTo>
                  <a:lnTo>
                    <a:pt x="2994" y="8223"/>
                  </a:lnTo>
                  <a:cubicBezTo>
                    <a:pt x="2616" y="8223"/>
                    <a:pt x="2238" y="7971"/>
                    <a:pt x="2238" y="7436"/>
                  </a:cubicBezTo>
                  <a:cubicBezTo>
                    <a:pt x="2269" y="7058"/>
                    <a:pt x="2584" y="6742"/>
                    <a:pt x="2994" y="6742"/>
                  </a:cubicBezTo>
                  <a:close/>
                  <a:moveTo>
                    <a:pt x="11248" y="6742"/>
                  </a:moveTo>
                  <a:cubicBezTo>
                    <a:pt x="11658" y="6742"/>
                    <a:pt x="12004" y="7058"/>
                    <a:pt x="12004" y="7499"/>
                  </a:cubicBezTo>
                  <a:cubicBezTo>
                    <a:pt x="12004" y="7908"/>
                    <a:pt x="11658" y="8223"/>
                    <a:pt x="11248" y="8223"/>
                  </a:cubicBezTo>
                  <a:lnTo>
                    <a:pt x="11248" y="6742"/>
                  </a:lnTo>
                  <a:close/>
                  <a:moveTo>
                    <a:pt x="1828" y="8444"/>
                  </a:moveTo>
                  <a:cubicBezTo>
                    <a:pt x="2112" y="8790"/>
                    <a:pt x="2553" y="8979"/>
                    <a:pt x="3025" y="8979"/>
                  </a:cubicBezTo>
                  <a:cubicBezTo>
                    <a:pt x="3088" y="9830"/>
                    <a:pt x="3466" y="10681"/>
                    <a:pt x="4034" y="11311"/>
                  </a:cubicBezTo>
                  <a:cubicBezTo>
                    <a:pt x="3656" y="11752"/>
                    <a:pt x="3183" y="11972"/>
                    <a:pt x="2616" y="11972"/>
                  </a:cubicBezTo>
                  <a:cubicBezTo>
                    <a:pt x="1608" y="11972"/>
                    <a:pt x="789" y="11153"/>
                    <a:pt x="789" y="10113"/>
                  </a:cubicBezTo>
                  <a:cubicBezTo>
                    <a:pt x="789" y="9420"/>
                    <a:pt x="1198" y="8759"/>
                    <a:pt x="1828" y="8444"/>
                  </a:cubicBezTo>
                  <a:close/>
                  <a:moveTo>
                    <a:pt x="5042" y="2962"/>
                  </a:moveTo>
                  <a:cubicBezTo>
                    <a:pt x="5987" y="5073"/>
                    <a:pt x="8066" y="6616"/>
                    <a:pt x="10461" y="6774"/>
                  </a:cubicBezTo>
                  <a:lnTo>
                    <a:pt x="10461" y="8664"/>
                  </a:lnTo>
                  <a:cubicBezTo>
                    <a:pt x="10492" y="10492"/>
                    <a:pt x="8980" y="11972"/>
                    <a:pt x="7121" y="11972"/>
                  </a:cubicBezTo>
                  <a:cubicBezTo>
                    <a:pt x="5262" y="11972"/>
                    <a:pt x="3719" y="10460"/>
                    <a:pt x="3719" y="8633"/>
                  </a:cubicBezTo>
                  <a:lnTo>
                    <a:pt x="3719" y="5640"/>
                  </a:lnTo>
                  <a:cubicBezTo>
                    <a:pt x="3719" y="4600"/>
                    <a:pt x="4254" y="3592"/>
                    <a:pt x="5042" y="2962"/>
                  </a:cubicBezTo>
                  <a:close/>
                  <a:moveTo>
                    <a:pt x="7121" y="0"/>
                  </a:moveTo>
                  <a:cubicBezTo>
                    <a:pt x="5577" y="0"/>
                    <a:pt x="4191" y="631"/>
                    <a:pt x="3151" y="1670"/>
                  </a:cubicBezTo>
                  <a:cubicBezTo>
                    <a:pt x="2080" y="2710"/>
                    <a:pt x="1482" y="4128"/>
                    <a:pt x="1482" y="5640"/>
                  </a:cubicBezTo>
                  <a:lnTo>
                    <a:pt x="1482" y="7751"/>
                  </a:lnTo>
                  <a:cubicBezTo>
                    <a:pt x="568" y="8192"/>
                    <a:pt x="1" y="9105"/>
                    <a:pt x="1" y="10113"/>
                  </a:cubicBezTo>
                  <a:cubicBezTo>
                    <a:pt x="1" y="11594"/>
                    <a:pt x="1167" y="12728"/>
                    <a:pt x="2584" y="12728"/>
                  </a:cubicBezTo>
                  <a:cubicBezTo>
                    <a:pt x="3340" y="12728"/>
                    <a:pt x="4034" y="12413"/>
                    <a:pt x="4569" y="11846"/>
                  </a:cubicBezTo>
                  <a:cubicBezTo>
                    <a:pt x="5262" y="12413"/>
                    <a:pt x="6176" y="12728"/>
                    <a:pt x="7121" y="12728"/>
                  </a:cubicBezTo>
                  <a:cubicBezTo>
                    <a:pt x="8224" y="12728"/>
                    <a:pt x="9232" y="12287"/>
                    <a:pt x="10020" y="11500"/>
                  </a:cubicBezTo>
                  <a:cubicBezTo>
                    <a:pt x="10744" y="10838"/>
                    <a:pt x="11122" y="9924"/>
                    <a:pt x="11217" y="8979"/>
                  </a:cubicBezTo>
                  <a:cubicBezTo>
                    <a:pt x="12036" y="8979"/>
                    <a:pt x="12697" y="8318"/>
                    <a:pt x="12697" y="7499"/>
                  </a:cubicBezTo>
                  <a:lnTo>
                    <a:pt x="12697" y="5640"/>
                  </a:lnTo>
                  <a:cubicBezTo>
                    <a:pt x="12760" y="4128"/>
                    <a:pt x="12162" y="2710"/>
                    <a:pt x="11091" y="1670"/>
                  </a:cubicBezTo>
                  <a:cubicBezTo>
                    <a:pt x="10020" y="599"/>
                    <a:pt x="8602" y="0"/>
                    <a:pt x="7121" y="0"/>
                  </a:cubicBezTo>
                  <a:close/>
                </a:path>
              </a:pathLst>
            </a:custGeom>
            <a:grpFill/>
            <a:ln>
              <a:solidFill>
                <a:srgbClr val="BBBB09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4983;p133"/>
            <p:cNvSpPr/>
            <p:nvPr/>
          </p:nvSpPr>
          <p:spPr>
            <a:xfrm>
              <a:off x="-57446675" y="2073400"/>
              <a:ext cx="18125" cy="18150"/>
            </a:xfrm>
            <a:custGeom>
              <a:avLst/>
              <a:gdLst/>
              <a:ahLst/>
              <a:cxnLst/>
              <a:rect l="l" t="t" r="r" b="b"/>
              <a:pathLst>
                <a:path w="725" h="726" extrusionOk="0">
                  <a:moveTo>
                    <a:pt x="347" y="1"/>
                  </a:moveTo>
                  <a:cubicBezTo>
                    <a:pt x="158" y="1"/>
                    <a:pt x="0" y="158"/>
                    <a:pt x="0" y="348"/>
                  </a:cubicBezTo>
                  <a:cubicBezTo>
                    <a:pt x="0" y="568"/>
                    <a:pt x="158" y="726"/>
                    <a:pt x="347" y="726"/>
                  </a:cubicBezTo>
                  <a:cubicBezTo>
                    <a:pt x="567" y="726"/>
                    <a:pt x="725" y="568"/>
                    <a:pt x="725" y="348"/>
                  </a:cubicBezTo>
                  <a:cubicBezTo>
                    <a:pt x="725" y="158"/>
                    <a:pt x="567" y="1"/>
                    <a:pt x="347" y="1"/>
                  </a:cubicBezTo>
                  <a:close/>
                </a:path>
              </a:pathLst>
            </a:custGeom>
            <a:grpFill/>
            <a:ln>
              <a:solidFill>
                <a:srgbClr val="BBBB09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14984;p133"/>
            <p:cNvSpPr/>
            <p:nvPr/>
          </p:nvSpPr>
          <p:spPr>
            <a:xfrm>
              <a:off x="-57371850" y="2073400"/>
              <a:ext cx="18125" cy="18150"/>
            </a:xfrm>
            <a:custGeom>
              <a:avLst/>
              <a:gdLst/>
              <a:ahLst/>
              <a:cxnLst/>
              <a:rect l="l" t="t" r="r" b="b"/>
              <a:pathLst>
                <a:path w="725" h="726" extrusionOk="0">
                  <a:moveTo>
                    <a:pt x="347" y="1"/>
                  </a:moveTo>
                  <a:cubicBezTo>
                    <a:pt x="158" y="1"/>
                    <a:pt x="0" y="158"/>
                    <a:pt x="0" y="348"/>
                  </a:cubicBezTo>
                  <a:cubicBezTo>
                    <a:pt x="0" y="537"/>
                    <a:pt x="158" y="726"/>
                    <a:pt x="347" y="726"/>
                  </a:cubicBezTo>
                  <a:cubicBezTo>
                    <a:pt x="567" y="726"/>
                    <a:pt x="725" y="537"/>
                    <a:pt x="725" y="348"/>
                  </a:cubicBezTo>
                  <a:cubicBezTo>
                    <a:pt x="725" y="158"/>
                    <a:pt x="567" y="1"/>
                    <a:pt x="347" y="1"/>
                  </a:cubicBezTo>
                  <a:close/>
                </a:path>
              </a:pathLst>
            </a:custGeom>
            <a:grpFill/>
            <a:ln>
              <a:solidFill>
                <a:srgbClr val="BBBB09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14985;p133"/>
            <p:cNvSpPr/>
            <p:nvPr/>
          </p:nvSpPr>
          <p:spPr>
            <a:xfrm>
              <a:off x="-57436450" y="2136625"/>
              <a:ext cx="72500" cy="29750"/>
            </a:xfrm>
            <a:custGeom>
              <a:avLst/>
              <a:gdLst/>
              <a:ahLst/>
              <a:cxnLst/>
              <a:rect l="l" t="t" r="r" b="b"/>
              <a:pathLst>
                <a:path w="2900" h="1190" extrusionOk="0">
                  <a:moveTo>
                    <a:pt x="387" y="0"/>
                  </a:moveTo>
                  <a:cubicBezTo>
                    <a:pt x="292" y="0"/>
                    <a:pt x="206" y="40"/>
                    <a:pt x="158" y="118"/>
                  </a:cubicBezTo>
                  <a:cubicBezTo>
                    <a:pt x="1" y="276"/>
                    <a:pt x="1" y="496"/>
                    <a:pt x="158" y="622"/>
                  </a:cubicBezTo>
                  <a:cubicBezTo>
                    <a:pt x="505" y="969"/>
                    <a:pt x="977" y="1190"/>
                    <a:pt x="1450" y="1190"/>
                  </a:cubicBezTo>
                  <a:cubicBezTo>
                    <a:pt x="1923" y="1190"/>
                    <a:pt x="2427" y="969"/>
                    <a:pt x="2742" y="622"/>
                  </a:cubicBezTo>
                  <a:cubicBezTo>
                    <a:pt x="2899" y="465"/>
                    <a:pt x="2899" y="244"/>
                    <a:pt x="2742" y="118"/>
                  </a:cubicBezTo>
                  <a:cubicBezTo>
                    <a:pt x="2679" y="40"/>
                    <a:pt x="2592" y="0"/>
                    <a:pt x="2502" y="0"/>
                  </a:cubicBezTo>
                  <a:cubicBezTo>
                    <a:pt x="2411" y="0"/>
                    <a:pt x="2316" y="40"/>
                    <a:pt x="2238" y="118"/>
                  </a:cubicBezTo>
                  <a:cubicBezTo>
                    <a:pt x="2049" y="307"/>
                    <a:pt x="1734" y="433"/>
                    <a:pt x="1450" y="433"/>
                  </a:cubicBezTo>
                  <a:cubicBezTo>
                    <a:pt x="1167" y="433"/>
                    <a:pt x="851" y="307"/>
                    <a:pt x="662" y="118"/>
                  </a:cubicBezTo>
                  <a:cubicBezTo>
                    <a:pt x="584" y="40"/>
                    <a:pt x="481" y="0"/>
                    <a:pt x="387" y="0"/>
                  </a:cubicBezTo>
                  <a:close/>
                </a:path>
              </a:pathLst>
            </a:custGeom>
            <a:grpFill/>
            <a:ln>
              <a:solidFill>
                <a:srgbClr val="BBBB09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5" name="Google Shape;15012;p133"/>
          <p:cNvGrpSpPr/>
          <p:nvPr/>
        </p:nvGrpSpPr>
        <p:grpSpPr>
          <a:xfrm>
            <a:off x="7308279" y="9711331"/>
            <a:ext cx="776351" cy="728903"/>
            <a:chOff x="-53670800" y="2296300"/>
            <a:chExt cx="279625" cy="316650"/>
          </a:xfrm>
          <a:solidFill>
            <a:srgbClr val="BBBB09"/>
          </a:solidFill>
        </p:grpSpPr>
        <p:sp>
          <p:nvSpPr>
            <p:cNvPr id="36" name="Google Shape;15013;p133"/>
            <p:cNvSpPr/>
            <p:nvPr/>
          </p:nvSpPr>
          <p:spPr>
            <a:xfrm>
              <a:off x="-53567625" y="2527275"/>
              <a:ext cx="73250" cy="29750"/>
            </a:xfrm>
            <a:custGeom>
              <a:avLst/>
              <a:gdLst/>
              <a:ahLst/>
              <a:cxnLst/>
              <a:rect l="l" t="t" r="r" b="b"/>
              <a:pathLst>
                <a:path w="2930" h="1190" extrusionOk="0">
                  <a:moveTo>
                    <a:pt x="410" y="1"/>
                  </a:moveTo>
                  <a:cubicBezTo>
                    <a:pt x="315" y="1"/>
                    <a:pt x="221" y="40"/>
                    <a:pt x="158" y="119"/>
                  </a:cubicBezTo>
                  <a:cubicBezTo>
                    <a:pt x="0" y="276"/>
                    <a:pt x="0" y="528"/>
                    <a:pt x="158" y="623"/>
                  </a:cubicBezTo>
                  <a:cubicBezTo>
                    <a:pt x="504" y="1001"/>
                    <a:pt x="977" y="1190"/>
                    <a:pt x="1449" y="1190"/>
                  </a:cubicBezTo>
                  <a:cubicBezTo>
                    <a:pt x="1922" y="1190"/>
                    <a:pt x="2458" y="1001"/>
                    <a:pt x="2773" y="623"/>
                  </a:cubicBezTo>
                  <a:cubicBezTo>
                    <a:pt x="2930" y="465"/>
                    <a:pt x="2930" y="245"/>
                    <a:pt x="2773" y="119"/>
                  </a:cubicBezTo>
                  <a:cubicBezTo>
                    <a:pt x="2710" y="40"/>
                    <a:pt x="2615" y="1"/>
                    <a:pt x="2517" y="1"/>
                  </a:cubicBezTo>
                  <a:cubicBezTo>
                    <a:pt x="2418" y="1"/>
                    <a:pt x="2316" y="40"/>
                    <a:pt x="2237" y="119"/>
                  </a:cubicBezTo>
                  <a:cubicBezTo>
                    <a:pt x="2048" y="308"/>
                    <a:pt x="1733" y="434"/>
                    <a:pt x="1449" y="434"/>
                  </a:cubicBezTo>
                  <a:cubicBezTo>
                    <a:pt x="1134" y="434"/>
                    <a:pt x="882" y="308"/>
                    <a:pt x="662" y="119"/>
                  </a:cubicBezTo>
                  <a:cubicBezTo>
                    <a:pt x="599" y="40"/>
                    <a:pt x="504" y="1"/>
                    <a:pt x="410" y="1"/>
                  </a:cubicBezTo>
                  <a:close/>
                </a:path>
              </a:pathLst>
            </a:custGeom>
            <a:grpFill/>
            <a:ln>
              <a:solidFill>
                <a:srgbClr val="BBBB09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5014;p133"/>
            <p:cNvSpPr/>
            <p:nvPr/>
          </p:nvSpPr>
          <p:spPr>
            <a:xfrm>
              <a:off x="-53502250" y="2463275"/>
              <a:ext cx="17325" cy="17350"/>
            </a:xfrm>
            <a:custGeom>
              <a:avLst/>
              <a:gdLst/>
              <a:ahLst/>
              <a:cxnLst/>
              <a:rect l="l" t="t" r="r" b="b"/>
              <a:pathLst>
                <a:path w="693" h="694" extrusionOk="0">
                  <a:moveTo>
                    <a:pt x="347" y="1"/>
                  </a:moveTo>
                  <a:cubicBezTo>
                    <a:pt x="158" y="1"/>
                    <a:pt x="0" y="158"/>
                    <a:pt x="0" y="347"/>
                  </a:cubicBezTo>
                  <a:cubicBezTo>
                    <a:pt x="0" y="536"/>
                    <a:pt x="158" y="694"/>
                    <a:pt x="347" y="694"/>
                  </a:cubicBezTo>
                  <a:cubicBezTo>
                    <a:pt x="536" y="694"/>
                    <a:pt x="693" y="536"/>
                    <a:pt x="693" y="347"/>
                  </a:cubicBezTo>
                  <a:cubicBezTo>
                    <a:pt x="693" y="158"/>
                    <a:pt x="536" y="1"/>
                    <a:pt x="347" y="1"/>
                  </a:cubicBezTo>
                  <a:close/>
                </a:path>
              </a:pathLst>
            </a:custGeom>
            <a:grpFill/>
            <a:ln>
              <a:solidFill>
                <a:srgbClr val="BBBB09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5015;p133"/>
            <p:cNvSpPr/>
            <p:nvPr/>
          </p:nvSpPr>
          <p:spPr>
            <a:xfrm>
              <a:off x="-53577075" y="2463275"/>
              <a:ext cx="17325" cy="17350"/>
            </a:xfrm>
            <a:custGeom>
              <a:avLst/>
              <a:gdLst/>
              <a:ahLst/>
              <a:cxnLst/>
              <a:rect l="l" t="t" r="r" b="b"/>
              <a:pathLst>
                <a:path w="693" h="694" extrusionOk="0">
                  <a:moveTo>
                    <a:pt x="347" y="1"/>
                  </a:moveTo>
                  <a:cubicBezTo>
                    <a:pt x="158" y="1"/>
                    <a:pt x="0" y="158"/>
                    <a:pt x="0" y="347"/>
                  </a:cubicBezTo>
                  <a:cubicBezTo>
                    <a:pt x="0" y="536"/>
                    <a:pt x="158" y="694"/>
                    <a:pt x="347" y="694"/>
                  </a:cubicBezTo>
                  <a:cubicBezTo>
                    <a:pt x="536" y="694"/>
                    <a:pt x="693" y="536"/>
                    <a:pt x="693" y="347"/>
                  </a:cubicBezTo>
                  <a:cubicBezTo>
                    <a:pt x="693" y="158"/>
                    <a:pt x="536" y="1"/>
                    <a:pt x="347" y="1"/>
                  </a:cubicBezTo>
                  <a:close/>
                </a:path>
              </a:pathLst>
            </a:custGeom>
            <a:grpFill/>
            <a:ln>
              <a:solidFill>
                <a:srgbClr val="BBBB09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5016;p133"/>
            <p:cNvSpPr/>
            <p:nvPr/>
          </p:nvSpPr>
          <p:spPr>
            <a:xfrm>
              <a:off x="-53670800" y="2296300"/>
              <a:ext cx="279625" cy="316650"/>
            </a:xfrm>
            <a:custGeom>
              <a:avLst/>
              <a:gdLst/>
              <a:ahLst/>
              <a:cxnLst/>
              <a:rect l="l" t="t" r="r" b="b"/>
              <a:pathLst>
                <a:path w="11185" h="12666" extrusionOk="0">
                  <a:moveTo>
                    <a:pt x="1481" y="6680"/>
                  </a:moveTo>
                  <a:lnTo>
                    <a:pt x="1481" y="7026"/>
                  </a:lnTo>
                  <a:lnTo>
                    <a:pt x="1481" y="8129"/>
                  </a:lnTo>
                  <a:cubicBezTo>
                    <a:pt x="1450" y="8134"/>
                    <a:pt x="1421" y="8136"/>
                    <a:pt x="1391" y="8136"/>
                  </a:cubicBezTo>
                  <a:cubicBezTo>
                    <a:pt x="1026" y="8136"/>
                    <a:pt x="756" y="7786"/>
                    <a:pt x="756" y="7436"/>
                  </a:cubicBezTo>
                  <a:cubicBezTo>
                    <a:pt x="756" y="7026"/>
                    <a:pt x="1103" y="6680"/>
                    <a:pt x="1481" y="6680"/>
                  </a:cubicBezTo>
                  <a:close/>
                  <a:moveTo>
                    <a:pt x="9672" y="6711"/>
                  </a:moveTo>
                  <a:cubicBezTo>
                    <a:pt x="10082" y="6711"/>
                    <a:pt x="10428" y="7026"/>
                    <a:pt x="10428" y="7467"/>
                  </a:cubicBezTo>
                  <a:cubicBezTo>
                    <a:pt x="10428" y="7814"/>
                    <a:pt x="10113" y="8192"/>
                    <a:pt x="9672" y="8192"/>
                  </a:cubicBezTo>
                  <a:lnTo>
                    <a:pt x="9672" y="7089"/>
                  </a:lnTo>
                  <a:lnTo>
                    <a:pt x="9672" y="6711"/>
                  </a:lnTo>
                  <a:close/>
                  <a:moveTo>
                    <a:pt x="5576" y="3718"/>
                  </a:moveTo>
                  <a:cubicBezTo>
                    <a:pt x="7435" y="3718"/>
                    <a:pt x="8947" y="5231"/>
                    <a:pt x="8947" y="7089"/>
                  </a:cubicBezTo>
                  <a:lnTo>
                    <a:pt x="8947" y="9326"/>
                  </a:lnTo>
                  <a:cubicBezTo>
                    <a:pt x="8947" y="10775"/>
                    <a:pt x="7750" y="11910"/>
                    <a:pt x="6333" y="11910"/>
                  </a:cubicBezTo>
                  <a:lnTo>
                    <a:pt x="4852" y="11910"/>
                  </a:lnTo>
                  <a:cubicBezTo>
                    <a:pt x="3371" y="11910"/>
                    <a:pt x="2237" y="10744"/>
                    <a:pt x="2237" y="9326"/>
                  </a:cubicBezTo>
                  <a:lnTo>
                    <a:pt x="2237" y="7089"/>
                  </a:lnTo>
                  <a:cubicBezTo>
                    <a:pt x="2237" y="5231"/>
                    <a:pt x="3749" y="3718"/>
                    <a:pt x="5576" y="3718"/>
                  </a:cubicBezTo>
                  <a:close/>
                  <a:moveTo>
                    <a:pt x="7089" y="1"/>
                  </a:moveTo>
                  <a:cubicBezTo>
                    <a:pt x="6080" y="1"/>
                    <a:pt x="5230" y="820"/>
                    <a:pt x="5230" y="1828"/>
                  </a:cubicBezTo>
                  <a:lnTo>
                    <a:pt x="5230" y="2994"/>
                  </a:lnTo>
                  <a:cubicBezTo>
                    <a:pt x="3560" y="3151"/>
                    <a:pt x="2142" y="4348"/>
                    <a:pt x="1670" y="5924"/>
                  </a:cubicBezTo>
                  <a:lnTo>
                    <a:pt x="1512" y="5924"/>
                  </a:lnTo>
                  <a:cubicBezTo>
                    <a:pt x="662" y="5924"/>
                    <a:pt x="0" y="6585"/>
                    <a:pt x="0" y="7436"/>
                  </a:cubicBezTo>
                  <a:cubicBezTo>
                    <a:pt x="0" y="8255"/>
                    <a:pt x="662" y="8917"/>
                    <a:pt x="1512" y="8917"/>
                  </a:cubicBezTo>
                  <a:lnTo>
                    <a:pt x="1512" y="9326"/>
                  </a:lnTo>
                  <a:cubicBezTo>
                    <a:pt x="1512" y="11185"/>
                    <a:pt x="2993" y="12666"/>
                    <a:pt x="4852" y="12666"/>
                  </a:cubicBezTo>
                  <a:lnTo>
                    <a:pt x="6333" y="12666"/>
                  </a:lnTo>
                  <a:cubicBezTo>
                    <a:pt x="8191" y="12666"/>
                    <a:pt x="9704" y="11185"/>
                    <a:pt x="9704" y="9326"/>
                  </a:cubicBezTo>
                  <a:lnTo>
                    <a:pt x="9704" y="8917"/>
                  </a:lnTo>
                  <a:cubicBezTo>
                    <a:pt x="10523" y="8917"/>
                    <a:pt x="11184" y="8255"/>
                    <a:pt x="11184" y="7436"/>
                  </a:cubicBezTo>
                  <a:cubicBezTo>
                    <a:pt x="11184" y="6617"/>
                    <a:pt x="10523" y="5924"/>
                    <a:pt x="9672" y="5924"/>
                  </a:cubicBezTo>
                  <a:lnTo>
                    <a:pt x="9515" y="5924"/>
                  </a:lnTo>
                  <a:cubicBezTo>
                    <a:pt x="9042" y="4317"/>
                    <a:pt x="7687" y="3151"/>
                    <a:pt x="5954" y="2994"/>
                  </a:cubicBezTo>
                  <a:lnTo>
                    <a:pt x="5954" y="1828"/>
                  </a:lnTo>
                  <a:cubicBezTo>
                    <a:pt x="5954" y="1198"/>
                    <a:pt x="6459" y="725"/>
                    <a:pt x="7057" y="725"/>
                  </a:cubicBezTo>
                  <a:cubicBezTo>
                    <a:pt x="7687" y="725"/>
                    <a:pt x="8160" y="1230"/>
                    <a:pt x="8160" y="1828"/>
                  </a:cubicBezTo>
                  <a:cubicBezTo>
                    <a:pt x="8160" y="2017"/>
                    <a:pt x="8002" y="2206"/>
                    <a:pt x="7813" y="2206"/>
                  </a:cubicBezTo>
                  <a:cubicBezTo>
                    <a:pt x="7593" y="2206"/>
                    <a:pt x="7435" y="2017"/>
                    <a:pt x="7435" y="1828"/>
                  </a:cubicBezTo>
                  <a:cubicBezTo>
                    <a:pt x="7435" y="1639"/>
                    <a:pt x="7278" y="1482"/>
                    <a:pt x="7089" y="1482"/>
                  </a:cubicBezTo>
                  <a:cubicBezTo>
                    <a:pt x="6900" y="1482"/>
                    <a:pt x="6742" y="1639"/>
                    <a:pt x="6742" y="1828"/>
                  </a:cubicBezTo>
                  <a:cubicBezTo>
                    <a:pt x="6742" y="2458"/>
                    <a:pt x="7246" y="2931"/>
                    <a:pt x="7845" y="2931"/>
                  </a:cubicBezTo>
                  <a:cubicBezTo>
                    <a:pt x="8475" y="2931"/>
                    <a:pt x="8947" y="2427"/>
                    <a:pt x="8947" y="1828"/>
                  </a:cubicBezTo>
                  <a:cubicBezTo>
                    <a:pt x="8947" y="820"/>
                    <a:pt x="8128" y="1"/>
                    <a:pt x="7089" y="1"/>
                  </a:cubicBezTo>
                  <a:close/>
                </a:path>
              </a:pathLst>
            </a:custGeom>
            <a:grpFill/>
            <a:ln>
              <a:solidFill>
                <a:srgbClr val="BBBB09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0" name="Google Shape;15065;p133"/>
          <p:cNvGrpSpPr/>
          <p:nvPr/>
        </p:nvGrpSpPr>
        <p:grpSpPr>
          <a:xfrm>
            <a:off x="8974790" y="9711331"/>
            <a:ext cx="774199" cy="730745"/>
            <a:chOff x="-53278575" y="2687750"/>
            <a:chExt cx="278850" cy="317450"/>
          </a:xfrm>
          <a:solidFill>
            <a:srgbClr val="BBBB09"/>
          </a:solidFill>
        </p:grpSpPr>
        <p:sp>
          <p:nvSpPr>
            <p:cNvPr id="41" name="Google Shape;15066;p133"/>
            <p:cNvSpPr/>
            <p:nvPr/>
          </p:nvSpPr>
          <p:spPr>
            <a:xfrm>
              <a:off x="-53175400" y="2919525"/>
              <a:ext cx="71700" cy="28950"/>
            </a:xfrm>
            <a:custGeom>
              <a:avLst/>
              <a:gdLst/>
              <a:ahLst/>
              <a:cxnLst/>
              <a:rect l="l" t="t" r="r" b="b"/>
              <a:pathLst>
                <a:path w="2868" h="1158" extrusionOk="0">
                  <a:moveTo>
                    <a:pt x="351" y="0"/>
                  </a:moveTo>
                  <a:cubicBezTo>
                    <a:pt x="253" y="0"/>
                    <a:pt x="158" y="39"/>
                    <a:pt x="95" y="118"/>
                  </a:cubicBezTo>
                  <a:cubicBezTo>
                    <a:pt x="1" y="213"/>
                    <a:pt x="1" y="465"/>
                    <a:pt x="95" y="622"/>
                  </a:cubicBezTo>
                  <a:cubicBezTo>
                    <a:pt x="473" y="969"/>
                    <a:pt x="946" y="1158"/>
                    <a:pt x="1418" y="1158"/>
                  </a:cubicBezTo>
                  <a:cubicBezTo>
                    <a:pt x="1891" y="1158"/>
                    <a:pt x="2395" y="969"/>
                    <a:pt x="2710" y="622"/>
                  </a:cubicBezTo>
                  <a:cubicBezTo>
                    <a:pt x="2868" y="465"/>
                    <a:pt x="2868" y="213"/>
                    <a:pt x="2710" y="118"/>
                  </a:cubicBezTo>
                  <a:cubicBezTo>
                    <a:pt x="2631" y="39"/>
                    <a:pt x="2529" y="0"/>
                    <a:pt x="2434" y="0"/>
                  </a:cubicBezTo>
                  <a:cubicBezTo>
                    <a:pt x="2340" y="0"/>
                    <a:pt x="2253" y="39"/>
                    <a:pt x="2206" y="118"/>
                  </a:cubicBezTo>
                  <a:cubicBezTo>
                    <a:pt x="1985" y="307"/>
                    <a:pt x="1670" y="433"/>
                    <a:pt x="1418" y="433"/>
                  </a:cubicBezTo>
                  <a:cubicBezTo>
                    <a:pt x="1135" y="433"/>
                    <a:pt x="820" y="307"/>
                    <a:pt x="631" y="118"/>
                  </a:cubicBezTo>
                  <a:cubicBezTo>
                    <a:pt x="552" y="39"/>
                    <a:pt x="450" y="0"/>
                    <a:pt x="351" y="0"/>
                  </a:cubicBezTo>
                  <a:close/>
                </a:path>
              </a:pathLst>
            </a:custGeom>
            <a:grpFill/>
            <a:ln>
              <a:solidFill>
                <a:srgbClr val="BBBB09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5067;p133"/>
            <p:cNvSpPr/>
            <p:nvPr/>
          </p:nvSpPr>
          <p:spPr>
            <a:xfrm>
              <a:off x="-53185625" y="2854725"/>
              <a:ext cx="18125" cy="18150"/>
            </a:xfrm>
            <a:custGeom>
              <a:avLst/>
              <a:gdLst/>
              <a:ahLst/>
              <a:cxnLst/>
              <a:rect l="l" t="t" r="r" b="b"/>
              <a:pathLst>
                <a:path w="725" h="726" extrusionOk="0">
                  <a:moveTo>
                    <a:pt x="378" y="1"/>
                  </a:moveTo>
                  <a:cubicBezTo>
                    <a:pt x="158" y="1"/>
                    <a:pt x="0" y="190"/>
                    <a:pt x="0" y="379"/>
                  </a:cubicBezTo>
                  <a:cubicBezTo>
                    <a:pt x="0" y="568"/>
                    <a:pt x="158" y="725"/>
                    <a:pt x="378" y="725"/>
                  </a:cubicBezTo>
                  <a:cubicBezTo>
                    <a:pt x="567" y="725"/>
                    <a:pt x="725" y="568"/>
                    <a:pt x="725" y="379"/>
                  </a:cubicBezTo>
                  <a:cubicBezTo>
                    <a:pt x="725" y="190"/>
                    <a:pt x="567" y="1"/>
                    <a:pt x="378" y="1"/>
                  </a:cubicBezTo>
                  <a:close/>
                </a:path>
              </a:pathLst>
            </a:custGeom>
            <a:grpFill/>
            <a:ln>
              <a:solidFill>
                <a:srgbClr val="BBBB09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5068;p133"/>
            <p:cNvSpPr/>
            <p:nvPr/>
          </p:nvSpPr>
          <p:spPr>
            <a:xfrm>
              <a:off x="-53110800" y="2854725"/>
              <a:ext cx="18125" cy="18150"/>
            </a:xfrm>
            <a:custGeom>
              <a:avLst/>
              <a:gdLst/>
              <a:ahLst/>
              <a:cxnLst/>
              <a:rect l="l" t="t" r="r" b="b"/>
              <a:pathLst>
                <a:path w="725" h="726" extrusionOk="0">
                  <a:moveTo>
                    <a:pt x="378" y="1"/>
                  </a:moveTo>
                  <a:cubicBezTo>
                    <a:pt x="158" y="1"/>
                    <a:pt x="0" y="190"/>
                    <a:pt x="0" y="379"/>
                  </a:cubicBezTo>
                  <a:cubicBezTo>
                    <a:pt x="0" y="568"/>
                    <a:pt x="158" y="725"/>
                    <a:pt x="378" y="725"/>
                  </a:cubicBezTo>
                  <a:cubicBezTo>
                    <a:pt x="567" y="725"/>
                    <a:pt x="725" y="568"/>
                    <a:pt x="725" y="379"/>
                  </a:cubicBezTo>
                  <a:cubicBezTo>
                    <a:pt x="725" y="190"/>
                    <a:pt x="567" y="1"/>
                    <a:pt x="378" y="1"/>
                  </a:cubicBezTo>
                  <a:close/>
                </a:path>
              </a:pathLst>
            </a:custGeom>
            <a:grpFill/>
            <a:ln>
              <a:solidFill>
                <a:srgbClr val="BBBB09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15069;p133"/>
            <p:cNvSpPr/>
            <p:nvPr/>
          </p:nvSpPr>
          <p:spPr>
            <a:xfrm>
              <a:off x="-53278575" y="2687750"/>
              <a:ext cx="278850" cy="317450"/>
            </a:xfrm>
            <a:custGeom>
              <a:avLst/>
              <a:gdLst/>
              <a:ahLst/>
              <a:cxnLst/>
              <a:rect l="l" t="t" r="r" b="b"/>
              <a:pathLst>
                <a:path w="11154" h="12698" extrusionOk="0">
                  <a:moveTo>
                    <a:pt x="5577" y="725"/>
                  </a:moveTo>
                  <a:cubicBezTo>
                    <a:pt x="6112" y="725"/>
                    <a:pt x="6554" y="1103"/>
                    <a:pt x="6680" y="1607"/>
                  </a:cubicBezTo>
                  <a:cubicBezTo>
                    <a:pt x="6333" y="1544"/>
                    <a:pt x="5955" y="1450"/>
                    <a:pt x="5577" y="1450"/>
                  </a:cubicBezTo>
                  <a:cubicBezTo>
                    <a:pt x="5167" y="1450"/>
                    <a:pt x="4821" y="1513"/>
                    <a:pt x="4474" y="1607"/>
                  </a:cubicBezTo>
                  <a:cubicBezTo>
                    <a:pt x="4600" y="1072"/>
                    <a:pt x="5010" y="725"/>
                    <a:pt x="5577" y="725"/>
                  </a:cubicBezTo>
                  <a:close/>
                  <a:moveTo>
                    <a:pt x="5577" y="2206"/>
                  </a:moveTo>
                  <a:cubicBezTo>
                    <a:pt x="7373" y="2206"/>
                    <a:pt x="8853" y="3624"/>
                    <a:pt x="8916" y="5451"/>
                  </a:cubicBezTo>
                  <a:lnTo>
                    <a:pt x="8066" y="4569"/>
                  </a:lnTo>
                  <a:cubicBezTo>
                    <a:pt x="7995" y="4498"/>
                    <a:pt x="7904" y="4457"/>
                    <a:pt x="7811" y="4457"/>
                  </a:cubicBezTo>
                  <a:cubicBezTo>
                    <a:pt x="7737" y="4457"/>
                    <a:pt x="7662" y="4482"/>
                    <a:pt x="7593" y="4537"/>
                  </a:cubicBezTo>
                  <a:cubicBezTo>
                    <a:pt x="6979" y="4947"/>
                    <a:pt x="6270" y="5152"/>
                    <a:pt x="5561" y="5152"/>
                  </a:cubicBezTo>
                  <a:cubicBezTo>
                    <a:pt x="4852" y="5152"/>
                    <a:pt x="4143" y="4947"/>
                    <a:pt x="3529" y="4537"/>
                  </a:cubicBezTo>
                  <a:cubicBezTo>
                    <a:pt x="3460" y="4482"/>
                    <a:pt x="3385" y="4457"/>
                    <a:pt x="3312" y="4457"/>
                  </a:cubicBezTo>
                  <a:cubicBezTo>
                    <a:pt x="3218" y="4457"/>
                    <a:pt x="3127" y="4498"/>
                    <a:pt x="3056" y="4569"/>
                  </a:cubicBezTo>
                  <a:lnTo>
                    <a:pt x="2174" y="5451"/>
                  </a:lnTo>
                  <a:cubicBezTo>
                    <a:pt x="2300" y="3624"/>
                    <a:pt x="3750" y="2206"/>
                    <a:pt x="5577" y="2206"/>
                  </a:cubicBezTo>
                  <a:close/>
                  <a:moveTo>
                    <a:pt x="1481" y="6711"/>
                  </a:moveTo>
                  <a:lnTo>
                    <a:pt x="1481" y="8192"/>
                  </a:lnTo>
                  <a:cubicBezTo>
                    <a:pt x="1040" y="8192"/>
                    <a:pt x="725" y="7845"/>
                    <a:pt x="725" y="7436"/>
                  </a:cubicBezTo>
                  <a:cubicBezTo>
                    <a:pt x="725" y="7058"/>
                    <a:pt x="1072" y="6711"/>
                    <a:pt x="1481" y="6711"/>
                  </a:cubicBezTo>
                  <a:close/>
                  <a:moveTo>
                    <a:pt x="9673" y="6711"/>
                  </a:moveTo>
                  <a:cubicBezTo>
                    <a:pt x="10051" y="6711"/>
                    <a:pt x="10429" y="7026"/>
                    <a:pt x="10429" y="7436"/>
                  </a:cubicBezTo>
                  <a:cubicBezTo>
                    <a:pt x="10429" y="7845"/>
                    <a:pt x="10051" y="8192"/>
                    <a:pt x="9673" y="8192"/>
                  </a:cubicBezTo>
                  <a:lnTo>
                    <a:pt x="9673" y="6711"/>
                  </a:lnTo>
                  <a:close/>
                  <a:moveTo>
                    <a:pt x="1576" y="9452"/>
                  </a:moveTo>
                  <a:cubicBezTo>
                    <a:pt x="1796" y="10460"/>
                    <a:pt x="2395" y="11342"/>
                    <a:pt x="3214" y="11941"/>
                  </a:cubicBezTo>
                  <a:lnTo>
                    <a:pt x="725" y="11941"/>
                  </a:lnTo>
                  <a:cubicBezTo>
                    <a:pt x="788" y="11027"/>
                    <a:pt x="1072" y="10208"/>
                    <a:pt x="1576" y="9452"/>
                  </a:cubicBezTo>
                  <a:close/>
                  <a:moveTo>
                    <a:pt x="7751" y="5294"/>
                  </a:moveTo>
                  <a:lnTo>
                    <a:pt x="8916" y="6459"/>
                  </a:lnTo>
                  <a:lnTo>
                    <a:pt x="8916" y="8539"/>
                  </a:lnTo>
                  <a:cubicBezTo>
                    <a:pt x="8916" y="10397"/>
                    <a:pt x="7436" y="11941"/>
                    <a:pt x="5577" y="11941"/>
                  </a:cubicBezTo>
                  <a:cubicBezTo>
                    <a:pt x="3718" y="11941"/>
                    <a:pt x="2237" y="10397"/>
                    <a:pt x="2237" y="8539"/>
                  </a:cubicBezTo>
                  <a:lnTo>
                    <a:pt x="2237" y="6459"/>
                  </a:lnTo>
                  <a:lnTo>
                    <a:pt x="2174" y="6459"/>
                  </a:lnTo>
                  <a:lnTo>
                    <a:pt x="3372" y="5294"/>
                  </a:lnTo>
                  <a:cubicBezTo>
                    <a:pt x="4033" y="5687"/>
                    <a:pt x="4781" y="5884"/>
                    <a:pt x="5538" y="5884"/>
                  </a:cubicBezTo>
                  <a:cubicBezTo>
                    <a:pt x="6294" y="5884"/>
                    <a:pt x="7058" y="5687"/>
                    <a:pt x="7751" y="5294"/>
                  </a:cubicBezTo>
                  <a:close/>
                  <a:moveTo>
                    <a:pt x="9547" y="9452"/>
                  </a:moveTo>
                  <a:cubicBezTo>
                    <a:pt x="10051" y="10177"/>
                    <a:pt x="10334" y="11027"/>
                    <a:pt x="10366" y="11941"/>
                  </a:cubicBezTo>
                  <a:lnTo>
                    <a:pt x="7908" y="11941"/>
                  </a:lnTo>
                  <a:cubicBezTo>
                    <a:pt x="8727" y="11342"/>
                    <a:pt x="9326" y="10492"/>
                    <a:pt x="9547" y="9452"/>
                  </a:cubicBezTo>
                  <a:close/>
                  <a:moveTo>
                    <a:pt x="5577" y="1"/>
                  </a:moveTo>
                  <a:cubicBezTo>
                    <a:pt x="4506" y="1"/>
                    <a:pt x="3687" y="851"/>
                    <a:pt x="3718" y="1923"/>
                  </a:cubicBezTo>
                  <a:cubicBezTo>
                    <a:pt x="2395" y="2584"/>
                    <a:pt x="1481" y="4002"/>
                    <a:pt x="1481" y="5577"/>
                  </a:cubicBezTo>
                  <a:lnTo>
                    <a:pt x="1481" y="5955"/>
                  </a:lnTo>
                  <a:cubicBezTo>
                    <a:pt x="662" y="5955"/>
                    <a:pt x="1" y="6617"/>
                    <a:pt x="1" y="7436"/>
                  </a:cubicBezTo>
                  <a:cubicBezTo>
                    <a:pt x="1" y="8097"/>
                    <a:pt x="442" y="8696"/>
                    <a:pt x="1103" y="8885"/>
                  </a:cubicBezTo>
                  <a:cubicBezTo>
                    <a:pt x="379" y="9862"/>
                    <a:pt x="1" y="11027"/>
                    <a:pt x="1" y="12225"/>
                  </a:cubicBezTo>
                  <a:lnTo>
                    <a:pt x="1" y="12319"/>
                  </a:lnTo>
                  <a:cubicBezTo>
                    <a:pt x="1" y="12540"/>
                    <a:pt x="127" y="12697"/>
                    <a:pt x="347" y="12697"/>
                  </a:cubicBezTo>
                  <a:lnTo>
                    <a:pt x="10775" y="12697"/>
                  </a:lnTo>
                  <a:cubicBezTo>
                    <a:pt x="10964" y="12697"/>
                    <a:pt x="11122" y="12540"/>
                    <a:pt x="11122" y="12319"/>
                  </a:cubicBezTo>
                  <a:lnTo>
                    <a:pt x="11122" y="12225"/>
                  </a:lnTo>
                  <a:cubicBezTo>
                    <a:pt x="11122" y="11027"/>
                    <a:pt x="10744" y="9862"/>
                    <a:pt x="10019" y="8885"/>
                  </a:cubicBezTo>
                  <a:cubicBezTo>
                    <a:pt x="10681" y="8696"/>
                    <a:pt x="11153" y="8129"/>
                    <a:pt x="11153" y="7436"/>
                  </a:cubicBezTo>
                  <a:cubicBezTo>
                    <a:pt x="11153" y="6617"/>
                    <a:pt x="10492" y="5955"/>
                    <a:pt x="9673" y="5955"/>
                  </a:cubicBezTo>
                  <a:lnTo>
                    <a:pt x="9673" y="5577"/>
                  </a:lnTo>
                  <a:cubicBezTo>
                    <a:pt x="9673" y="3970"/>
                    <a:pt x="8759" y="2584"/>
                    <a:pt x="7436" y="1923"/>
                  </a:cubicBezTo>
                  <a:cubicBezTo>
                    <a:pt x="7467" y="851"/>
                    <a:pt x="6585" y="1"/>
                    <a:pt x="5577" y="1"/>
                  </a:cubicBezTo>
                  <a:close/>
                </a:path>
              </a:pathLst>
            </a:custGeom>
            <a:grpFill/>
            <a:ln>
              <a:solidFill>
                <a:srgbClr val="BBBB09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5" name="Google Shape;15117;p133"/>
          <p:cNvGrpSpPr/>
          <p:nvPr/>
        </p:nvGrpSpPr>
        <p:grpSpPr>
          <a:xfrm>
            <a:off x="6604584" y="9121597"/>
            <a:ext cx="907536" cy="732299"/>
            <a:chOff x="-56407800" y="1902600"/>
            <a:chExt cx="326875" cy="318125"/>
          </a:xfrm>
          <a:solidFill>
            <a:srgbClr val="BBBB09"/>
          </a:solidFill>
        </p:grpSpPr>
        <p:sp>
          <p:nvSpPr>
            <p:cNvPr id="46" name="Google Shape;15118;p133"/>
            <p:cNvSpPr/>
            <p:nvPr/>
          </p:nvSpPr>
          <p:spPr>
            <a:xfrm>
              <a:off x="-56289650" y="2072625"/>
              <a:ext cx="17325" cy="17350"/>
            </a:xfrm>
            <a:custGeom>
              <a:avLst/>
              <a:gdLst/>
              <a:ahLst/>
              <a:cxnLst/>
              <a:rect l="l" t="t" r="r" b="b"/>
              <a:pathLst>
                <a:path w="693" h="694" extrusionOk="0">
                  <a:moveTo>
                    <a:pt x="347" y="0"/>
                  </a:moveTo>
                  <a:cubicBezTo>
                    <a:pt x="158" y="0"/>
                    <a:pt x="0" y="158"/>
                    <a:pt x="0" y="347"/>
                  </a:cubicBezTo>
                  <a:cubicBezTo>
                    <a:pt x="0" y="536"/>
                    <a:pt x="158" y="694"/>
                    <a:pt x="347" y="694"/>
                  </a:cubicBezTo>
                  <a:cubicBezTo>
                    <a:pt x="536" y="694"/>
                    <a:pt x="693" y="536"/>
                    <a:pt x="693" y="347"/>
                  </a:cubicBezTo>
                  <a:cubicBezTo>
                    <a:pt x="693" y="158"/>
                    <a:pt x="536" y="0"/>
                    <a:pt x="347" y="0"/>
                  </a:cubicBezTo>
                  <a:close/>
                </a:path>
              </a:pathLst>
            </a:custGeom>
            <a:grpFill/>
            <a:ln>
              <a:solidFill>
                <a:srgbClr val="BBBB09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" name="Google Shape;15119;p133"/>
            <p:cNvSpPr/>
            <p:nvPr/>
          </p:nvSpPr>
          <p:spPr>
            <a:xfrm>
              <a:off x="-56215625" y="2072625"/>
              <a:ext cx="17350" cy="17350"/>
            </a:xfrm>
            <a:custGeom>
              <a:avLst/>
              <a:gdLst/>
              <a:ahLst/>
              <a:cxnLst/>
              <a:rect l="l" t="t" r="r" b="b"/>
              <a:pathLst>
                <a:path w="694" h="694" extrusionOk="0">
                  <a:moveTo>
                    <a:pt x="347" y="0"/>
                  </a:moveTo>
                  <a:cubicBezTo>
                    <a:pt x="158" y="0"/>
                    <a:pt x="1" y="158"/>
                    <a:pt x="1" y="347"/>
                  </a:cubicBezTo>
                  <a:cubicBezTo>
                    <a:pt x="1" y="536"/>
                    <a:pt x="158" y="694"/>
                    <a:pt x="347" y="694"/>
                  </a:cubicBezTo>
                  <a:cubicBezTo>
                    <a:pt x="536" y="694"/>
                    <a:pt x="694" y="536"/>
                    <a:pt x="694" y="347"/>
                  </a:cubicBezTo>
                  <a:cubicBezTo>
                    <a:pt x="694" y="158"/>
                    <a:pt x="536" y="0"/>
                    <a:pt x="347" y="0"/>
                  </a:cubicBezTo>
                  <a:close/>
                </a:path>
              </a:pathLst>
            </a:custGeom>
            <a:grpFill/>
            <a:ln>
              <a:solidFill>
                <a:srgbClr val="BBBB09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" name="Google Shape;15120;p133"/>
            <p:cNvSpPr/>
            <p:nvPr/>
          </p:nvSpPr>
          <p:spPr>
            <a:xfrm>
              <a:off x="-56407800" y="1902600"/>
              <a:ext cx="326875" cy="318125"/>
            </a:xfrm>
            <a:custGeom>
              <a:avLst/>
              <a:gdLst/>
              <a:ahLst/>
              <a:cxnLst/>
              <a:rect l="l" t="t" r="r" b="b"/>
              <a:pathLst>
                <a:path w="13075" h="12725" extrusionOk="0">
                  <a:moveTo>
                    <a:pt x="8371" y="824"/>
                  </a:moveTo>
                  <a:cubicBezTo>
                    <a:pt x="8854" y="824"/>
                    <a:pt x="9303" y="1142"/>
                    <a:pt x="9420" y="1635"/>
                  </a:cubicBezTo>
                  <a:lnTo>
                    <a:pt x="9924" y="3714"/>
                  </a:lnTo>
                  <a:cubicBezTo>
                    <a:pt x="9641" y="3777"/>
                    <a:pt x="9420" y="3809"/>
                    <a:pt x="9137" y="3809"/>
                  </a:cubicBezTo>
                  <a:lnTo>
                    <a:pt x="3907" y="3809"/>
                  </a:lnTo>
                  <a:cubicBezTo>
                    <a:pt x="3623" y="3809"/>
                    <a:pt x="3340" y="3777"/>
                    <a:pt x="3119" y="3714"/>
                  </a:cubicBezTo>
                  <a:lnTo>
                    <a:pt x="3655" y="1635"/>
                  </a:lnTo>
                  <a:cubicBezTo>
                    <a:pt x="3772" y="1142"/>
                    <a:pt x="4239" y="824"/>
                    <a:pt x="4717" y="824"/>
                  </a:cubicBezTo>
                  <a:cubicBezTo>
                    <a:pt x="4881" y="824"/>
                    <a:pt x="5046" y="861"/>
                    <a:pt x="5199" y="942"/>
                  </a:cubicBezTo>
                  <a:lnTo>
                    <a:pt x="6364" y="1509"/>
                  </a:lnTo>
                  <a:cubicBezTo>
                    <a:pt x="6427" y="1540"/>
                    <a:pt x="6490" y="1556"/>
                    <a:pt x="6545" y="1556"/>
                  </a:cubicBezTo>
                  <a:cubicBezTo>
                    <a:pt x="6601" y="1556"/>
                    <a:pt x="6648" y="1540"/>
                    <a:pt x="6679" y="1509"/>
                  </a:cubicBezTo>
                  <a:lnTo>
                    <a:pt x="7877" y="942"/>
                  </a:lnTo>
                  <a:cubicBezTo>
                    <a:pt x="8037" y="861"/>
                    <a:pt x="8206" y="824"/>
                    <a:pt x="8371" y="824"/>
                  </a:cubicBezTo>
                  <a:close/>
                  <a:moveTo>
                    <a:pt x="1299" y="3783"/>
                  </a:moveTo>
                  <a:cubicBezTo>
                    <a:pt x="1359" y="3783"/>
                    <a:pt x="1422" y="3800"/>
                    <a:pt x="1481" y="3840"/>
                  </a:cubicBezTo>
                  <a:lnTo>
                    <a:pt x="2017" y="4092"/>
                  </a:lnTo>
                  <a:cubicBezTo>
                    <a:pt x="2584" y="4344"/>
                    <a:pt x="3308" y="4565"/>
                    <a:pt x="3970" y="4565"/>
                  </a:cubicBezTo>
                  <a:lnTo>
                    <a:pt x="9200" y="4565"/>
                  </a:lnTo>
                  <a:cubicBezTo>
                    <a:pt x="9893" y="4565"/>
                    <a:pt x="10586" y="4376"/>
                    <a:pt x="11185" y="4092"/>
                  </a:cubicBezTo>
                  <a:lnTo>
                    <a:pt x="11689" y="3840"/>
                  </a:lnTo>
                  <a:cubicBezTo>
                    <a:pt x="11737" y="3824"/>
                    <a:pt x="11788" y="3816"/>
                    <a:pt x="11839" y="3816"/>
                  </a:cubicBezTo>
                  <a:cubicBezTo>
                    <a:pt x="11983" y="3816"/>
                    <a:pt x="12123" y="3881"/>
                    <a:pt x="12193" y="3998"/>
                  </a:cubicBezTo>
                  <a:cubicBezTo>
                    <a:pt x="12256" y="4187"/>
                    <a:pt x="12161" y="4439"/>
                    <a:pt x="11972" y="4502"/>
                  </a:cubicBezTo>
                  <a:lnTo>
                    <a:pt x="11468" y="4754"/>
                  </a:lnTo>
                  <a:cubicBezTo>
                    <a:pt x="10743" y="5100"/>
                    <a:pt x="9924" y="5289"/>
                    <a:pt x="9168" y="5289"/>
                  </a:cubicBezTo>
                  <a:lnTo>
                    <a:pt x="3938" y="5289"/>
                  </a:lnTo>
                  <a:cubicBezTo>
                    <a:pt x="3182" y="5289"/>
                    <a:pt x="2363" y="5100"/>
                    <a:pt x="1639" y="4754"/>
                  </a:cubicBezTo>
                  <a:lnTo>
                    <a:pt x="1134" y="4502"/>
                  </a:lnTo>
                  <a:cubicBezTo>
                    <a:pt x="945" y="4439"/>
                    <a:pt x="851" y="4187"/>
                    <a:pt x="977" y="3998"/>
                  </a:cubicBezTo>
                  <a:cubicBezTo>
                    <a:pt x="1042" y="3868"/>
                    <a:pt x="1166" y="3783"/>
                    <a:pt x="1299" y="3783"/>
                  </a:cubicBezTo>
                  <a:close/>
                  <a:moveTo>
                    <a:pt x="2426" y="6801"/>
                  </a:moveTo>
                  <a:lnTo>
                    <a:pt x="2426" y="8282"/>
                  </a:lnTo>
                  <a:cubicBezTo>
                    <a:pt x="2048" y="8282"/>
                    <a:pt x="1702" y="7936"/>
                    <a:pt x="1702" y="7558"/>
                  </a:cubicBezTo>
                  <a:cubicBezTo>
                    <a:pt x="1702" y="7148"/>
                    <a:pt x="2017" y="6801"/>
                    <a:pt x="2426" y="6801"/>
                  </a:cubicBezTo>
                  <a:close/>
                  <a:moveTo>
                    <a:pt x="10680" y="6801"/>
                  </a:moveTo>
                  <a:cubicBezTo>
                    <a:pt x="11059" y="6801"/>
                    <a:pt x="11405" y="7117"/>
                    <a:pt x="11405" y="7558"/>
                  </a:cubicBezTo>
                  <a:cubicBezTo>
                    <a:pt x="11405" y="7936"/>
                    <a:pt x="11059" y="8282"/>
                    <a:pt x="10680" y="8282"/>
                  </a:cubicBezTo>
                  <a:lnTo>
                    <a:pt x="10680" y="6801"/>
                  </a:lnTo>
                  <a:close/>
                  <a:moveTo>
                    <a:pt x="3214" y="5982"/>
                  </a:moveTo>
                  <a:cubicBezTo>
                    <a:pt x="3466" y="6014"/>
                    <a:pt x="3686" y="6014"/>
                    <a:pt x="3970" y="6014"/>
                  </a:cubicBezTo>
                  <a:lnTo>
                    <a:pt x="9200" y="6014"/>
                  </a:lnTo>
                  <a:cubicBezTo>
                    <a:pt x="9452" y="6014"/>
                    <a:pt x="9672" y="6014"/>
                    <a:pt x="9956" y="5982"/>
                  </a:cubicBezTo>
                  <a:lnTo>
                    <a:pt x="9956" y="5982"/>
                  </a:lnTo>
                  <a:cubicBezTo>
                    <a:pt x="9924" y="6297"/>
                    <a:pt x="9924" y="8219"/>
                    <a:pt x="9924" y="8503"/>
                  </a:cubicBezTo>
                  <a:lnTo>
                    <a:pt x="9924" y="8849"/>
                  </a:lnTo>
                  <a:lnTo>
                    <a:pt x="6742" y="7558"/>
                  </a:lnTo>
                  <a:cubicBezTo>
                    <a:pt x="6695" y="7526"/>
                    <a:pt x="6640" y="7510"/>
                    <a:pt x="6589" y="7510"/>
                  </a:cubicBezTo>
                  <a:cubicBezTo>
                    <a:pt x="6538" y="7510"/>
                    <a:pt x="6490" y="7526"/>
                    <a:pt x="6459" y="7558"/>
                  </a:cubicBezTo>
                  <a:lnTo>
                    <a:pt x="3214" y="8849"/>
                  </a:lnTo>
                  <a:lnTo>
                    <a:pt x="3214" y="8660"/>
                  </a:lnTo>
                  <a:lnTo>
                    <a:pt x="3214" y="5982"/>
                  </a:lnTo>
                  <a:close/>
                  <a:moveTo>
                    <a:pt x="6585" y="8282"/>
                  </a:moveTo>
                  <a:lnTo>
                    <a:pt x="9767" y="9542"/>
                  </a:lnTo>
                  <a:cubicBezTo>
                    <a:pt x="9262" y="11157"/>
                    <a:pt x="7905" y="12034"/>
                    <a:pt x="6522" y="12034"/>
                  </a:cubicBezTo>
                  <a:cubicBezTo>
                    <a:pt x="5746" y="12034"/>
                    <a:pt x="4962" y="11758"/>
                    <a:pt x="4316" y="11181"/>
                  </a:cubicBezTo>
                  <a:cubicBezTo>
                    <a:pt x="3844" y="10740"/>
                    <a:pt x="3529" y="10172"/>
                    <a:pt x="3340" y="9605"/>
                  </a:cubicBezTo>
                  <a:lnTo>
                    <a:pt x="6585" y="8282"/>
                  </a:lnTo>
                  <a:close/>
                  <a:moveTo>
                    <a:pt x="8390" y="1"/>
                  </a:moveTo>
                  <a:cubicBezTo>
                    <a:pt x="8109" y="1"/>
                    <a:pt x="7824" y="69"/>
                    <a:pt x="7561" y="217"/>
                  </a:cubicBezTo>
                  <a:lnTo>
                    <a:pt x="6522" y="721"/>
                  </a:lnTo>
                  <a:lnTo>
                    <a:pt x="5514" y="217"/>
                  </a:lnTo>
                  <a:cubicBezTo>
                    <a:pt x="5240" y="88"/>
                    <a:pt x="4955" y="27"/>
                    <a:pt x="4676" y="27"/>
                  </a:cubicBezTo>
                  <a:cubicBezTo>
                    <a:pt x="3863" y="27"/>
                    <a:pt x="3110" y="546"/>
                    <a:pt x="2899" y="1414"/>
                  </a:cubicBezTo>
                  <a:lnTo>
                    <a:pt x="2395" y="3462"/>
                  </a:lnTo>
                  <a:lnTo>
                    <a:pt x="1765" y="3147"/>
                  </a:lnTo>
                  <a:cubicBezTo>
                    <a:pt x="1607" y="3063"/>
                    <a:pt x="1435" y="3024"/>
                    <a:pt x="1265" y="3024"/>
                  </a:cubicBezTo>
                  <a:cubicBezTo>
                    <a:pt x="859" y="3024"/>
                    <a:pt x="462" y="3251"/>
                    <a:pt x="284" y="3651"/>
                  </a:cubicBezTo>
                  <a:cubicBezTo>
                    <a:pt x="0" y="4187"/>
                    <a:pt x="221" y="4880"/>
                    <a:pt x="788" y="5132"/>
                  </a:cubicBezTo>
                  <a:lnTo>
                    <a:pt x="1292" y="5384"/>
                  </a:lnTo>
                  <a:cubicBezTo>
                    <a:pt x="1639" y="5573"/>
                    <a:pt x="2048" y="5699"/>
                    <a:pt x="2426" y="5793"/>
                  </a:cubicBezTo>
                  <a:lnTo>
                    <a:pt x="2426" y="6014"/>
                  </a:lnTo>
                  <a:cubicBezTo>
                    <a:pt x="1607" y="6014"/>
                    <a:pt x="945" y="6675"/>
                    <a:pt x="945" y="7495"/>
                  </a:cubicBezTo>
                  <a:cubicBezTo>
                    <a:pt x="945" y="8282"/>
                    <a:pt x="1576" y="9007"/>
                    <a:pt x="2426" y="9007"/>
                  </a:cubicBezTo>
                  <a:cubicBezTo>
                    <a:pt x="2521" y="10015"/>
                    <a:pt x="3025" y="10992"/>
                    <a:pt x="3781" y="11685"/>
                  </a:cubicBezTo>
                  <a:cubicBezTo>
                    <a:pt x="4537" y="12378"/>
                    <a:pt x="5514" y="12724"/>
                    <a:pt x="6522" y="12724"/>
                  </a:cubicBezTo>
                  <a:cubicBezTo>
                    <a:pt x="8696" y="12724"/>
                    <a:pt x="10365" y="11055"/>
                    <a:pt x="10586" y="9007"/>
                  </a:cubicBezTo>
                  <a:cubicBezTo>
                    <a:pt x="11500" y="9007"/>
                    <a:pt x="12130" y="8282"/>
                    <a:pt x="12130" y="7495"/>
                  </a:cubicBezTo>
                  <a:cubicBezTo>
                    <a:pt x="12130" y="6675"/>
                    <a:pt x="11468" y="6014"/>
                    <a:pt x="10617" y="6014"/>
                  </a:cubicBezTo>
                  <a:lnTo>
                    <a:pt x="10617" y="5793"/>
                  </a:lnTo>
                  <a:cubicBezTo>
                    <a:pt x="11027" y="5699"/>
                    <a:pt x="11405" y="5573"/>
                    <a:pt x="11783" y="5384"/>
                  </a:cubicBezTo>
                  <a:lnTo>
                    <a:pt x="12287" y="5132"/>
                  </a:lnTo>
                  <a:cubicBezTo>
                    <a:pt x="12886" y="4911"/>
                    <a:pt x="13075" y="4250"/>
                    <a:pt x="12791" y="3682"/>
                  </a:cubicBezTo>
                  <a:cubicBezTo>
                    <a:pt x="12588" y="3299"/>
                    <a:pt x="12191" y="3061"/>
                    <a:pt x="11785" y="3061"/>
                  </a:cubicBezTo>
                  <a:cubicBezTo>
                    <a:pt x="11625" y="3061"/>
                    <a:pt x="11462" y="3098"/>
                    <a:pt x="11311" y="3178"/>
                  </a:cubicBezTo>
                  <a:lnTo>
                    <a:pt x="10775" y="3399"/>
                  </a:lnTo>
                  <a:cubicBezTo>
                    <a:pt x="10743" y="3399"/>
                    <a:pt x="10712" y="3462"/>
                    <a:pt x="10680" y="3462"/>
                  </a:cubicBezTo>
                  <a:lnTo>
                    <a:pt x="10145" y="1414"/>
                  </a:lnTo>
                  <a:cubicBezTo>
                    <a:pt x="9959" y="552"/>
                    <a:pt x="9187" y="1"/>
                    <a:pt x="8390" y="1"/>
                  </a:cubicBezTo>
                  <a:close/>
                </a:path>
              </a:pathLst>
            </a:custGeom>
            <a:grpFill/>
            <a:ln>
              <a:solidFill>
                <a:srgbClr val="BBBB09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9" name="Google Shape;14217;p129"/>
          <p:cNvSpPr/>
          <p:nvPr/>
        </p:nvSpPr>
        <p:spPr>
          <a:xfrm>
            <a:off x="15838700" y="9062637"/>
            <a:ext cx="1790444" cy="1437067"/>
          </a:xfrm>
          <a:custGeom>
            <a:avLst/>
            <a:gdLst/>
            <a:ahLst/>
            <a:cxnLst/>
            <a:rect l="l" t="t" r="r" b="b"/>
            <a:pathLst>
              <a:path w="11815" h="10524" extrusionOk="0">
                <a:moveTo>
                  <a:pt x="8664" y="726"/>
                </a:moveTo>
                <a:cubicBezTo>
                  <a:pt x="9326" y="726"/>
                  <a:pt x="9956" y="1009"/>
                  <a:pt x="10428" y="1482"/>
                </a:cubicBezTo>
                <a:cubicBezTo>
                  <a:pt x="10869" y="1954"/>
                  <a:pt x="11090" y="2616"/>
                  <a:pt x="11090" y="3309"/>
                </a:cubicBezTo>
                <a:cubicBezTo>
                  <a:pt x="11090" y="4191"/>
                  <a:pt x="10712" y="4853"/>
                  <a:pt x="10082" y="5577"/>
                </a:cubicBezTo>
                <a:lnTo>
                  <a:pt x="7435" y="5577"/>
                </a:lnTo>
                <a:cubicBezTo>
                  <a:pt x="7309" y="5577"/>
                  <a:pt x="7215" y="5640"/>
                  <a:pt x="7120" y="5735"/>
                </a:cubicBezTo>
                <a:lnTo>
                  <a:pt x="6648" y="6522"/>
                </a:lnTo>
                <a:lnTo>
                  <a:pt x="5545" y="3687"/>
                </a:lnTo>
                <a:cubicBezTo>
                  <a:pt x="5514" y="3561"/>
                  <a:pt x="5388" y="3435"/>
                  <a:pt x="5230" y="3435"/>
                </a:cubicBezTo>
                <a:cubicBezTo>
                  <a:pt x="5073" y="3435"/>
                  <a:pt x="4947" y="3529"/>
                  <a:pt x="4915" y="3624"/>
                </a:cubicBezTo>
                <a:lnTo>
                  <a:pt x="4096" y="5514"/>
                </a:lnTo>
                <a:lnTo>
                  <a:pt x="1702" y="5514"/>
                </a:lnTo>
                <a:cubicBezTo>
                  <a:pt x="1103" y="4853"/>
                  <a:pt x="693" y="4191"/>
                  <a:pt x="693" y="3309"/>
                </a:cubicBezTo>
                <a:cubicBezTo>
                  <a:pt x="693" y="2616"/>
                  <a:pt x="945" y="1986"/>
                  <a:pt x="1355" y="1482"/>
                </a:cubicBezTo>
                <a:cubicBezTo>
                  <a:pt x="1796" y="1009"/>
                  <a:pt x="2426" y="726"/>
                  <a:pt x="3151" y="726"/>
                </a:cubicBezTo>
                <a:cubicBezTo>
                  <a:pt x="4096" y="726"/>
                  <a:pt x="4726" y="1293"/>
                  <a:pt x="5073" y="1797"/>
                </a:cubicBezTo>
                <a:cubicBezTo>
                  <a:pt x="5388" y="2206"/>
                  <a:pt x="5545" y="2647"/>
                  <a:pt x="5577" y="2836"/>
                </a:cubicBezTo>
                <a:cubicBezTo>
                  <a:pt x="5608" y="2994"/>
                  <a:pt x="5766" y="3088"/>
                  <a:pt x="5892" y="3088"/>
                </a:cubicBezTo>
                <a:cubicBezTo>
                  <a:pt x="6049" y="3088"/>
                  <a:pt x="6175" y="2994"/>
                  <a:pt x="6207" y="2836"/>
                </a:cubicBezTo>
                <a:cubicBezTo>
                  <a:pt x="6238" y="2679"/>
                  <a:pt x="6459" y="2206"/>
                  <a:pt x="6742" y="1797"/>
                </a:cubicBezTo>
                <a:cubicBezTo>
                  <a:pt x="7089" y="1293"/>
                  <a:pt x="7687" y="726"/>
                  <a:pt x="8664" y="726"/>
                </a:cubicBezTo>
                <a:close/>
                <a:moveTo>
                  <a:pt x="5293" y="4790"/>
                </a:moveTo>
                <a:lnTo>
                  <a:pt x="6364" y="7468"/>
                </a:lnTo>
                <a:cubicBezTo>
                  <a:pt x="6396" y="7562"/>
                  <a:pt x="6522" y="7657"/>
                  <a:pt x="6648" y="7688"/>
                </a:cubicBezTo>
                <a:lnTo>
                  <a:pt x="6679" y="7688"/>
                </a:lnTo>
                <a:cubicBezTo>
                  <a:pt x="6805" y="7688"/>
                  <a:pt x="6931" y="7625"/>
                  <a:pt x="6994" y="7531"/>
                </a:cubicBezTo>
                <a:lnTo>
                  <a:pt x="7750" y="6302"/>
                </a:lnTo>
                <a:lnTo>
                  <a:pt x="9483" y="6302"/>
                </a:lnTo>
                <a:cubicBezTo>
                  <a:pt x="9168" y="6459"/>
                  <a:pt x="8916" y="6711"/>
                  <a:pt x="8664" y="6932"/>
                </a:cubicBezTo>
                <a:cubicBezTo>
                  <a:pt x="7813" y="7688"/>
                  <a:pt x="6868" y="8507"/>
                  <a:pt x="5923" y="9610"/>
                </a:cubicBezTo>
                <a:cubicBezTo>
                  <a:pt x="4978" y="8507"/>
                  <a:pt x="4033" y="7688"/>
                  <a:pt x="3214" y="6932"/>
                </a:cubicBezTo>
                <a:cubicBezTo>
                  <a:pt x="2930" y="6711"/>
                  <a:pt x="2710" y="6459"/>
                  <a:pt x="2458" y="6270"/>
                </a:cubicBezTo>
                <a:lnTo>
                  <a:pt x="4411" y="6270"/>
                </a:lnTo>
                <a:cubicBezTo>
                  <a:pt x="4505" y="6270"/>
                  <a:pt x="4663" y="6207"/>
                  <a:pt x="4726" y="6081"/>
                </a:cubicBezTo>
                <a:lnTo>
                  <a:pt x="5293" y="4790"/>
                </a:lnTo>
                <a:close/>
                <a:moveTo>
                  <a:pt x="3151" y="1"/>
                </a:moveTo>
                <a:cubicBezTo>
                  <a:pt x="2269" y="1"/>
                  <a:pt x="1449" y="379"/>
                  <a:pt x="851" y="1009"/>
                </a:cubicBezTo>
                <a:cubicBezTo>
                  <a:pt x="315" y="1576"/>
                  <a:pt x="0" y="2427"/>
                  <a:pt x="0" y="3309"/>
                </a:cubicBezTo>
                <a:cubicBezTo>
                  <a:pt x="0" y="4097"/>
                  <a:pt x="252" y="4821"/>
                  <a:pt x="819" y="5514"/>
                </a:cubicBezTo>
                <a:lnTo>
                  <a:pt x="819" y="5577"/>
                </a:lnTo>
                <a:lnTo>
                  <a:pt x="347" y="5577"/>
                </a:lnTo>
                <a:cubicBezTo>
                  <a:pt x="158" y="5577"/>
                  <a:pt x="0" y="5735"/>
                  <a:pt x="0" y="5924"/>
                </a:cubicBezTo>
                <a:cubicBezTo>
                  <a:pt x="0" y="6113"/>
                  <a:pt x="158" y="6270"/>
                  <a:pt x="347" y="6270"/>
                </a:cubicBezTo>
                <a:lnTo>
                  <a:pt x="1418" y="6270"/>
                </a:lnTo>
                <a:cubicBezTo>
                  <a:pt x="1796" y="6680"/>
                  <a:pt x="2237" y="7058"/>
                  <a:pt x="2710" y="7468"/>
                </a:cubicBezTo>
                <a:cubicBezTo>
                  <a:pt x="3623" y="8255"/>
                  <a:pt x="4600" y="9137"/>
                  <a:pt x="5640" y="10366"/>
                </a:cubicBezTo>
                <a:lnTo>
                  <a:pt x="5640" y="10397"/>
                </a:lnTo>
                <a:cubicBezTo>
                  <a:pt x="5703" y="10492"/>
                  <a:pt x="5797" y="10524"/>
                  <a:pt x="5892" y="10524"/>
                </a:cubicBezTo>
                <a:cubicBezTo>
                  <a:pt x="6018" y="10524"/>
                  <a:pt x="6081" y="10492"/>
                  <a:pt x="6175" y="10397"/>
                </a:cubicBezTo>
                <a:lnTo>
                  <a:pt x="6175" y="10366"/>
                </a:lnTo>
                <a:cubicBezTo>
                  <a:pt x="7152" y="9137"/>
                  <a:pt x="8192" y="8287"/>
                  <a:pt x="9074" y="7468"/>
                </a:cubicBezTo>
                <a:cubicBezTo>
                  <a:pt x="9546" y="7026"/>
                  <a:pt x="9987" y="6617"/>
                  <a:pt x="10397" y="6270"/>
                </a:cubicBezTo>
                <a:lnTo>
                  <a:pt x="11437" y="6270"/>
                </a:lnTo>
                <a:cubicBezTo>
                  <a:pt x="11657" y="6270"/>
                  <a:pt x="11815" y="6113"/>
                  <a:pt x="11815" y="5924"/>
                </a:cubicBezTo>
                <a:cubicBezTo>
                  <a:pt x="11815" y="5735"/>
                  <a:pt x="11657" y="5577"/>
                  <a:pt x="11437" y="5577"/>
                </a:cubicBezTo>
                <a:lnTo>
                  <a:pt x="10964" y="5577"/>
                </a:lnTo>
                <a:lnTo>
                  <a:pt x="10964" y="5514"/>
                </a:lnTo>
                <a:cubicBezTo>
                  <a:pt x="11531" y="4821"/>
                  <a:pt x="11815" y="4097"/>
                  <a:pt x="11815" y="3309"/>
                </a:cubicBezTo>
                <a:cubicBezTo>
                  <a:pt x="11815" y="2458"/>
                  <a:pt x="11500" y="1639"/>
                  <a:pt x="10932" y="1009"/>
                </a:cubicBezTo>
                <a:cubicBezTo>
                  <a:pt x="10365" y="379"/>
                  <a:pt x="9578" y="1"/>
                  <a:pt x="8664" y="1"/>
                </a:cubicBezTo>
                <a:cubicBezTo>
                  <a:pt x="7404" y="1"/>
                  <a:pt x="6616" y="757"/>
                  <a:pt x="6175" y="1387"/>
                </a:cubicBezTo>
                <a:cubicBezTo>
                  <a:pt x="6049" y="1545"/>
                  <a:pt x="5986" y="1702"/>
                  <a:pt x="5892" y="1860"/>
                </a:cubicBezTo>
                <a:cubicBezTo>
                  <a:pt x="5829" y="1702"/>
                  <a:pt x="5703" y="1545"/>
                  <a:pt x="5640" y="1387"/>
                </a:cubicBezTo>
                <a:cubicBezTo>
                  <a:pt x="5199" y="757"/>
                  <a:pt x="4411" y="1"/>
                  <a:pt x="3151" y="1"/>
                </a:cubicBezTo>
                <a:close/>
              </a:path>
            </a:pathLst>
          </a:custGeom>
          <a:solidFill>
            <a:srgbClr val="BBBB09"/>
          </a:solidFill>
          <a:ln>
            <a:solidFill>
              <a:srgbClr val="BBBB09"/>
            </a:solidFill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5553;p136"/>
          <p:cNvSpPr/>
          <p:nvPr/>
        </p:nvSpPr>
        <p:spPr>
          <a:xfrm>
            <a:off x="21433886" y="6082080"/>
            <a:ext cx="1393660" cy="1542974"/>
          </a:xfrm>
          <a:custGeom>
            <a:avLst/>
            <a:gdLst/>
            <a:ahLst/>
            <a:cxnLst/>
            <a:rect l="l" t="t" r="r" b="b"/>
            <a:pathLst>
              <a:path w="12131" h="12194" extrusionOk="0">
                <a:moveTo>
                  <a:pt x="4632" y="725"/>
                </a:moveTo>
                <a:cubicBezTo>
                  <a:pt x="5609" y="725"/>
                  <a:pt x="6396" y="1513"/>
                  <a:pt x="6396" y="2490"/>
                </a:cubicBezTo>
                <a:cubicBezTo>
                  <a:pt x="6365" y="2679"/>
                  <a:pt x="6522" y="2836"/>
                  <a:pt x="6680" y="2899"/>
                </a:cubicBezTo>
                <a:cubicBezTo>
                  <a:pt x="7341" y="2994"/>
                  <a:pt x="7814" y="3592"/>
                  <a:pt x="7814" y="4317"/>
                </a:cubicBezTo>
                <a:cubicBezTo>
                  <a:pt x="7814" y="4695"/>
                  <a:pt x="7656" y="5042"/>
                  <a:pt x="7404" y="5325"/>
                </a:cubicBezTo>
                <a:cubicBezTo>
                  <a:pt x="7184" y="5483"/>
                  <a:pt x="7278" y="5798"/>
                  <a:pt x="7530" y="5924"/>
                </a:cubicBezTo>
                <a:cubicBezTo>
                  <a:pt x="8129" y="6207"/>
                  <a:pt x="8539" y="6869"/>
                  <a:pt x="8539" y="7530"/>
                </a:cubicBezTo>
                <a:cubicBezTo>
                  <a:pt x="8539" y="8507"/>
                  <a:pt x="7751" y="9295"/>
                  <a:pt x="6774" y="9295"/>
                </a:cubicBezTo>
                <a:lnTo>
                  <a:pt x="4979" y="9295"/>
                </a:lnTo>
                <a:lnTo>
                  <a:pt x="4979" y="6932"/>
                </a:lnTo>
                <a:lnTo>
                  <a:pt x="6333" y="5609"/>
                </a:lnTo>
                <a:cubicBezTo>
                  <a:pt x="6491" y="5451"/>
                  <a:pt x="6491" y="5231"/>
                  <a:pt x="6333" y="5073"/>
                </a:cubicBezTo>
                <a:cubicBezTo>
                  <a:pt x="6254" y="4994"/>
                  <a:pt x="6168" y="4955"/>
                  <a:pt x="6081" y="4955"/>
                </a:cubicBezTo>
                <a:cubicBezTo>
                  <a:pt x="5995" y="4955"/>
                  <a:pt x="5908" y="4994"/>
                  <a:pt x="5829" y="5073"/>
                </a:cubicBezTo>
                <a:lnTo>
                  <a:pt x="4979" y="5924"/>
                </a:lnTo>
                <a:lnTo>
                  <a:pt x="4979" y="2490"/>
                </a:lnTo>
                <a:cubicBezTo>
                  <a:pt x="4979" y="2301"/>
                  <a:pt x="4821" y="2143"/>
                  <a:pt x="4632" y="2143"/>
                </a:cubicBezTo>
                <a:cubicBezTo>
                  <a:pt x="4443" y="2143"/>
                  <a:pt x="4285" y="2301"/>
                  <a:pt x="4285" y="2490"/>
                </a:cubicBezTo>
                <a:lnTo>
                  <a:pt x="4285" y="4506"/>
                </a:lnTo>
                <a:lnTo>
                  <a:pt x="3466" y="3655"/>
                </a:lnTo>
                <a:cubicBezTo>
                  <a:pt x="3388" y="3577"/>
                  <a:pt x="3293" y="3537"/>
                  <a:pt x="3198" y="3537"/>
                </a:cubicBezTo>
                <a:cubicBezTo>
                  <a:pt x="3104" y="3537"/>
                  <a:pt x="3009" y="3577"/>
                  <a:pt x="2931" y="3655"/>
                </a:cubicBezTo>
                <a:cubicBezTo>
                  <a:pt x="2773" y="3844"/>
                  <a:pt x="2773" y="4033"/>
                  <a:pt x="2931" y="4191"/>
                </a:cubicBezTo>
                <a:lnTo>
                  <a:pt x="4285" y="5514"/>
                </a:lnTo>
                <a:lnTo>
                  <a:pt x="4285" y="7373"/>
                </a:lnTo>
                <a:lnTo>
                  <a:pt x="3466" y="6554"/>
                </a:lnTo>
                <a:cubicBezTo>
                  <a:pt x="3388" y="6475"/>
                  <a:pt x="3293" y="6436"/>
                  <a:pt x="3198" y="6436"/>
                </a:cubicBezTo>
                <a:cubicBezTo>
                  <a:pt x="3104" y="6436"/>
                  <a:pt x="3009" y="6475"/>
                  <a:pt x="2931" y="6554"/>
                </a:cubicBezTo>
                <a:cubicBezTo>
                  <a:pt x="2773" y="6711"/>
                  <a:pt x="2773" y="6900"/>
                  <a:pt x="2931" y="7058"/>
                </a:cubicBezTo>
                <a:lnTo>
                  <a:pt x="4285" y="8413"/>
                </a:lnTo>
                <a:lnTo>
                  <a:pt x="4285" y="9295"/>
                </a:lnTo>
                <a:lnTo>
                  <a:pt x="2521" y="9295"/>
                </a:lnTo>
                <a:cubicBezTo>
                  <a:pt x="1513" y="9295"/>
                  <a:pt x="694" y="8507"/>
                  <a:pt x="694" y="7530"/>
                </a:cubicBezTo>
                <a:cubicBezTo>
                  <a:pt x="694" y="6837"/>
                  <a:pt x="1103" y="6207"/>
                  <a:pt x="1734" y="5924"/>
                </a:cubicBezTo>
                <a:cubicBezTo>
                  <a:pt x="1954" y="5798"/>
                  <a:pt x="1986" y="5514"/>
                  <a:pt x="1828" y="5325"/>
                </a:cubicBezTo>
                <a:cubicBezTo>
                  <a:pt x="1576" y="5042"/>
                  <a:pt x="1418" y="4695"/>
                  <a:pt x="1418" y="4317"/>
                </a:cubicBezTo>
                <a:cubicBezTo>
                  <a:pt x="1418" y="3624"/>
                  <a:pt x="1891" y="3057"/>
                  <a:pt x="2584" y="2899"/>
                </a:cubicBezTo>
                <a:cubicBezTo>
                  <a:pt x="2742" y="2836"/>
                  <a:pt x="2899" y="2679"/>
                  <a:pt x="2868" y="2490"/>
                </a:cubicBezTo>
                <a:cubicBezTo>
                  <a:pt x="2868" y="1513"/>
                  <a:pt x="3655" y="725"/>
                  <a:pt x="4632" y="725"/>
                </a:cubicBezTo>
                <a:close/>
                <a:moveTo>
                  <a:pt x="7467" y="725"/>
                </a:moveTo>
                <a:cubicBezTo>
                  <a:pt x="8444" y="725"/>
                  <a:pt x="9295" y="1513"/>
                  <a:pt x="9232" y="2584"/>
                </a:cubicBezTo>
                <a:cubicBezTo>
                  <a:pt x="9232" y="2742"/>
                  <a:pt x="9358" y="2899"/>
                  <a:pt x="9515" y="2931"/>
                </a:cubicBezTo>
                <a:cubicBezTo>
                  <a:pt x="10177" y="3057"/>
                  <a:pt x="10712" y="3624"/>
                  <a:pt x="10712" y="4348"/>
                </a:cubicBezTo>
                <a:cubicBezTo>
                  <a:pt x="10712" y="4726"/>
                  <a:pt x="10555" y="5105"/>
                  <a:pt x="10271" y="5357"/>
                </a:cubicBezTo>
                <a:cubicBezTo>
                  <a:pt x="10082" y="5514"/>
                  <a:pt x="10145" y="5829"/>
                  <a:pt x="10397" y="5955"/>
                </a:cubicBezTo>
                <a:cubicBezTo>
                  <a:pt x="11027" y="6239"/>
                  <a:pt x="11406" y="6900"/>
                  <a:pt x="11406" y="7562"/>
                </a:cubicBezTo>
                <a:cubicBezTo>
                  <a:pt x="11406" y="8570"/>
                  <a:pt x="10586" y="9358"/>
                  <a:pt x="9610" y="9358"/>
                </a:cubicBezTo>
                <a:lnTo>
                  <a:pt x="8507" y="9358"/>
                </a:lnTo>
                <a:cubicBezTo>
                  <a:pt x="8980" y="8885"/>
                  <a:pt x="9232" y="8224"/>
                  <a:pt x="9232" y="7562"/>
                </a:cubicBezTo>
                <a:cubicBezTo>
                  <a:pt x="9232" y="6743"/>
                  <a:pt x="8854" y="5987"/>
                  <a:pt x="8192" y="5514"/>
                </a:cubicBezTo>
                <a:cubicBezTo>
                  <a:pt x="8413" y="5168"/>
                  <a:pt x="8539" y="4789"/>
                  <a:pt x="8539" y="4348"/>
                </a:cubicBezTo>
                <a:cubicBezTo>
                  <a:pt x="8539" y="3435"/>
                  <a:pt x="7940" y="2616"/>
                  <a:pt x="7089" y="2332"/>
                </a:cubicBezTo>
                <a:cubicBezTo>
                  <a:pt x="7058" y="1828"/>
                  <a:pt x="6837" y="1387"/>
                  <a:pt x="6554" y="1009"/>
                </a:cubicBezTo>
                <a:cubicBezTo>
                  <a:pt x="6837" y="788"/>
                  <a:pt x="7152" y="725"/>
                  <a:pt x="7467" y="725"/>
                </a:cubicBezTo>
                <a:close/>
                <a:moveTo>
                  <a:pt x="7121" y="10019"/>
                </a:moveTo>
                <a:lnTo>
                  <a:pt x="7121" y="11469"/>
                </a:lnTo>
                <a:lnTo>
                  <a:pt x="4979" y="11469"/>
                </a:lnTo>
                <a:lnTo>
                  <a:pt x="4979" y="10019"/>
                </a:lnTo>
                <a:close/>
                <a:moveTo>
                  <a:pt x="4632" y="1"/>
                </a:moveTo>
                <a:cubicBezTo>
                  <a:pt x="3340" y="1"/>
                  <a:pt x="2269" y="1009"/>
                  <a:pt x="2175" y="2301"/>
                </a:cubicBezTo>
                <a:cubicBezTo>
                  <a:pt x="1292" y="2616"/>
                  <a:pt x="694" y="3403"/>
                  <a:pt x="694" y="4317"/>
                </a:cubicBezTo>
                <a:cubicBezTo>
                  <a:pt x="694" y="4726"/>
                  <a:pt x="820" y="5136"/>
                  <a:pt x="1072" y="5483"/>
                </a:cubicBezTo>
                <a:cubicBezTo>
                  <a:pt x="379" y="5955"/>
                  <a:pt x="1" y="6711"/>
                  <a:pt x="1" y="7530"/>
                </a:cubicBezTo>
                <a:cubicBezTo>
                  <a:pt x="1" y="8917"/>
                  <a:pt x="1135" y="10019"/>
                  <a:pt x="2521" y="10019"/>
                </a:cubicBezTo>
                <a:lnTo>
                  <a:pt x="4285" y="10019"/>
                </a:lnTo>
                <a:lnTo>
                  <a:pt x="4285" y="11469"/>
                </a:lnTo>
                <a:lnTo>
                  <a:pt x="2521" y="11469"/>
                </a:lnTo>
                <a:cubicBezTo>
                  <a:pt x="2332" y="11469"/>
                  <a:pt x="2175" y="11626"/>
                  <a:pt x="2175" y="11815"/>
                </a:cubicBezTo>
                <a:cubicBezTo>
                  <a:pt x="2175" y="12036"/>
                  <a:pt x="2332" y="12193"/>
                  <a:pt x="2521" y="12193"/>
                </a:cubicBezTo>
                <a:lnTo>
                  <a:pt x="9641" y="12193"/>
                </a:lnTo>
                <a:cubicBezTo>
                  <a:pt x="9830" y="12193"/>
                  <a:pt x="9988" y="12036"/>
                  <a:pt x="9988" y="11815"/>
                </a:cubicBezTo>
                <a:cubicBezTo>
                  <a:pt x="9988" y="11626"/>
                  <a:pt x="9830" y="11469"/>
                  <a:pt x="9641" y="11469"/>
                </a:cubicBezTo>
                <a:lnTo>
                  <a:pt x="7877" y="11469"/>
                </a:lnTo>
                <a:lnTo>
                  <a:pt x="7877" y="10019"/>
                </a:lnTo>
                <a:lnTo>
                  <a:pt x="9610" y="10019"/>
                </a:lnTo>
                <a:cubicBezTo>
                  <a:pt x="10964" y="10019"/>
                  <a:pt x="12130" y="8917"/>
                  <a:pt x="12130" y="7530"/>
                </a:cubicBezTo>
                <a:cubicBezTo>
                  <a:pt x="12130" y="6711"/>
                  <a:pt x="11721" y="5955"/>
                  <a:pt x="11059" y="5483"/>
                </a:cubicBezTo>
                <a:cubicBezTo>
                  <a:pt x="11280" y="5136"/>
                  <a:pt x="11406" y="4726"/>
                  <a:pt x="11406" y="4317"/>
                </a:cubicBezTo>
                <a:cubicBezTo>
                  <a:pt x="11406" y="3403"/>
                  <a:pt x="10838" y="2584"/>
                  <a:pt x="9956" y="2301"/>
                </a:cubicBezTo>
                <a:cubicBezTo>
                  <a:pt x="9830" y="1040"/>
                  <a:pt x="8791" y="1"/>
                  <a:pt x="7467" y="1"/>
                </a:cubicBezTo>
                <a:cubicBezTo>
                  <a:pt x="6963" y="1"/>
                  <a:pt x="6459" y="158"/>
                  <a:pt x="6050" y="442"/>
                </a:cubicBezTo>
                <a:cubicBezTo>
                  <a:pt x="5672" y="158"/>
                  <a:pt x="5168" y="1"/>
                  <a:pt x="4632" y="1"/>
                </a:cubicBezTo>
                <a:close/>
              </a:path>
            </a:pathLst>
          </a:custGeom>
          <a:solidFill>
            <a:srgbClr val="BBBB09"/>
          </a:solidFill>
          <a:ln>
            <a:solidFill>
              <a:srgbClr val="BBBB09"/>
            </a:solidFill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54" name="Google Shape;13958;p127"/>
          <p:cNvGrpSpPr/>
          <p:nvPr/>
        </p:nvGrpSpPr>
        <p:grpSpPr>
          <a:xfrm>
            <a:off x="18720975" y="6619589"/>
            <a:ext cx="1080044" cy="1058869"/>
            <a:chOff x="6238300" y="1426975"/>
            <a:chExt cx="489450" cy="483175"/>
          </a:xfrm>
          <a:solidFill>
            <a:srgbClr val="BBBB09"/>
          </a:solidFill>
        </p:grpSpPr>
        <p:sp>
          <p:nvSpPr>
            <p:cNvPr id="55" name="Google Shape;13959;p127"/>
            <p:cNvSpPr/>
            <p:nvPr/>
          </p:nvSpPr>
          <p:spPr>
            <a:xfrm>
              <a:off x="6238300" y="1426975"/>
              <a:ext cx="489450" cy="483175"/>
            </a:xfrm>
            <a:custGeom>
              <a:avLst/>
              <a:gdLst/>
              <a:ahLst/>
              <a:cxnLst/>
              <a:rect l="l" t="t" r="r" b="b"/>
              <a:pathLst>
                <a:path w="19578" h="19327" extrusionOk="0">
                  <a:moveTo>
                    <a:pt x="16109" y="2267"/>
                  </a:moveTo>
                  <a:lnTo>
                    <a:pt x="16109" y="4803"/>
                  </a:lnTo>
                  <a:lnTo>
                    <a:pt x="14977" y="3831"/>
                  </a:lnTo>
                  <a:lnTo>
                    <a:pt x="14977" y="2267"/>
                  </a:lnTo>
                  <a:close/>
                  <a:moveTo>
                    <a:pt x="9880" y="1135"/>
                  </a:moveTo>
                  <a:cubicBezTo>
                    <a:pt x="10011" y="1135"/>
                    <a:pt x="10142" y="1181"/>
                    <a:pt x="10248" y="1274"/>
                  </a:cubicBezTo>
                  <a:lnTo>
                    <a:pt x="18174" y="8067"/>
                  </a:lnTo>
                  <a:cubicBezTo>
                    <a:pt x="18413" y="8270"/>
                    <a:pt x="18440" y="8626"/>
                    <a:pt x="18238" y="8864"/>
                  </a:cubicBezTo>
                  <a:lnTo>
                    <a:pt x="18238" y="8861"/>
                  </a:lnTo>
                  <a:cubicBezTo>
                    <a:pt x="18129" y="8988"/>
                    <a:pt x="17972" y="9061"/>
                    <a:pt x="17809" y="9061"/>
                  </a:cubicBezTo>
                  <a:cubicBezTo>
                    <a:pt x="17673" y="9061"/>
                    <a:pt x="17540" y="9012"/>
                    <a:pt x="17440" y="8925"/>
                  </a:cubicBezTo>
                  <a:lnTo>
                    <a:pt x="10251" y="2762"/>
                  </a:lnTo>
                  <a:cubicBezTo>
                    <a:pt x="10145" y="2672"/>
                    <a:pt x="10014" y="2626"/>
                    <a:pt x="9883" y="2626"/>
                  </a:cubicBezTo>
                  <a:cubicBezTo>
                    <a:pt x="9751" y="2626"/>
                    <a:pt x="9620" y="2672"/>
                    <a:pt x="9514" y="2762"/>
                  </a:cubicBezTo>
                  <a:lnTo>
                    <a:pt x="2687" y="8553"/>
                  </a:lnTo>
                  <a:cubicBezTo>
                    <a:pt x="2657" y="8575"/>
                    <a:pt x="2633" y="8596"/>
                    <a:pt x="2609" y="8623"/>
                  </a:cubicBezTo>
                  <a:lnTo>
                    <a:pt x="2250" y="8925"/>
                  </a:lnTo>
                  <a:cubicBezTo>
                    <a:pt x="2142" y="9016"/>
                    <a:pt x="2012" y="9060"/>
                    <a:pt x="1882" y="9060"/>
                  </a:cubicBezTo>
                  <a:cubicBezTo>
                    <a:pt x="1723" y="9060"/>
                    <a:pt x="1565" y="8994"/>
                    <a:pt x="1452" y="8864"/>
                  </a:cubicBezTo>
                  <a:cubicBezTo>
                    <a:pt x="1250" y="8629"/>
                    <a:pt x="1274" y="8273"/>
                    <a:pt x="1510" y="8067"/>
                  </a:cubicBezTo>
                  <a:lnTo>
                    <a:pt x="9511" y="1274"/>
                  </a:lnTo>
                  <a:cubicBezTo>
                    <a:pt x="9617" y="1181"/>
                    <a:pt x="9748" y="1135"/>
                    <a:pt x="9880" y="1135"/>
                  </a:cubicBezTo>
                  <a:close/>
                  <a:moveTo>
                    <a:pt x="12147" y="13665"/>
                  </a:moveTo>
                  <a:lnTo>
                    <a:pt x="12147" y="18195"/>
                  </a:lnTo>
                  <a:lnTo>
                    <a:pt x="7543" y="18195"/>
                  </a:lnTo>
                  <a:lnTo>
                    <a:pt x="7543" y="13665"/>
                  </a:lnTo>
                  <a:close/>
                  <a:moveTo>
                    <a:pt x="9883" y="3937"/>
                  </a:moveTo>
                  <a:lnTo>
                    <a:pt x="16109" y="9275"/>
                  </a:lnTo>
                  <a:lnTo>
                    <a:pt x="16109" y="18195"/>
                  </a:lnTo>
                  <a:lnTo>
                    <a:pt x="13280" y="18195"/>
                  </a:lnTo>
                  <a:lnTo>
                    <a:pt x="13280" y="13101"/>
                  </a:lnTo>
                  <a:cubicBezTo>
                    <a:pt x="13280" y="12787"/>
                    <a:pt x="13026" y="12533"/>
                    <a:pt x="12712" y="12533"/>
                  </a:cubicBezTo>
                  <a:lnTo>
                    <a:pt x="6975" y="12533"/>
                  </a:lnTo>
                  <a:cubicBezTo>
                    <a:pt x="6661" y="12533"/>
                    <a:pt x="6410" y="12787"/>
                    <a:pt x="6410" y="13101"/>
                  </a:cubicBezTo>
                  <a:lnTo>
                    <a:pt x="6410" y="18195"/>
                  </a:lnTo>
                  <a:lnTo>
                    <a:pt x="3578" y="18195"/>
                  </a:lnTo>
                  <a:lnTo>
                    <a:pt x="3578" y="9281"/>
                  </a:lnTo>
                  <a:lnTo>
                    <a:pt x="9883" y="3937"/>
                  </a:lnTo>
                  <a:close/>
                  <a:moveTo>
                    <a:pt x="9883" y="0"/>
                  </a:moveTo>
                  <a:cubicBezTo>
                    <a:pt x="9489" y="0"/>
                    <a:pt x="9095" y="137"/>
                    <a:pt x="8778" y="410"/>
                  </a:cubicBezTo>
                  <a:lnTo>
                    <a:pt x="773" y="7204"/>
                  </a:lnTo>
                  <a:cubicBezTo>
                    <a:pt x="154" y="7738"/>
                    <a:pt x="0" y="8635"/>
                    <a:pt x="411" y="9345"/>
                  </a:cubicBezTo>
                  <a:cubicBezTo>
                    <a:pt x="720" y="9881"/>
                    <a:pt x="1289" y="10193"/>
                    <a:pt x="1882" y="10193"/>
                  </a:cubicBezTo>
                  <a:cubicBezTo>
                    <a:pt x="2070" y="10193"/>
                    <a:pt x="2261" y="10162"/>
                    <a:pt x="2446" y="10096"/>
                  </a:cubicBezTo>
                  <a:lnTo>
                    <a:pt x="2446" y="18762"/>
                  </a:lnTo>
                  <a:cubicBezTo>
                    <a:pt x="2446" y="19073"/>
                    <a:pt x="2699" y="19327"/>
                    <a:pt x="3010" y="19327"/>
                  </a:cubicBezTo>
                  <a:lnTo>
                    <a:pt x="16673" y="19327"/>
                  </a:lnTo>
                  <a:cubicBezTo>
                    <a:pt x="16987" y="19327"/>
                    <a:pt x="17241" y="19073"/>
                    <a:pt x="17241" y="18762"/>
                  </a:cubicBezTo>
                  <a:lnTo>
                    <a:pt x="17241" y="10096"/>
                  </a:lnTo>
                  <a:cubicBezTo>
                    <a:pt x="17431" y="10163"/>
                    <a:pt x="17623" y="10195"/>
                    <a:pt x="17809" y="10195"/>
                  </a:cubicBezTo>
                  <a:cubicBezTo>
                    <a:pt x="18756" y="10195"/>
                    <a:pt x="19578" y="9388"/>
                    <a:pt x="19500" y="8363"/>
                  </a:cubicBezTo>
                  <a:cubicBezTo>
                    <a:pt x="19466" y="7913"/>
                    <a:pt x="19255" y="7497"/>
                    <a:pt x="18914" y="7204"/>
                  </a:cubicBezTo>
                  <a:lnTo>
                    <a:pt x="17241" y="5770"/>
                  </a:lnTo>
                  <a:lnTo>
                    <a:pt x="17241" y="1702"/>
                  </a:lnTo>
                  <a:cubicBezTo>
                    <a:pt x="17241" y="1388"/>
                    <a:pt x="16987" y="1135"/>
                    <a:pt x="16676" y="1135"/>
                  </a:cubicBezTo>
                  <a:lnTo>
                    <a:pt x="14412" y="1135"/>
                  </a:lnTo>
                  <a:cubicBezTo>
                    <a:pt x="14098" y="1135"/>
                    <a:pt x="13844" y="1388"/>
                    <a:pt x="13844" y="1702"/>
                  </a:cubicBezTo>
                  <a:lnTo>
                    <a:pt x="13844" y="2862"/>
                  </a:lnTo>
                  <a:lnTo>
                    <a:pt x="10988" y="410"/>
                  </a:lnTo>
                  <a:cubicBezTo>
                    <a:pt x="10671" y="137"/>
                    <a:pt x="10277" y="0"/>
                    <a:pt x="9883" y="0"/>
                  </a:cubicBezTo>
                  <a:close/>
                </a:path>
              </a:pathLst>
            </a:custGeom>
            <a:grpFill/>
            <a:ln>
              <a:solidFill>
                <a:srgbClr val="BBBB09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56" name="Google Shape;13960;p127"/>
            <p:cNvSpPr/>
            <p:nvPr/>
          </p:nvSpPr>
          <p:spPr>
            <a:xfrm>
              <a:off x="6426850" y="1596875"/>
              <a:ext cx="115150" cy="113250"/>
            </a:xfrm>
            <a:custGeom>
              <a:avLst/>
              <a:gdLst/>
              <a:ahLst/>
              <a:cxnLst/>
              <a:rect l="l" t="t" r="r" b="b"/>
              <a:pathLst>
                <a:path w="4606" h="4530" extrusionOk="0">
                  <a:moveTo>
                    <a:pt x="3473" y="1132"/>
                  </a:moveTo>
                  <a:lnTo>
                    <a:pt x="3473" y="3397"/>
                  </a:lnTo>
                  <a:lnTo>
                    <a:pt x="1133" y="3397"/>
                  </a:lnTo>
                  <a:lnTo>
                    <a:pt x="1133" y="1132"/>
                  </a:lnTo>
                  <a:close/>
                  <a:moveTo>
                    <a:pt x="565" y="0"/>
                  </a:moveTo>
                  <a:cubicBezTo>
                    <a:pt x="251" y="0"/>
                    <a:pt x="1" y="254"/>
                    <a:pt x="1" y="568"/>
                  </a:cubicBezTo>
                  <a:lnTo>
                    <a:pt x="1" y="3965"/>
                  </a:lnTo>
                  <a:cubicBezTo>
                    <a:pt x="1" y="4276"/>
                    <a:pt x="251" y="4529"/>
                    <a:pt x="565" y="4529"/>
                  </a:cubicBezTo>
                  <a:lnTo>
                    <a:pt x="4038" y="4529"/>
                  </a:lnTo>
                  <a:cubicBezTo>
                    <a:pt x="4352" y="4529"/>
                    <a:pt x="4605" y="4276"/>
                    <a:pt x="4605" y="3965"/>
                  </a:cubicBezTo>
                  <a:lnTo>
                    <a:pt x="4605" y="568"/>
                  </a:lnTo>
                  <a:cubicBezTo>
                    <a:pt x="4605" y="254"/>
                    <a:pt x="4352" y="0"/>
                    <a:pt x="4038" y="0"/>
                  </a:cubicBezTo>
                  <a:close/>
                </a:path>
              </a:pathLst>
            </a:custGeom>
            <a:grpFill/>
            <a:ln>
              <a:solidFill>
                <a:srgbClr val="BBBB09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57" name="Google Shape;13961;p127"/>
            <p:cNvSpPr/>
            <p:nvPr/>
          </p:nvSpPr>
          <p:spPr>
            <a:xfrm>
              <a:off x="6485350" y="1796900"/>
              <a:ext cx="28325" cy="28325"/>
            </a:xfrm>
            <a:custGeom>
              <a:avLst/>
              <a:gdLst/>
              <a:ahLst/>
              <a:cxnLst/>
              <a:rect l="l" t="t" r="r" b="b"/>
              <a:pathLst>
                <a:path w="1133" h="1133" extrusionOk="0">
                  <a:moveTo>
                    <a:pt x="565" y="1"/>
                  </a:moveTo>
                  <a:cubicBezTo>
                    <a:pt x="251" y="1"/>
                    <a:pt x="1" y="254"/>
                    <a:pt x="1" y="568"/>
                  </a:cubicBezTo>
                  <a:cubicBezTo>
                    <a:pt x="1" y="879"/>
                    <a:pt x="251" y="1133"/>
                    <a:pt x="565" y="1133"/>
                  </a:cubicBezTo>
                  <a:cubicBezTo>
                    <a:pt x="879" y="1133"/>
                    <a:pt x="1133" y="879"/>
                    <a:pt x="1133" y="568"/>
                  </a:cubicBezTo>
                  <a:cubicBezTo>
                    <a:pt x="1133" y="254"/>
                    <a:pt x="879" y="1"/>
                    <a:pt x="565" y="1"/>
                  </a:cubicBezTo>
                  <a:close/>
                </a:path>
              </a:pathLst>
            </a:custGeom>
            <a:grpFill/>
            <a:ln>
              <a:solidFill>
                <a:srgbClr val="BBBB09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</p:grpSp>
      <p:grpSp>
        <p:nvGrpSpPr>
          <p:cNvPr id="62" name="Google Shape;13958;p127"/>
          <p:cNvGrpSpPr/>
          <p:nvPr/>
        </p:nvGrpSpPr>
        <p:grpSpPr>
          <a:xfrm>
            <a:off x="20180243" y="6543580"/>
            <a:ext cx="1080044" cy="1058869"/>
            <a:chOff x="6238300" y="1426975"/>
            <a:chExt cx="489450" cy="483175"/>
          </a:xfrm>
          <a:solidFill>
            <a:srgbClr val="BBBB09"/>
          </a:solidFill>
        </p:grpSpPr>
        <p:sp>
          <p:nvSpPr>
            <p:cNvPr id="63" name="Google Shape;13959;p127"/>
            <p:cNvSpPr/>
            <p:nvPr/>
          </p:nvSpPr>
          <p:spPr>
            <a:xfrm>
              <a:off x="6238300" y="1426975"/>
              <a:ext cx="489450" cy="483175"/>
            </a:xfrm>
            <a:custGeom>
              <a:avLst/>
              <a:gdLst/>
              <a:ahLst/>
              <a:cxnLst/>
              <a:rect l="l" t="t" r="r" b="b"/>
              <a:pathLst>
                <a:path w="19578" h="19327" extrusionOk="0">
                  <a:moveTo>
                    <a:pt x="16109" y="2267"/>
                  </a:moveTo>
                  <a:lnTo>
                    <a:pt x="16109" y="4803"/>
                  </a:lnTo>
                  <a:lnTo>
                    <a:pt x="14977" y="3831"/>
                  </a:lnTo>
                  <a:lnTo>
                    <a:pt x="14977" y="2267"/>
                  </a:lnTo>
                  <a:close/>
                  <a:moveTo>
                    <a:pt x="9880" y="1135"/>
                  </a:moveTo>
                  <a:cubicBezTo>
                    <a:pt x="10011" y="1135"/>
                    <a:pt x="10142" y="1181"/>
                    <a:pt x="10248" y="1274"/>
                  </a:cubicBezTo>
                  <a:lnTo>
                    <a:pt x="18174" y="8067"/>
                  </a:lnTo>
                  <a:cubicBezTo>
                    <a:pt x="18413" y="8270"/>
                    <a:pt x="18440" y="8626"/>
                    <a:pt x="18238" y="8864"/>
                  </a:cubicBezTo>
                  <a:lnTo>
                    <a:pt x="18238" y="8861"/>
                  </a:lnTo>
                  <a:cubicBezTo>
                    <a:pt x="18129" y="8988"/>
                    <a:pt x="17972" y="9061"/>
                    <a:pt x="17809" y="9061"/>
                  </a:cubicBezTo>
                  <a:cubicBezTo>
                    <a:pt x="17673" y="9061"/>
                    <a:pt x="17540" y="9012"/>
                    <a:pt x="17440" y="8925"/>
                  </a:cubicBezTo>
                  <a:lnTo>
                    <a:pt x="10251" y="2762"/>
                  </a:lnTo>
                  <a:cubicBezTo>
                    <a:pt x="10145" y="2672"/>
                    <a:pt x="10014" y="2626"/>
                    <a:pt x="9883" y="2626"/>
                  </a:cubicBezTo>
                  <a:cubicBezTo>
                    <a:pt x="9751" y="2626"/>
                    <a:pt x="9620" y="2672"/>
                    <a:pt x="9514" y="2762"/>
                  </a:cubicBezTo>
                  <a:lnTo>
                    <a:pt x="2687" y="8553"/>
                  </a:lnTo>
                  <a:cubicBezTo>
                    <a:pt x="2657" y="8575"/>
                    <a:pt x="2633" y="8596"/>
                    <a:pt x="2609" y="8623"/>
                  </a:cubicBezTo>
                  <a:lnTo>
                    <a:pt x="2250" y="8925"/>
                  </a:lnTo>
                  <a:cubicBezTo>
                    <a:pt x="2142" y="9016"/>
                    <a:pt x="2012" y="9060"/>
                    <a:pt x="1882" y="9060"/>
                  </a:cubicBezTo>
                  <a:cubicBezTo>
                    <a:pt x="1723" y="9060"/>
                    <a:pt x="1565" y="8994"/>
                    <a:pt x="1452" y="8864"/>
                  </a:cubicBezTo>
                  <a:cubicBezTo>
                    <a:pt x="1250" y="8629"/>
                    <a:pt x="1274" y="8273"/>
                    <a:pt x="1510" y="8067"/>
                  </a:cubicBezTo>
                  <a:lnTo>
                    <a:pt x="9511" y="1274"/>
                  </a:lnTo>
                  <a:cubicBezTo>
                    <a:pt x="9617" y="1181"/>
                    <a:pt x="9748" y="1135"/>
                    <a:pt x="9880" y="1135"/>
                  </a:cubicBezTo>
                  <a:close/>
                  <a:moveTo>
                    <a:pt x="12147" y="13665"/>
                  </a:moveTo>
                  <a:lnTo>
                    <a:pt x="12147" y="18195"/>
                  </a:lnTo>
                  <a:lnTo>
                    <a:pt x="7543" y="18195"/>
                  </a:lnTo>
                  <a:lnTo>
                    <a:pt x="7543" y="13665"/>
                  </a:lnTo>
                  <a:close/>
                  <a:moveTo>
                    <a:pt x="9883" y="3937"/>
                  </a:moveTo>
                  <a:lnTo>
                    <a:pt x="16109" y="9275"/>
                  </a:lnTo>
                  <a:lnTo>
                    <a:pt x="16109" y="18195"/>
                  </a:lnTo>
                  <a:lnTo>
                    <a:pt x="13280" y="18195"/>
                  </a:lnTo>
                  <a:lnTo>
                    <a:pt x="13280" y="13101"/>
                  </a:lnTo>
                  <a:cubicBezTo>
                    <a:pt x="13280" y="12787"/>
                    <a:pt x="13026" y="12533"/>
                    <a:pt x="12712" y="12533"/>
                  </a:cubicBezTo>
                  <a:lnTo>
                    <a:pt x="6975" y="12533"/>
                  </a:lnTo>
                  <a:cubicBezTo>
                    <a:pt x="6661" y="12533"/>
                    <a:pt x="6410" y="12787"/>
                    <a:pt x="6410" y="13101"/>
                  </a:cubicBezTo>
                  <a:lnTo>
                    <a:pt x="6410" y="18195"/>
                  </a:lnTo>
                  <a:lnTo>
                    <a:pt x="3578" y="18195"/>
                  </a:lnTo>
                  <a:lnTo>
                    <a:pt x="3578" y="9281"/>
                  </a:lnTo>
                  <a:lnTo>
                    <a:pt x="9883" y="3937"/>
                  </a:lnTo>
                  <a:close/>
                  <a:moveTo>
                    <a:pt x="9883" y="0"/>
                  </a:moveTo>
                  <a:cubicBezTo>
                    <a:pt x="9489" y="0"/>
                    <a:pt x="9095" y="137"/>
                    <a:pt x="8778" y="410"/>
                  </a:cubicBezTo>
                  <a:lnTo>
                    <a:pt x="773" y="7204"/>
                  </a:lnTo>
                  <a:cubicBezTo>
                    <a:pt x="154" y="7738"/>
                    <a:pt x="0" y="8635"/>
                    <a:pt x="411" y="9345"/>
                  </a:cubicBezTo>
                  <a:cubicBezTo>
                    <a:pt x="720" y="9881"/>
                    <a:pt x="1289" y="10193"/>
                    <a:pt x="1882" y="10193"/>
                  </a:cubicBezTo>
                  <a:cubicBezTo>
                    <a:pt x="2070" y="10193"/>
                    <a:pt x="2261" y="10162"/>
                    <a:pt x="2446" y="10096"/>
                  </a:cubicBezTo>
                  <a:lnTo>
                    <a:pt x="2446" y="18762"/>
                  </a:lnTo>
                  <a:cubicBezTo>
                    <a:pt x="2446" y="19073"/>
                    <a:pt x="2699" y="19327"/>
                    <a:pt x="3010" y="19327"/>
                  </a:cubicBezTo>
                  <a:lnTo>
                    <a:pt x="16673" y="19327"/>
                  </a:lnTo>
                  <a:cubicBezTo>
                    <a:pt x="16987" y="19327"/>
                    <a:pt x="17241" y="19073"/>
                    <a:pt x="17241" y="18762"/>
                  </a:cubicBezTo>
                  <a:lnTo>
                    <a:pt x="17241" y="10096"/>
                  </a:lnTo>
                  <a:cubicBezTo>
                    <a:pt x="17431" y="10163"/>
                    <a:pt x="17623" y="10195"/>
                    <a:pt x="17809" y="10195"/>
                  </a:cubicBezTo>
                  <a:cubicBezTo>
                    <a:pt x="18756" y="10195"/>
                    <a:pt x="19578" y="9388"/>
                    <a:pt x="19500" y="8363"/>
                  </a:cubicBezTo>
                  <a:cubicBezTo>
                    <a:pt x="19466" y="7913"/>
                    <a:pt x="19255" y="7497"/>
                    <a:pt x="18914" y="7204"/>
                  </a:cubicBezTo>
                  <a:lnTo>
                    <a:pt x="17241" y="5770"/>
                  </a:lnTo>
                  <a:lnTo>
                    <a:pt x="17241" y="1702"/>
                  </a:lnTo>
                  <a:cubicBezTo>
                    <a:pt x="17241" y="1388"/>
                    <a:pt x="16987" y="1135"/>
                    <a:pt x="16676" y="1135"/>
                  </a:cubicBezTo>
                  <a:lnTo>
                    <a:pt x="14412" y="1135"/>
                  </a:lnTo>
                  <a:cubicBezTo>
                    <a:pt x="14098" y="1135"/>
                    <a:pt x="13844" y="1388"/>
                    <a:pt x="13844" y="1702"/>
                  </a:cubicBezTo>
                  <a:lnTo>
                    <a:pt x="13844" y="2862"/>
                  </a:lnTo>
                  <a:lnTo>
                    <a:pt x="10988" y="410"/>
                  </a:lnTo>
                  <a:cubicBezTo>
                    <a:pt x="10671" y="137"/>
                    <a:pt x="10277" y="0"/>
                    <a:pt x="9883" y="0"/>
                  </a:cubicBezTo>
                  <a:close/>
                </a:path>
              </a:pathLst>
            </a:custGeom>
            <a:grpFill/>
            <a:ln>
              <a:solidFill>
                <a:srgbClr val="BBBB09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64" name="Google Shape;13960;p127"/>
            <p:cNvSpPr/>
            <p:nvPr/>
          </p:nvSpPr>
          <p:spPr>
            <a:xfrm>
              <a:off x="6426850" y="1596875"/>
              <a:ext cx="115150" cy="113250"/>
            </a:xfrm>
            <a:custGeom>
              <a:avLst/>
              <a:gdLst/>
              <a:ahLst/>
              <a:cxnLst/>
              <a:rect l="l" t="t" r="r" b="b"/>
              <a:pathLst>
                <a:path w="4606" h="4530" extrusionOk="0">
                  <a:moveTo>
                    <a:pt x="3473" y="1132"/>
                  </a:moveTo>
                  <a:lnTo>
                    <a:pt x="3473" y="3397"/>
                  </a:lnTo>
                  <a:lnTo>
                    <a:pt x="1133" y="3397"/>
                  </a:lnTo>
                  <a:lnTo>
                    <a:pt x="1133" y="1132"/>
                  </a:lnTo>
                  <a:close/>
                  <a:moveTo>
                    <a:pt x="565" y="0"/>
                  </a:moveTo>
                  <a:cubicBezTo>
                    <a:pt x="251" y="0"/>
                    <a:pt x="1" y="254"/>
                    <a:pt x="1" y="568"/>
                  </a:cubicBezTo>
                  <a:lnTo>
                    <a:pt x="1" y="3965"/>
                  </a:lnTo>
                  <a:cubicBezTo>
                    <a:pt x="1" y="4276"/>
                    <a:pt x="251" y="4529"/>
                    <a:pt x="565" y="4529"/>
                  </a:cubicBezTo>
                  <a:lnTo>
                    <a:pt x="4038" y="4529"/>
                  </a:lnTo>
                  <a:cubicBezTo>
                    <a:pt x="4352" y="4529"/>
                    <a:pt x="4605" y="4276"/>
                    <a:pt x="4605" y="3965"/>
                  </a:cubicBezTo>
                  <a:lnTo>
                    <a:pt x="4605" y="568"/>
                  </a:lnTo>
                  <a:cubicBezTo>
                    <a:pt x="4605" y="254"/>
                    <a:pt x="4352" y="0"/>
                    <a:pt x="4038" y="0"/>
                  </a:cubicBezTo>
                  <a:close/>
                </a:path>
              </a:pathLst>
            </a:custGeom>
            <a:grpFill/>
            <a:ln>
              <a:solidFill>
                <a:srgbClr val="BBBB09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65" name="Google Shape;13961;p127"/>
            <p:cNvSpPr/>
            <p:nvPr/>
          </p:nvSpPr>
          <p:spPr>
            <a:xfrm>
              <a:off x="6485350" y="1796900"/>
              <a:ext cx="28325" cy="28325"/>
            </a:xfrm>
            <a:custGeom>
              <a:avLst/>
              <a:gdLst/>
              <a:ahLst/>
              <a:cxnLst/>
              <a:rect l="l" t="t" r="r" b="b"/>
              <a:pathLst>
                <a:path w="1133" h="1133" extrusionOk="0">
                  <a:moveTo>
                    <a:pt x="565" y="1"/>
                  </a:moveTo>
                  <a:cubicBezTo>
                    <a:pt x="251" y="1"/>
                    <a:pt x="1" y="254"/>
                    <a:pt x="1" y="568"/>
                  </a:cubicBezTo>
                  <a:cubicBezTo>
                    <a:pt x="1" y="879"/>
                    <a:pt x="251" y="1133"/>
                    <a:pt x="565" y="1133"/>
                  </a:cubicBezTo>
                  <a:cubicBezTo>
                    <a:pt x="879" y="1133"/>
                    <a:pt x="1133" y="879"/>
                    <a:pt x="1133" y="568"/>
                  </a:cubicBezTo>
                  <a:cubicBezTo>
                    <a:pt x="1133" y="254"/>
                    <a:pt x="879" y="1"/>
                    <a:pt x="565" y="1"/>
                  </a:cubicBezTo>
                  <a:close/>
                </a:path>
              </a:pathLst>
            </a:custGeom>
            <a:grpFill/>
            <a:ln>
              <a:solidFill>
                <a:srgbClr val="BBBB09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</p:grpSp>
      <p:sp>
        <p:nvSpPr>
          <p:cNvPr id="71" name="Google Shape;14340;p129"/>
          <p:cNvSpPr/>
          <p:nvPr/>
        </p:nvSpPr>
        <p:spPr>
          <a:xfrm>
            <a:off x="11205650" y="2783711"/>
            <a:ext cx="1564692" cy="1679204"/>
          </a:xfrm>
          <a:custGeom>
            <a:avLst/>
            <a:gdLst/>
            <a:ahLst/>
            <a:cxnLst/>
            <a:rect l="l" t="t" r="r" b="b"/>
            <a:pathLst>
              <a:path w="9106" h="11817" extrusionOk="0">
                <a:moveTo>
                  <a:pt x="4649" y="623"/>
                </a:moveTo>
                <a:cubicBezTo>
                  <a:pt x="5216" y="623"/>
                  <a:pt x="5756" y="897"/>
                  <a:pt x="6270" y="1325"/>
                </a:cubicBezTo>
                <a:lnTo>
                  <a:pt x="5987" y="2365"/>
                </a:lnTo>
                <a:cubicBezTo>
                  <a:pt x="5546" y="2144"/>
                  <a:pt x="5042" y="2050"/>
                  <a:pt x="4569" y="2050"/>
                </a:cubicBezTo>
                <a:cubicBezTo>
                  <a:pt x="4097" y="2050"/>
                  <a:pt x="3593" y="2144"/>
                  <a:pt x="3151" y="2365"/>
                </a:cubicBezTo>
                <a:lnTo>
                  <a:pt x="2868" y="1325"/>
                </a:lnTo>
                <a:cubicBezTo>
                  <a:pt x="3340" y="916"/>
                  <a:pt x="3939" y="664"/>
                  <a:pt x="4475" y="632"/>
                </a:cubicBezTo>
                <a:cubicBezTo>
                  <a:pt x="4533" y="626"/>
                  <a:pt x="4591" y="623"/>
                  <a:pt x="4649" y="623"/>
                </a:cubicBezTo>
                <a:close/>
                <a:moveTo>
                  <a:pt x="4601" y="4791"/>
                </a:moveTo>
                <a:cubicBezTo>
                  <a:pt x="4853" y="5074"/>
                  <a:pt x="5199" y="5358"/>
                  <a:pt x="5640" y="5610"/>
                </a:cubicBezTo>
                <a:lnTo>
                  <a:pt x="5640" y="6555"/>
                </a:lnTo>
                <a:cubicBezTo>
                  <a:pt x="5640" y="7154"/>
                  <a:pt x="5168" y="7595"/>
                  <a:pt x="4601" y="7595"/>
                </a:cubicBezTo>
                <a:cubicBezTo>
                  <a:pt x="4065" y="7595"/>
                  <a:pt x="3593" y="7122"/>
                  <a:pt x="3593" y="6555"/>
                </a:cubicBezTo>
                <a:lnTo>
                  <a:pt x="3593" y="5641"/>
                </a:lnTo>
                <a:cubicBezTo>
                  <a:pt x="3939" y="5358"/>
                  <a:pt x="4254" y="5169"/>
                  <a:pt x="4475" y="4917"/>
                </a:cubicBezTo>
                <a:lnTo>
                  <a:pt x="4601" y="4791"/>
                </a:lnTo>
                <a:close/>
                <a:moveTo>
                  <a:pt x="4569" y="2806"/>
                </a:moveTo>
                <a:cubicBezTo>
                  <a:pt x="5073" y="2806"/>
                  <a:pt x="5577" y="2964"/>
                  <a:pt x="6018" y="3216"/>
                </a:cubicBezTo>
                <a:cubicBezTo>
                  <a:pt x="6491" y="3499"/>
                  <a:pt x="6901" y="3972"/>
                  <a:pt x="7121" y="4476"/>
                </a:cubicBezTo>
                <a:lnTo>
                  <a:pt x="7877" y="6902"/>
                </a:lnTo>
                <a:lnTo>
                  <a:pt x="7877" y="6933"/>
                </a:lnTo>
                <a:cubicBezTo>
                  <a:pt x="8003" y="7217"/>
                  <a:pt x="7909" y="7469"/>
                  <a:pt x="7783" y="7626"/>
                </a:cubicBezTo>
                <a:cubicBezTo>
                  <a:pt x="7562" y="8036"/>
                  <a:pt x="7090" y="8319"/>
                  <a:pt x="6617" y="8351"/>
                </a:cubicBezTo>
                <a:cubicBezTo>
                  <a:pt x="6270" y="8351"/>
                  <a:pt x="5955" y="8162"/>
                  <a:pt x="5766" y="7878"/>
                </a:cubicBezTo>
                <a:cubicBezTo>
                  <a:pt x="6081" y="7563"/>
                  <a:pt x="6302" y="7122"/>
                  <a:pt x="6302" y="6618"/>
                </a:cubicBezTo>
                <a:lnTo>
                  <a:pt x="6302" y="6114"/>
                </a:lnTo>
                <a:cubicBezTo>
                  <a:pt x="6333" y="6145"/>
                  <a:pt x="6428" y="6177"/>
                  <a:pt x="6459" y="6208"/>
                </a:cubicBezTo>
                <a:cubicBezTo>
                  <a:pt x="6554" y="6272"/>
                  <a:pt x="6585" y="6272"/>
                  <a:pt x="6648" y="6272"/>
                </a:cubicBezTo>
                <a:cubicBezTo>
                  <a:pt x="6775" y="6272"/>
                  <a:pt x="6901" y="6208"/>
                  <a:pt x="6932" y="6114"/>
                </a:cubicBezTo>
                <a:cubicBezTo>
                  <a:pt x="7058" y="5956"/>
                  <a:pt x="6995" y="5704"/>
                  <a:pt x="6869" y="5641"/>
                </a:cubicBezTo>
                <a:cubicBezTo>
                  <a:pt x="6617" y="5484"/>
                  <a:pt x="6428" y="5358"/>
                  <a:pt x="6239" y="5232"/>
                </a:cubicBezTo>
                <a:cubicBezTo>
                  <a:pt x="6176" y="5200"/>
                  <a:pt x="6144" y="5169"/>
                  <a:pt x="6113" y="5169"/>
                </a:cubicBezTo>
                <a:cubicBezTo>
                  <a:pt x="5199" y="4570"/>
                  <a:pt x="4979" y="4381"/>
                  <a:pt x="4979" y="3814"/>
                </a:cubicBezTo>
                <a:cubicBezTo>
                  <a:pt x="4979" y="3625"/>
                  <a:pt x="4821" y="3468"/>
                  <a:pt x="4601" y="3468"/>
                </a:cubicBezTo>
                <a:cubicBezTo>
                  <a:pt x="4412" y="3468"/>
                  <a:pt x="4254" y="3625"/>
                  <a:pt x="4254" y="3814"/>
                </a:cubicBezTo>
                <a:cubicBezTo>
                  <a:pt x="4254" y="4381"/>
                  <a:pt x="4034" y="4570"/>
                  <a:pt x="3120" y="5169"/>
                </a:cubicBezTo>
                <a:cubicBezTo>
                  <a:pt x="3057" y="5169"/>
                  <a:pt x="3025" y="5200"/>
                  <a:pt x="2994" y="5232"/>
                </a:cubicBezTo>
                <a:cubicBezTo>
                  <a:pt x="2805" y="5358"/>
                  <a:pt x="2584" y="5484"/>
                  <a:pt x="2364" y="5641"/>
                </a:cubicBezTo>
                <a:cubicBezTo>
                  <a:pt x="2206" y="5736"/>
                  <a:pt x="2175" y="5956"/>
                  <a:pt x="2269" y="6114"/>
                </a:cubicBezTo>
                <a:cubicBezTo>
                  <a:pt x="2343" y="6206"/>
                  <a:pt x="2448" y="6255"/>
                  <a:pt x="2548" y="6255"/>
                </a:cubicBezTo>
                <a:cubicBezTo>
                  <a:pt x="2620" y="6255"/>
                  <a:pt x="2689" y="6230"/>
                  <a:pt x="2742" y="6177"/>
                </a:cubicBezTo>
                <a:cubicBezTo>
                  <a:pt x="2805" y="6145"/>
                  <a:pt x="2868" y="6114"/>
                  <a:pt x="2899" y="6051"/>
                </a:cubicBezTo>
                <a:lnTo>
                  <a:pt x="2899" y="6587"/>
                </a:lnTo>
                <a:cubicBezTo>
                  <a:pt x="2899" y="7059"/>
                  <a:pt x="3120" y="7532"/>
                  <a:pt x="3466" y="7847"/>
                </a:cubicBezTo>
                <a:cubicBezTo>
                  <a:pt x="3277" y="8099"/>
                  <a:pt x="2962" y="8319"/>
                  <a:pt x="2616" y="8319"/>
                </a:cubicBezTo>
                <a:cubicBezTo>
                  <a:pt x="2143" y="8256"/>
                  <a:pt x="1671" y="8004"/>
                  <a:pt x="1419" y="7595"/>
                </a:cubicBezTo>
                <a:cubicBezTo>
                  <a:pt x="1230" y="7437"/>
                  <a:pt x="1135" y="7217"/>
                  <a:pt x="1261" y="6933"/>
                </a:cubicBezTo>
                <a:lnTo>
                  <a:pt x="2017" y="4476"/>
                </a:lnTo>
                <a:cubicBezTo>
                  <a:pt x="2238" y="3940"/>
                  <a:pt x="2647" y="3499"/>
                  <a:pt x="3120" y="3216"/>
                </a:cubicBezTo>
                <a:cubicBezTo>
                  <a:pt x="3529" y="2964"/>
                  <a:pt x="4065" y="2806"/>
                  <a:pt x="4569" y="2806"/>
                </a:cubicBezTo>
                <a:close/>
                <a:moveTo>
                  <a:pt x="5231" y="8225"/>
                </a:moveTo>
                <a:cubicBezTo>
                  <a:pt x="5325" y="8382"/>
                  <a:pt x="5420" y="8508"/>
                  <a:pt x="5577" y="8634"/>
                </a:cubicBezTo>
                <a:lnTo>
                  <a:pt x="4569" y="9580"/>
                </a:lnTo>
                <a:lnTo>
                  <a:pt x="3624" y="8634"/>
                </a:lnTo>
                <a:cubicBezTo>
                  <a:pt x="3750" y="8508"/>
                  <a:pt x="3845" y="8382"/>
                  <a:pt x="3971" y="8225"/>
                </a:cubicBezTo>
                <a:cubicBezTo>
                  <a:pt x="4160" y="8319"/>
                  <a:pt x="4380" y="8351"/>
                  <a:pt x="4601" y="8351"/>
                </a:cubicBezTo>
                <a:cubicBezTo>
                  <a:pt x="4853" y="8351"/>
                  <a:pt x="5042" y="8319"/>
                  <a:pt x="5231" y="8225"/>
                </a:cubicBezTo>
                <a:close/>
                <a:moveTo>
                  <a:pt x="2994" y="8949"/>
                </a:moveTo>
                <a:lnTo>
                  <a:pt x="4254" y="10210"/>
                </a:lnTo>
                <a:lnTo>
                  <a:pt x="4254" y="11092"/>
                </a:lnTo>
                <a:lnTo>
                  <a:pt x="789" y="11092"/>
                </a:lnTo>
                <a:lnTo>
                  <a:pt x="789" y="10745"/>
                </a:lnTo>
                <a:cubicBezTo>
                  <a:pt x="789" y="9800"/>
                  <a:pt x="1576" y="9012"/>
                  <a:pt x="2521" y="9012"/>
                </a:cubicBezTo>
                <a:cubicBezTo>
                  <a:pt x="2679" y="9012"/>
                  <a:pt x="2836" y="8981"/>
                  <a:pt x="2994" y="8949"/>
                </a:cubicBezTo>
                <a:close/>
                <a:moveTo>
                  <a:pt x="6176" y="8949"/>
                </a:moveTo>
                <a:cubicBezTo>
                  <a:pt x="6333" y="8981"/>
                  <a:pt x="6491" y="9012"/>
                  <a:pt x="6648" y="9012"/>
                </a:cubicBezTo>
                <a:cubicBezTo>
                  <a:pt x="7594" y="9012"/>
                  <a:pt x="8381" y="9800"/>
                  <a:pt x="8381" y="10745"/>
                </a:cubicBezTo>
                <a:lnTo>
                  <a:pt x="8381" y="11092"/>
                </a:lnTo>
                <a:lnTo>
                  <a:pt x="4916" y="11092"/>
                </a:lnTo>
                <a:lnTo>
                  <a:pt x="4916" y="10210"/>
                </a:lnTo>
                <a:lnTo>
                  <a:pt x="6176" y="8949"/>
                </a:lnTo>
                <a:close/>
                <a:moveTo>
                  <a:pt x="4553" y="0"/>
                </a:moveTo>
                <a:cubicBezTo>
                  <a:pt x="4517" y="0"/>
                  <a:pt x="4480" y="1"/>
                  <a:pt x="4443" y="2"/>
                </a:cubicBezTo>
                <a:cubicBezTo>
                  <a:pt x="3656" y="34"/>
                  <a:pt x="2836" y="380"/>
                  <a:pt x="2206" y="1010"/>
                </a:cubicBezTo>
                <a:cubicBezTo>
                  <a:pt x="2143" y="1105"/>
                  <a:pt x="2080" y="1231"/>
                  <a:pt x="2143" y="1325"/>
                </a:cubicBezTo>
                <a:lnTo>
                  <a:pt x="2490" y="2743"/>
                </a:lnTo>
                <a:cubicBezTo>
                  <a:pt x="1986" y="3121"/>
                  <a:pt x="1576" y="3625"/>
                  <a:pt x="1293" y="4224"/>
                </a:cubicBezTo>
                <a:lnTo>
                  <a:pt x="1293" y="4255"/>
                </a:lnTo>
                <a:lnTo>
                  <a:pt x="568" y="6650"/>
                </a:lnTo>
                <a:cubicBezTo>
                  <a:pt x="411" y="7091"/>
                  <a:pt x="442" y="7563"/>
                  <a:pt x="663" y="8004"/>
                </a:cubicBezTo>
                <a:cubicBezTo>
                  <a:pt x="820" y="8225"/>
                  <a:pt x="1041" y="8477"/>
                  <a:pt x="1261" y="8634"/>
                </a:cubicBezTo>
                <a:cubicBezTo>
                  <a:pt x="505" y="9012"/>
                  <a:pt x="1" y="9832"/>
                  <a:pt x="1" y="10745"/>
                </a:cubicBezTo>
                <a:lnTo>
                  <a:pt x="1" y="11470"/>
                </a:lnTo>
                <a:cubicBezTo>
                  <a:pt x="1" y="11659"/>
                  <a:pt x="158" y="11816"/>
                  <a:pt x="347" y="11816"/>
                </a:cubicBezTo>
                <a:lnTo>
                  <a:pt x="8665" y="11816"/>
                </a:lnTo>
                <a:cubicBezTo>
                  <a:pt x="8854" y="11816"/>
                  <a:pt x="9011" y="11659"/>
                  <a:pt x="9011" y="11470"/>
                </a:cubicBezTo>
                <a:lnTo>
                  <a:pt x="9011" y="10745"/>
                </a:lnTo>
                <a:cubicBezTo>
                  <a:pt x="9106" y="9832"/>
                  <a:pt x="8570" y="9012"/>
                  <a:pt x="7783" y="8634"/>
                </a:cubicBezTo>
                <a:cubicBezTo>
                  <a:pt x="8035" y="8477"/>
                  <a:pt x="8255" y="8225"/>
                  <a:pt x="8381" y="8004"/>
                </a:cubicBezTo>
                <a:cubicBezTo>
                  <a:pt x="8665" y="7563"/>
                  <a:pt x="8696" y="7091"/>
                  <a:pt x="8507" y="6650"/>
                </a:cubicBezTo>
                <a:lnTo>
                  <a:pt x="7751" y="4255"/>
                </a:lnTo>
                <a:lnTo>
                  <a:pt x="7751" y="4224"/>
                </a:lnTo>
                <a:cubicBezTo>
                  <a:pt x="7531" y="3625"/>
                  <a:pt x="7090" y="3121"/>
                  <a:pt x="6585" y="2743"/>
                </a:cubicBezTo>
                <a:lnTo>
                  <a:pt x="6932" y="1325"/>
                </a:lnTo>
                <a:cubicBezTo>
                  <a:pt x="6964" y="1231"/>
                  <a:pt x="6932" y="1105"/>
                  <a:pt x="6838" y="1010"/>
                </a:cubicBezTo>
                <a:cubicBezTo>
                  <a:pt x="6173" y="346"/>
                  <a:pt x="5393" y="0"/>
                  <a:pt x="4553" y="0"/>
                </a:cubicBezTo>
                <a:close/>
              </a:path>
            </a:pathLst>
          </a:custGeom>
          <a:solidFill>
            <a:srgbClr val="3A767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6;p3"/>
          <p:cNvSpPr/>
          <p:nvPr/>
        </p:nvSpPr>
        <p:spPr>
          <a:xfrm>
            <a:off x="4000906" y="970382"/>
            <a:ext cx="16029598" cy="780270"/>
          </a:xfrm>
          <a:prstGeom prst="rect">
            <a:avLst/>
          </a:prstGeom>
          <a:solidFill>
            <a:srgbClr val="3A7673"/>
          </a:solidFill>
          <a:ln>
            <a:noFill/>
          </a:ln>
        </p:spPr>
        <p:txBody>
          <a:bodyPr spcFirstLastPara="1" wrap="square" lIns="50800" tIns="50800" rIns="50800" bIns="50800" anchor="ctr" anchorCtr="0">
            <a:noAutofit/>
          </a:bodyPr>
          <a:lstStyle/>
          <a:p>
            <a:pPr lvl="0" algn="ctr">
              <a:buClr>
                <a:srgbClr val="FFFFFF"/>
              </a:buClr>
              <a:buSzPts val="3200"/>
            </a:pPr>
            <a:r>
              <a:rPr lang="es-CR" sz="3600" b="1" dirty="0" smtClean="0">
                <a:solidFill>
                  <a:schemeClr val="bg1"/>
                </a:solidFill>
              </a:rPr>
              <a:t>VISITA DOMICILIAR</a:t>
            </a:r>
            <a:endParaRPr lang="es-MX" sz="3600" b="1" i="0" u="none" strike="noStrike" cap="none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73" name="Google Shape;106;p3"/>
          <p:cNvSpPr/>
          <p:nvPr/>
        </p:nvSpPr>
        <p:spPr>
          <a:xfrm>
            <a:off x="1209612" y="8224301"/>
            <a:ext cx="4095968" cy="1263445"/>
          </a:xfrm>
          <a:prstGeom prst="rect">
            <a:avLst/>
          </a:prstGeom>
          <a:solidFill>
            <a:srgbClr val="3A7673"/>
          </a:solidFill>
          <a:ln>
            <a:noFill/>
          </a:ln>
        </p:spPr>
        <p:txBody>
          <a:bodyPr spcFirstLastPara="1" wrap="square" lIns="50800" tIns="50800" rIns="50800" bIns="50800" anchor="ctr" anchorCtr="0">
            <a:noAutofit/>
          </a:bodyPr>
          <a:lstStyle/>
          <a:p>
            <a:pPr lvl="0" algn="ctr">
              <a:buClr>
                <a:srgbClr val="FFFFFF"/>
              </a:buClr>
              <a:buSzPts val="3200"/>
            </a:pPr>
            <a:r>
              <a:rPr lang="es-MX" sz="3600" b="1" i="0" u="none" strike="noStrike" cap="none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 Neue"/>
                <a:ea typeface="Helvetica Neue"/>
                <a:cs typeface="Helvetica Neue"/>
                <a:sym typeface="Helvetica Neue"/>
              </a:rPr>
              <a:t>Condiciones del Hogar</a:t>
            </a:r>
            <a:endParaRPr lang="es-MX" sz="3600" b="1" i="0" u="none" strike="noStrike" cap="none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74" name="Google Shape;106;p3"/>
          <p:cNvSpPr/>
          <p:nvPr/>
        </p:nvSpPr>
        <p:spPr>
          <a:xfrm>
            <a:off x="18967508" y="8267240"/>
            <a:ext cx="4095968" cy="1263445"/>
          </a:xfrm>
          <a:prstGeom prst="rect">
            <a:avLst/>
          </a:prstGeom>
          <a:solidFill>
            <a:srgbClr val="3A7673"/>
          </a:solidFill>
          <a:ln>
            <a:noFill/>
          </a:ln>
        </p:spPr>
        <p:txBody>
          <a:bodyPr spcFirstLastPara="1" wrap="square" lIns="50800" tIns="50800" rIns="50800" bIns="50800" anchor="ctr" anchorCtr="0">
            <a:noAutofit/>
          </a:bodyPr>
          <a:lstStyle/>
          <a:p>
            <a:pPr lvl="0" algn="ctr">
              <a:buClr>
                <a:srgbClr val="FFFFFF"/>
              </a:buClr>
              <a:buSzPts val="3200"/>
            </a:pPr>
            <a:r>
              <a:rPr lang="es-MX" sz="3600" b="1" i="0" u="none" strike="noStrike" cap="none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 Neue"/>
                <a:ea typeface="Helvetica Neue"/>
                <a:cs typeface="Helvetica Neue"/>
                <a:sym typeface="Helvetica Neue"/>
              </a:rPr>
              <a:t>Contexto</a:t>
            </a:r>
            <a:endParaRPr lang="es-MX" sz="3600" b="1" i="0" u="none" strike="noStrike" cap="none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75" name="Google Shape;106;p3"/>
          <p:cNvSpPr/>
          <p:nvPr/>
        </p:nvSpPr>
        <p:spPr>
          <a:xfrm>
            <a:off x="14510845" y="10981883"/>
            <a:ext cx="4095968" cy="1727202"/>
          </a:xfrm>
          <a:prstGeom prst="rect">
            <a:avLst/>
          </a:prstGeom>
          <a:solidFill>
            <a:srgbClr val="3A7673"/>
          </a:solidFill>
          <a:ln>
            <a:noFill/>
          </a:ln>
        </p:spPr>
        <p:txBody>
          <a:bodyPr spcFirstLastPara="1" wrap="square" lIns="50800" tIns="50800" rIns="50800" bIns="50800" anchor="ctr" anchorCtr="0">
            <a:noAutofit/>
          </a:bodyPr>
          <a:lstStyle/>
          <a:p>
            <a:pPr lvl="0" algn="ctr">
              <a:buClr>
                <a:srgbClr val="FFFFFF"/>
              </a:buClr>
              <a:buSzPts val="3200"/>
            </a:pPr>
            <a:r>
              <a:rPr lang="es-MX" sz="3600" b="1" i="0" u="none" strike="noStrike" cap="none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 Neue"/>
                <a:ea typeface="Helvetica Neue"/>
                <a:cs typeface="Helvetica Neue"/>
                <a:sym typeface="Helvetica Neue"/>
              </a:rPr>
              <a:t>Situación de salud</a:t>
            </a:r>
            <a:endParaRPr lang="es-MX" sz="3600" b="1" i="0" u="none" strike="noStrike" cap="none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76" name="Google Shape;106;p3"/>
          <p:cNvSpPr/>
          <p:nvPr/>
        </p:nvSpPr>
        <p:spPr>
          <a:xfrm>
            <a:off x="5617375" y="11029968"/>
            <a:ext cx="4317731" cy="1765095"/>
          </a:xfrm>
          <a:prstGeom prst="rect">
            <a:avLst/>
          </a:prstGeom>
          <a:solidFill>
            <a:srgbClr val="3A7673"/>
          </a:solidFill>
          <a:ln>
            <a:noFill/>
          </a:ln>
        </p:spPr>
        <p:txBody>
          <a:bodyPr spcFirstLastPara="1" wrap="square" lIns="50800" tIns="50800" rIns="50800" bIns="50800" anchor="ctr" anchorCtr="0">
            <a:noAutofit/>
          </a:bodyPr>
          <a:lstStyle/>
          <a:p>
            <a:pPr lvl="0" algn="ctr">
              <a:buClr>
                <a:srgbClr val="FFFFFF"/>
              </a:buClr>
              <a:buSzPts val="3200"/>
            </a:pPr>
            <a:r>
              <a:rPr lang="es-MX" sz="3600" b="1" i="0" u="none" strike="noStrike" cap="none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 Neue"/>
                <a:ea typeface="Helvetica Neue"/>
                <a:cs typeface="Helvetica Neue"/>
                <a:sym typeface="Helvetica Neue"/>
              </a:rPr>
              <a:t>Registro de los miembros de familia</a:t>
            </a:r>
            <a:endParaRPr lang="es-MX" sz="3600" b="1" i="0" u="none" strike="noStrike" cap="none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grpSp>
        <p:nvGrpSpPr>
          <p:cNvPr id="77" name="Google Shape;14913;p132"/>
          <p:cNvGrpSpPr/>
          <p:nvPr/>
        </p:nvGrpSpPr>
        <p:grpSpPr>
          <a:xfrm>
            <a:off x="4111370" y="5239445"/>
            <a:ext cx="1143646" cy="1147601"/>
            <a:chOff x="-30805300" y="2298675"/>
            <a:chExt cx="290650" cy="291125"/>
          </a:xfrm>
          <a:solidFill>
            <a:srgbClr val="BBBB09"/>
          </a:solidFill>
        </p:grpSpPr>
        <p:sp>
          <p:nvSpPr>
            <p:cNvPr id="78" name="Google Shape;14914;p132"/>
            <p:cNvSpPr/>
            <p:nvPr/>
          </p:nvSpPr>
          <p:spPr>
            <a:xfrm>
              <a:off x="-30720225" y="2419175"/>
              <a:ext cx="17350" cy="17350"/>
            </a:xfrm>
            <a:custGeom>
              <a:avLst/>
              <a:gdLst/>
              <a:ahLst/>
              <a:cxnLst/>
              <a:rect l="l" t="t" r="r" b="b"/>
              <a:pathLst>
                <a:path w="694" h="694" extrusionOk="0">
                  <a:moveTo>
                    <a:pt x="347" y="1"/>
                  </a:moveTo>
                  <a:cubicBezTo>
                    <a:pt x="158" y="1"/>
                    <a:pt x="0" y="158"/>
                    <a:pt x="0" y="347"/>
                  </a:cubicBezTo>
                  <a:cubicBezTo>
                    <a:pt x="0" y="536"/>
                    <a:pt x="158" y="694"/>
                    <a:pt x="347" y="694"/>
                  </a:cubicBezTo>
                  <a:cubicBezTo>
                    <a:pt x="536" y="694"/>
                    <a:pt x="693" y="536"/>
                    <a:pt x="693" y="347"/>
                  </a:cubicBezTo>
                  <a:cubicBezTo>
                    <a:pt x="693" y="158"/>
                    <a:pt x="536" y="1"/>
                    <a:pt x="347" y="1"/>
                  </a:cubicBezTo>
                  <a:close/>
                </a:path>
              </a:pathLst>
            </a:custGeom>
            <a:grpFill/>
            <a:ln>
              <a:solidFill>
                <a:srgbClr val="BBBB09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" name="Google Shape;14915;p132"/>
            <p:cNvSpPr/>
            <p:nvPr/>
          </p:nvSpPr>
          <p:spPr>
            <a:xfrm>
              <a:off x="-30635175" y="2453250"/>
              <a:ext cx="87450" cy="69125"/>
            </a:xfrm>
            <a:custGeom>
              <a:avLst/>
              <a:gdLst/>
              <a:ahLst/>
              <a:cxnLst/>
              <a:rect l="l" t="t" r="r" b="b"/>
              <a:pathLst>
                <a:path w="3498" h="2765" extrusionOk="0">
                  <a:moveTo>
                    <a:pt x="3124" y="0"/>
                  </a:moveTo>
                  <a:cubicBezTo>
                    <a:pt x="3033" y="0"/>
                    <a:pt x="2946" y="40"/>
                    <a:pt x="2899" y="118"/>
                  </a:cubicBezTo>
                  <a:lnTo>
                    <a:pt x="1040" y="1946"/>
                  </a:lnTo>
                  <a:lnTo>
                    <a:pt x="599" y="1505"/>
                  </a:lnTo>
                  <a:cubicBezTo>
                    <a:pt x="536" y="1442"/>
                    <a:pt x="450" y="1410"/>
                    <a:pt x="363" y="1410"/>
                  </a:cubicBezTo>
                  <a:cubicBezTo>
                    <a:pt x="276" y="1410"/>
                    <a:pt x="190" y="1442"/>
                    <a:pt x="127" y="1505"/>
                  </a:cubicBezTo>
                  <a:cubicBezTo>
                    <a:pt x="1" y="1631"/>
                    <a:pt x="1" y="1851"/>
                    <a:pt x="127" y="1977"/>
                  </a:cubicBezTo>
                  <a:lnTo>
                    <a:pt x="788" y="2639"/>
                  </a:lnTo>
                  <a:cubicBezTo>
                    <a:pt x="883" y="2733"/>
                    <a:pt x="977" y="2765"/>
                    <a:pt x="1040" y="2765"/>
                  </a:cubicBezTo>
                  <a:cubicBezTo>
                    <a:pt x="1103" y="2765"/>
                    <a:pt x="1198" y="2733"/>
                    <a:pt x="1261" y="2639"/>
                  </a:cubicBezTo>
                  <a:lnTo>
                    <a:pt x="3372" y="591"/>
                  </a:lnTo>
                  <a:cubicBezTo>
                    <a:pt x="3498" y="496"/>
                    <a:pt x="3498" y="244"/>
                    <a:pt x="3372" y="118"/>
                  </a:cubicBezTo>
                  <a:cubicBezTo>
                    <a:pt x="3309" y="40"/>
                    <a:pt x="3214" y="0"/>
                    <a:pt x="3124" y="0"/>
                  </a:cubicBezTo>
                  <a:close/>
                </a:path>
              </a:pathLst>
            </a:custGeom>
            <a:grpFill/>
            <a:ln>
              <a:solidFill>
                <a:srgbClr val="BBBB09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" name="Google Shape;14916;p132"/>
            <p:cNvSpPr/>
            <p:nvPr/>
          </p:nvSpPr>
          <p:spPr>
            <a:xfrm>
              <a:off x="-30805300" y="2298675"/>
              <a:ext cx="290650" cy="291125"/>
            </a:xfrm>
            <a:custGeom>
              <a:avLst/>
              <a:gdLst/>
              <a:ahLst/>
              <a:cxnLst/>
              <a:rect l="l" t="t" r="r" b="b"/>
              <a:pathLst>
                <a:path w="11626" h="11645" extrusionOk="0">
                  <a:moveTo>
                    <a:pt x="5797" y="630"/>
                  </a:moveTo>
                  <a:cubicBezTo>
                    <a:pt x="6333" y="630"/>
                    <a:pt x="6806" y="1103"/>
                    <a:pt x="6806" y="1670"/>
                  </a:cubicBezTo>
                  <a:lnTo>
                    <a:pt x="6806" y="4096"/>
                  </a:lnTo>
                  <a:lnTo>
                    <a:pt x="6459" y="4096"/>
                  </a:lnTo>
                  <a:cubicBezTo>
                    <a:pt x="5514" y="4096"/>
                    <a:pt x="4758" y="4852"/>
                    <a:pt x="4758" y="5797"/>
                  </a:cubicBezTo>
                  <a:lnTo>
                    <a:pt x="4758" y="6144"/>
                  </a:lnTo>
                  <a:lnTo>
                    <a:pt x="3088" y="6144"/>
                  </a:lnTo>
                  <a:lnTo>
                    <a:pt x="3088" y="6207"/>
                  </a:lnTo>
                  <a:cubicBezTo>
                    <a:pt x="2993" y="6207"/>
                    <a:pt x="2930" y="6238"/>
                    <a:pt x="2836" y="6270"/>
                  </a:cubicBezTo>
                  <a:lnTo>
                    <a:pt x="2017" y="7057"/>
                  </a:lnTo>
                  <a:lnTo>
                    <a:pt x="2017" y="6490"/>
                  </a:lnTo>
                  <a:cubicBezTo>
                    <a:pt x="2017" y="6301"/>
                    <a:pt x="1859" y="6144"/>
                    <a:pt x="1670" y="6144"/>
                  </a:cubicBezTo>
                  <a:cubicBezTo>
                    <a:pt x="1103" y="6144"/>
                    <a:pt x="631" y="5671"/>
                    <a:pt x="631" y="5136"/>
                  </a:cubicBezTo>
                  <a:lnTo>
                    <a:pt x="631" y="1670"/>
                  </a:lnTo>
                  <a:cubicBezTo>
                    <a:pt x="631" y="1103"/>
                    <a:pt x="1103" y="630"/>
                    <a:pt x="1670" y="630"/>
                  </a:cubicBezTo>
                  <a:close/>
                  <a:moveTo>
                    <a:pt x="9925" y="4852"/>
                  </a:moveTo>
                  <a:cubicBezTo>
                    <a:pt x="10492" y="4852"/>
                    <a:pt x="10964" y="5325"/>
                    <a:pt x="10964" y="5860"/>
                  </a:cubicBezTo>
                  <a:lnTo>
                    <a:pt x="10964" y="8601"/>
                  </a:lnTo>
                  <a:cubicBezTo>
                    <a:pt x="10964" y="9137"/>
                    <a:pt x="10492" y="9609"/>
                    <a:pt x="9925" y="9609"/>
                  </a:cubicBezTo>
                  <a:lnTo>
                    <a:pt x="8538" y="9609"/>
                  </a:lnTo>
                  <a:cubicBezTo>
                    <a:pt x="8475" y="9609"/>
                    <a:pt x="8349" y="9672"/>
                    <a:pt x="8318" y="9735"/>
                  </a:cubicBezTo>
                  <a:lnTo>
                    <a:pt x="7530" y="10523"/>
                  </a:lnTo>
                  <a:lnTo>
                    <a:pt x="7530" y="9987"/>
                  </a:lnTo>
                  <a:cubicBezTo>
                    <a:pt x="7530" y="9767"/>
                    <a:pt x="7373" y="9609"/>
                    <a:pt x="7184" y="9609"/>
                  </a:cubicBezTo>
                  <a:lnTo>
                    <a:pt x="6491" y="9609"/>
                  </a:lnTo>
                  <a:cubicBezTo>
                    <a:pt x="5955" y="9609"/>
                    <a:pt x="5482" y="9137"/>
                    <a:pt x="5482" y="8601"/>
                  </a:cubicBezTo>
                  <a:lnTo>
                    <a:pt x="5482" y="5860"/>
                  </a:lnTo>
                  <a:cubicBezTo>
                    <a:pt x="5482" y="5325"/>
                    <a:pt x="5955" y="4852"/>
                    <a:pt x="6491" y="4852"/>
                  </a:cubicBezTo>
                  <a:close/>
                  <a:moveTo>
                    <a:pt x="1702" y="0"/>
                  </a:moveTo>
                  <a:cubicBezTo>
                    <a:pt x="757" y="0"/>
                    <a:pt x="1" y="756"/>
                    <a:pt x="1" y="1702"/>
                  </a:cubicBezTo>
                  <a:lnTo>
                    <a:pt x="1" y="5167"/>
                  </a:lnTo>
                  <a:cubicBezTo>
                    <a:pt x="1" y="5986"/>
                    <a:pt x="599" y="6711"/>
                    <a:pt x="1387" y="6868"/>
                  </a:cubicBezTo>
                  <a:lnTo>
                    <a:pt x="1387" y="7940"/>
                  </a:lnTo>
                  <a:cubicBezTo>
                    <a:pt x="1387" y="8034"/>
                    <a:pt x="1450" y="8192"/>
                    <a:pt x="1576" y="8255"/>
                  </a:cubicBezTo>
                  <a:cubicBezTo>
                    <a:pt x="1618" y="8265"/>
                    <a:pt x="1663" y="8272"/>
                    <a:pt x="1708" y="8272"/>
                  </a:cubicBezTo>
                  <a:cubicBezTo>
                    <a:pt x="1796" y="8272"/>
                    <a:pt x="1880" y="8244"/>
                    <a:pt x="1922" y="8160"/>
                  </a:cubicBezTo>
                  <a:lnTo>
                    <a:pt x="3246" y="6900"/>
                  </a:lnTo>
                  <a:lnTo>
                    <a:pt x="4821" y="6900"/>
                  </a:lnTo>
                  <a:lnTo>
                    <a:pt x="4821" y="8601"/>
                  </a:lnTo>
                  <a:cubicBezTo>
                    <a:pt x="4821" y="9546"/>
                    <a:pt x="5545" y="10302"/>
                    <a:pt x="6491" y="10302"/>
                  </a:cubicBezTo>
                  <a:lnTo>
                    <a:pt x="6869" y="10302"/>
                  </a:lnTo>
                  <a:lnTo>
                    <a:pt x="6869" y="11311"/>
                  </a:lnTo>
                  <a:cubicBezTo>
                    <a:pt x="6869" y="11468"/>
                    <a:pt x="6932" y="11594"/>
                    <a:pt x="7058" y="11626"/>
                  </a:cubicBezTo>
                  <a:cubicBezTo>
                    <a:pt x="7104" y="11637"/>
                    <a:pt x="7154" y="11644"/>
                    <a:pt x="7202" y="11644"/>
                  </a:cubicBezTo>
                  <a:cubicBezTo>
                    <a:pt x="7286" y="11644"/>
                    <a:pt x="7364" y="11623"/>
                    <a:pt x="7404" y="11563"/>
                  </a:cubicBezTo>
                  <a:lnTo>
                    <a:pt x="8664" y="10302"/>
                  </a:lnTo>
                  <a:lnTo>
                    <a:pt x="9925" y="10302"/>
                  </a:lnTo>
                  <a:cubicBezTo>
                    <a:pt x="10870" y="10302"/>
                    <a:pt x="11626" y="9546"/>
                    <a:pt x="11626" y="8601"/>
                  </a:cubicBezTo>
                  <a:lnTo>
                    <a:pt x="11626" y="5892"/>
                  </a:lnTo>
                  <a:cubicBezTo>
                    <a:pt x="11626" y="4884"/>
                    <a:pt x="10870" y="4159"/>
                    <a:pt x="9925" y="4159"/>
                  </a:cubicBezTo>
                  <a:lnTo>
                    <a:pt x="7530" y="4159"/>
                  </a:lnTo>
                  <a:lnTo>
                    <a:pt x="7530" y="1702"/>
                  </a:lnTo>
                  <a:cubicBezTo>
                    <a:pt x="7530" y="756"/>
                    <a:pt x="6774" y="0"/>
                    <a:pt x="5829" y="0"/>
                  </a:cubicBezTo>
                  <a:close/>
                </a:path>
              </a:pathLst>
            </a:custGeom>
            <a:grpFill/>
            <a:ln>
              <a:solidFill>
                <a:srgbClr val="BBBB09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" name="Google Shape;14917;p132"/>
            <p:cNvSpPr/>
            <p:nvPr/>
          </p:nvSpPr>
          <p:spPr>
            <a:xfrm>
              <a:off x="-30737575" y="2332550"/>
              <a:ext cx="53600" cy="69325"/>
            </a:xfrm>
            <a:custGeom>
              <a:avLst/>
              <a:gdLst/>
              <a:ahLst/>
              <a:cxnLst/>
              <a:rect l="l" t="t" r="r" b="b"/>
              <a:pathLst>
                <a:path w="2144" h="2773" extrusionOk="0">
                  <a:moveTo>
                    <a:pt x="1041" y="0"/>
                  </a:moveTo>
                  <a:cubicBezTo>
                    <a:pt x="474" y="0"/>
                    <a:pt x="1" y="473"/>
                    <a:pt x="1" y="1008"/>
                  </a:cubicBezTo>
                  <a:cubicBezTo>
                    <a:pt x="1" y="1197"/>
                    <a:pt x="158" y="1355"/>
                    <a:pt x="379" y="1355"/>
                  </a:cubicBezTo>
                  <a:cubicBezTo>
                    <a:pt x="568" y="1355"/>
                    <a:pt x="726" y="1197"/>
                    <a:pt x="726" y="1008"/>
                  </a:cubicBezTo>
                  <a:cubicBezTo>
                    <a:pt x="726" y="819"/>
                    <a:pt x="883" y="662"/>
                    <a:pt x="1072" y="662"/>
                  </a:cubicBezTo>
                  <a:cubicBezTo>
                    <a:pt x="1293" y="662"/>
                    <a:pt x="1450" y="819"/>
                    <a:pt x="1450" y="1008"/>
                  </a:cubicBezTo>
                  <a:cubicBezTo>
                    <a:pt x="1450" y="1103"/>
                    <a:pt x="1324" y="1292"/>
                    <a:pt x="1198" y="1323"/>
                  </a:cubicBezTo>
                  <a:cubicBezTo>
                    <a:pt x="915" y="1449"/>
                    <a:pt x="757" y="1701"/>
                    <a:pt x="757" y="1953"/>
                  </a:cubicBezTo>
                  <a:lnTo>
                    <a:pt x="757" y="2426"/>
                  </a:lnTo>
                  <a:cubicBezTo>
                    <a:pt x="757" y="2615"/>
                    <a:pt x="915" y="2772"/>
                    <a:pt x="1135" y="2772"/>
                  </a:cubicBezTo>
                  <a:cubicBezTo>
                    <a:pt x="1324" y="2772"/>
                    <a:pt x="1482" y="2615"/>
                    <a:pt x="1482" y="2426"/>
                  </a:cubicBezTo>
                  <a:lnTo>
                    <a:pt x="1482" y="1953"/>
                  </a:lnTo>
                  <a:cubicBezTo>
                    <a:pt x="1860" y="1796"/>
                    <a:pt x="2143" y="1418"/>
                    <a:pt x="2143" y="1008"/>
                  </a:cubicBezTo>
                  <a:cubicBezTo>
                    <a:pt x="2049" y="473"/>
                    <a:pt x="1576" y="0"/>
                    <a:pt x="1041" y="0"/>
                  </a:cubicBezTo>
                  <a:close/>
                </a:path>
              </a:pathLst>
            </a:custGeom>
            <a:grpFill/>
            <a:ln>
              <a:solidFill>
                <a:srgbClr val="BBBB09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8" name="Google Shape;576;p57"/>
          <p:cNvSpPr/>
          <p:nvPr/>
        </p:nvSpPr>
        <p:spPr>
          <a:xfrm rot="5400000">
            <a:off x="-598712" y="1219679"/>
            <a:ext cx="3179620" cy="1197425"/>
          </a:xfrm>
          <a:prstGeom prst="triangle">
            <a:avLst>
              <a:gd name="adj" fmla="val 50000"/>
            </a:avLst>
          </a:prstGeom>
          <a:solidFill>
            <a:srgbClr val="CCCC00"/>
          </a:solidFill>
          <a:ln w="19050" cap="flat" cmpd="sng">
            <a:noFill/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sz="1800"/>
          </a:p>
        </p:txBody>
      </p:sp>
      <p:sp>
        <p:nvSpPr>
          <p:cNvPr id="59" name="Google Shape;576;p57"/>
          <p:cNvSpPr/>
          <p:nvPr/>
        </p:nvSpPr>
        <p:spPr>
          <a:xfrm rot="5400000">
            <a:off x="-154111" y="2733444"/>
            <a:ext cx="3179620" cy="1197425"/>
          </a:xfrm>
          <a:prstGeom prst="triangle">
            <a:avLst>
              <a:gd name="adj" fmla="val 50000"/>
            </a:avLst>
          </a:prstGeom>
          <a:solidFill>
            <a:srgbClr val="3A7673"/>
          </a:solidFill>
          <a:ln w="19050" cap="flat" cmpd="sng">
            <a:noFill/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sz="1800"/>
          </a:p>
        </p:txBody>
      </p:sp>
    </p:spTree>
    <p:extLst>
      <p:ext uri="{BB962C8B-B14F-4D97-AF65-F5344CB8AC3E}">
        <p14:creationId xmlns:p14="http://schemas.microsoft.com/office/powerpoint/2010/main" val="15374566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7" name="Diagrama 16"/>
          <p:cNvGraphicFramePr/>
          <p:nvPr>
            <p:extLst>
              <p:ext uri="{D42A27DB-BD31-4B8C-83A1-F6EECF244321}">
                <p14:modId xmlns:p14="http://schemas.microsoft.com/office/powerpoint/2010/main" val="1618626317"/>
              </p:ext>
            </p:extLst>
          </p:nvPr>
        </p:nvGraphicFramePr>
        <p:xfrm>
          <a:off x="9018801" y="1971055"/>
          <a:ext cx="10399401" cy="949490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4" name="Imagen 3"/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6173" y="3177828"/>
            <a:ext cx="8541506" cy="828813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2" name="1 Cerrar llave"/>
          <p:cNvSpPr/>
          <p:nvPr/>
        </p:nvSpPr>
        <p:spPr>
          <a:xfrm>
            <a:off x="18385506" y="2281711"/>
            <a:ext cx="1173706" cy="9200298"/>
          </a:xfrm>
          <a:prstGeom prst="rightBrace">
            <a:avLst>
              <a:gd name="adj1" fmla="val 250000"/>
              <a:gd name="adj2" fmla="val 50000"/>
            </a:avLst>
          </a:prstGeom>
          <a:ln w="9525">
            <a:solidFill>
              <a:srgbClr val="BBBB09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CR" sz="2800"/>
          </a:p>
        </p:txBody>
      </p:sp>
      <p:sp>
        <p:nvSpPr>
          <p:cNvPr id="10" name="9 CuadroTexto"/>
          <p:cNvSpPr txBox="1"/>
          <p:nvPr/>
        </p:nvSpPr>
        <p:spPr>
          <a:xfrm>
            <a:off x="19639173" y="6007774"/>
            <a:ext cx="3723152" cy="1329595"/>
          </a:xfrm>
          <a:prstGeom prst="rect">
            <a:avLst/>
          </a:prstGeom>
          <a:noFill/>
        </p:spPr>
        <p:txBody>
          <a:bodyPr wrap="square" lIns="0" tIns="73152" rIns="0" bIns="0" rtlCol="0">
            <a:spAutoFit/>
          </a:bodyPr>
          <a:lstStyle/>
          <a:p>
            <a:pPr algn="ctr">
              <a:lnSpc>
                <a:spcPct val="85000"/>
              </a:lnSpc>
              <a:spcAft>
                <a:spcPts val="1200"/>
              </a:spcAft>
              <a:buClr>
                <a:schemeClr val="accent2"/>
              </a:buClr>
              <a:buSzPct val="70000"/>
            </a:pPr>
            <a:r>
              <a:rPr lang="es-CR" sz="3200" b="1" dirty="0">
                <a:solidFill>
                  <a:srgbClr val="3A7673"/>
                </a:solidFill>
              </a:rPr>
              <a:t>200 Variables </a:t>
            </a:r>
            <a:r>
              <a:rPr lang="es-CR" sz="3200" b="1" dirty="0" smtClean="0">
                <a:solidFill>
                  <a:srgbClr val="3A7673"/>
                </a:solidFill>
              </a:rPr>
              <a:t>aproximadamente, documento </a:t>
            </a:r>
            <a:r>
              <a:rPr lang="es-CR" sz="3200" b="1" dirty="0">
                <a:solidFill>
                  <a:srgbClr val="3A7673"/>
                </a:solidFill>
              </a:rPr>
              <a:t>físico.</a:t>
            </a:r>
          </a:p>
        </p:txBody>
      </p:sp>
      <p:sp>
        <p:nvSpPr>
          <p:cNvPr id="15" name="Google Shape;106;p3"/>
          <p:cNvSpPr/>
          <p:nvPr/>
        </p:nvSpPr>
        <p:spPr>
          <a:xfrm>
            <a:off x="1386173" y="1820140"/>
            <a:ext cx="8541506" cy="754302"/>
          </a:xfrm>
          <a:prstGeom prst="rect">
            <a:avLst/>
          </a:prstGeom>
          <a:solidFill>
            <a:srgbClr val="3A7673"/>
          </a:solidFill>
          <a:ln>
            <a:noFill/>
          </a:ln>
        </p:spPr>
        <p:txBody>
          <a:bodyPr spcFirstLastPara="1" wrap="square" lIns="50800" tIns="50800" rIns="50800" bIns="50800" anchor="ctr" anchorCtr="0">
            <a:noAutofit/>
          </a:bodyPr>
          <a:lstStyle/>
          <a:p>
            <a:pPr lvl="0" algn="ctr">
              <a:buClr>
                <a:srgbClr val="FFFFFF"/>
              </a:buClr>
              <a:buSzPts val="3200"/>
            </a:pPr>
            <a:r>
              <a:rPr lang="es-CR" sz="3600" b="1" dirty="0" smtClean="0">
                <a:solidFill>
                  <a:schemeClr val="bg1"/>
                </a:solidFill>
              </a:rPr>
              <a:t>FICHA FAMILIAR</a:t>
            </a:r>
            <a:endParaRPr lang="es-MX" sz="3600" b="1" i="0" u="none" strike="noStrike" cap="none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pic>
        <p:nvPicPr>
          <p:cNvPr id="16" name="Imagen 15">
            <a:extLst>
              <a:ext uri="{FF2B5EF4-FFF2-40B4-BE49-F238E27FC236}">
                <a16:creationId xmlns:a16="http://schemas.microsoft.com/office/drawing/2014/main" id="{6C3737B1-7E7B-644A-9AFD-35C25921D81F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l="16903" t="31581" r="61131" b="29851"/>
          <a:stretch/>
        </p:blipFill>
        <p:spPr>
          <a:xfrm flipH="1" flipV="1">
            <a:off x="20305645" y="9120239"/>
            <a:ext cx="4078355" cy="45957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76534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n 8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6173" y="4032939"/>
            <a:ext cx="8541506" cy="828813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0" name="Google Shape;106;p3"/>
          <p:cNvSpPr/>
          <p:nvPr/>
        </p:nvSpPr>
        <p:spPr>
          <a:xfrm>
            <a:off x="1386173" y="1998763"/>
            <a:ext cx="8541506" cy="754302"/>
          </a:xfrm>
          <a:prstGeom prst="rect">
            <a:avLst/>
          </a:prstGeom>
          <a:solidFill>
            <a:srgbClr val="3A7673"/>
          </a:solidFill>
          <a:ln>
            <a:noFill/>
          </a:ln>
        </p:spPr>
        <p:txBody>
          <a:bodyPr spcFirstLastPara="1" wrap="square" lIns="50800" tIns="50800" rIns="50800" bIns="50800" anchor="ctr" anchorCtr="0">
            <a:noAutofit/>
          </a:bodyPr>
          <a:lstStyle/>
          <a:p>
            <a:pPr lvl="0" algn="ctr">
              <a:buClr>
                <a:srgbClr val="FFFFFF"/>
              </a:buClr>
              <a:buSzPts val="3200"/>
            </a:pPr>
            <a:r>
              <a:rPr lang="es-CR" sz="3600" b="1" dirty="0" smtClean="0">
                <a:solidFill>
                  <a:schemeClr val="bg1"/>
                </a:solidFill>
              </a:rPr>
              <a:t>FICHA FAMILIAR</a:t>
            </a:r>
            <a:endParaRPr lang="es-MX" sz="3600" b="1" i="0" u="none" strike="noStrike" cap="none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1" name="Rectángulo 10"/>
          <p:cNvSpPr/>
          <p:nvPr/>
        </p:nvSpPr>
        <p:spPr>
          <a:xfrm>
            <a:off x="11381364" y="3887469"/>
            <a:ext cx="11513829" cy="83869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sz="4900" b="1" dirty="0" smtClean="0">
                <a:latin typeface="Tahoma"/>
                <a:ea typeface="Tahoma"/>
                <a:cs typeface="Tahoma"/>
              </a:rPr>
              <a:t>FINALIDAD</a:t>
            </a:r>
          </a:p>
          <a:p>
            <a:pPr algn="ctr"/>
            <a:endParaRPr lang="es-ES" sz="4900" b="1" dirty="0" smtClean="0">
              <a:latin typeface="Tahoma"/>
              <a:ea typeface="Tahoma"/>
              <a:cs typeface="Tahoma"/>
            </a:endParaRPr>
          </a:p>
          <a:p>
            <a:pPr algn="ctr"/>
            <a:endParaRPr lang="es-ES" sz="4900" b="1" dirty="0">
              <a:latin typeface="Tahoma"/>
              <a:ea typeface="Tahoma"/>
              <a:cs typeface="Tahoma"/>
            </a:endParaRPr>
          </a:p>
          <a:p>
            <a:pPr algn="just"/>
            <a:r>
              <a:rPr lang="es-ES" sz="4900" dirty="0">
                <a:latin typeface="Tahoma"/>
                <a:ea typeface="Tahoma"/>
                <a:cs typeface="Tahoma"/>
              </a:rPr>
              <a:t>Proveer </a:t>
            </a:r>
            <a:r>
              <a:rPr lang="es-ES" sz="4900" b="1" dirty="0" smtClean="0">
                <a:solidFill>
                  <a:srgbClr val="BBBB09"/>
                </a:solidFill>
                <a:latin typeface="Tahoma"/>
                <a:ea typeface="Tahoma"/>
                <a:cs typeface="Tahoma"/>
              </a:rPr>
              <a:t>información</a:t>
            </a:r>
            <a:r>
              <a:rPr lang="es-ES" sz="4900" dirty="0" smtClean="0">
                <a:latin typeface="Tahoma"/>
                <a:ea typeface="Tahoma"/>
                <a:cs typeface="Tahoma"/>
              </a:rPr>
              <a:t> </a:t>
            </a:r>
            <a:r>
              <a:rPr lang="es-ES" sz="4900" dirty="0">
                <a:latin typeface="Tahoma"/>
                <a:ea typeface="Tahoma"/>
                <a:cs typeface="Tahoma"/>
              </a:rPr>
              <a:t>indispensable para el </a:t>
            </a:r>
            <a:r>
              <a:rPr lang="es-ES" sz="4900" b="1" dirty="0">
                <a:solidFill>
                  <a:srgbClr val="BBBB09"/>
                </a:solidFill>
                <a:latin typeface="Tahoma"/>
                <a:ea typeface="Tahoma"/>
                <a:cs typeface="Tahoma"/>
              </a:rPr>
              <a:t>análisis, la planificación y el desarrollo </a:t>
            </a:r>
            <a:r>
              <a:rPr lang="es-ES" sz="4900" dirty="0">
                <a:latin typeface="Tahoma"/>
                <a:ea typeface="Tahoma"/>
                <a:cs typeface="Tahoma"/>
              </a:rPr>
              <a:t>de actividades por parte del Equipo de Salud del </a:t>
            </a:r>
            <a:r>
              <a:rPr lang="es-ES" sz="4900" b="1" dirty="0">
                <a:solidFill>
                  <a:srgbClr val="BBBB09"/>
                </a:solidFill>
                <a:latin typeface="Tahoma"/>
                <a:ea typeface="Tahoma"/>
                <a:cs typeface="Tahoma"/>
              </a:rPr>
              <a:t>Primer Nivel</a:t>
            </a:r>
            <a:r>
              <a:rPr lang="es-ES" sz="4900" dirty="0">
                <a:latin typeface="Tahoma"/>
                <a:ea typeface="Tahoma"/>
                <a:cs typeface="Tahoma"/>
              </a:rPr>
              <a:t>; </a:t>
            </a:r>
            <a:r>
              <a:rPr lang="es-ES" sz="4900" dirty="0" smtClean="0">
                <a:latin typeface="Tahoma"/>
                <a:ea typeface="Tahoma"/>
                <a:cs typeface="Tahoma"/>
              </a:rPr>
              <a:t>así́ </a:t>
            </a:r>
            <a:r>
              <a:rPr lang="es-ES" sz="4900" dirty="0">
                <a:latin typeface="Tahoma"/>
                <a:ea typeface="Tahoma"/>
                <a:cs typeface="Tahoma"/>
              </a:rPr>
              <a:t>como </a:t>
            </a:r>
            <a:r>
              <a:rPr lang="es-ES" sz="4900" b="1" dirty="0">
                <a:solidFill>
                  <a:srgbClr val="BBBB09"/>
                </a:solidFill>
                <a:latin typeface="Tahoma"/>
                <a:ea typeface="Tahoma"/>
                <a:cs typeface="Tahoma"/>
              </a:rPr>
              <a:t>dar seguimiento </a:t>
            </a:r>
            <a:r>
              <a:rPr lang="es-ES" sz="4900" dirty="0">
                <a:latin typeface="Tahoma"/>
                <a:ea typeface="Tahoma"/>
                <a:cs typeface="Tahoma"/>
              </a:rPr>
              <a:t>de la </a:t>
            </a:r>
            <a:r>
              <a:rPr lang="es-ES" sz="4900" dirty="0" smtClean="0">
                <a:latin typeface="Tahoma"/>
                <a:ea typeface="Tahoma"/>
                <a:cs typeface="Tahoma"/>
              </a:rPr>
              <a:t>condición </a:t>
            </a:r>
            <a:r>
              <a:rPr lang="es-ES" sz="4900" dirty="0">
                <a:latin typeface="Tahoma"/>
                <a:ea typeface="Tahoma"/>
                <a:cs typeface="Tahoma"/>
              </a:rPr>
              <a:t>de salud de los individuos pertenecientes a un mismo </a:t>
            </a:r>
            <a:r>
              <a:rPr lang="es-ES" sz="4900" dirty="0" smtClean="0">
                <a:latin typeface="Tahoma"/>
                <a:ea typeface="Tahoma"/>
                <a:cs typeface="Tahoma"/>
              </a:rPr>
              <a:t>núcleo familiar </a:t>
            </a:r>
            <a:r>
              <a:rPr lang="es-ES" sz="4900" b="1" dirty="0">
                <a:latin typeface="Tahoma"/>
                <a:ea typeface="Tahoma"/>
                <a:cs typeface="Tahoma"/>
              </a:rPr>
              <a:t/>
            </a:r>
            <a:br>
              <a:rPr lang="es-ES" sz="4900" b="1" dirty="0">
                <a:latin typeface="Tahoma"/>
                <a:ea typeface="Tahoma"/>
                <a:cs typeface="Tahoma"/>
              </a:rPr>
            </a:br>
            <a:endParaRPr lang="es-ES_tradnl" sz="4900" b="1" dirty="0">
              <a:latin typeface="Tahoma"/>
              <a:ea typeface="Tahoma"/>
              <a:cs typeface="Tahoma"/>
            </a:endParaRPr>
          </a:p>
        </p:txBody>
      </p:sp>
      <p:pic>
        <p:nvPicPr>
          <p:cNvPr id="12" name="Imagen 11">
            <a:extLst>
              <a:ext uri="{FF2B5EF4-FFF2-40B4-BE49-F238E27FC236}">
                <a16:creationId xmlns:a16="http://schemas.microsoft.com/office/drawing/2014/main" id="{6C3737B1-7E7B-644A-9AFD-35C25921D81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6903" t="31581" r="61131" b="29851"/>
          <a:stretch/>
        </p:blipFill>
        <p:spPr>
          <a:xfrm rot="16200000" flipH="1" flipV="1">
            <a:off x="20046942" y="-258703"/>
            <a:ext cx="4078355" cy="45957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478121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agen 10">
            <a:extLst>
              <a:ext uri="{FF2B5EF4-FFF2-40B4-BE49-F238E27FC236}">
                <a16:creationId xmlns:a16="http://schemas.microsoft.com/office/drawing/2014/main" id="{6C3737B1-7E7B-644A-9AFD-35C25921D81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6903" t="31581" r="61131" b="29851"/>
          <a:stretch/>
        </p:blipFill>
        <p:spPr>
          <a:xfrm rot="5400000" flipH="1" flipV="1">
            <a:off x="258703" y="9378942"/>
            <a:ext cx="4078355" cy="4595761"/>
          </a:xfrm>
          <a:prstGeom prst="rect">
            <a:avLst/>
          </a:prstGeom>
        </p:spPr>
      </p:pic>
      <p:pic>
        <p:nvPicPr>
          <p:cNvPr id="8" name="Picture 6" descr="http://guias.expreso.netdna-cdn.com/wp-content/uploads/2013/06/mapa.g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08326" y="2589634"/>
            <a:ext cx="5323892" cy="67041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9 CuadroTexto"/>
          <p:cNvSpPr txBox="1"/>
          <p:nvPr/>
        </p:nvSpPr>
        <p:spPr>
          <a:xfrm>
            <a:off x="15492347" y="11630720"/>
            <a:ext cx="837201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CR" sz="2800" b="1" dirty="0">
                <a:latin typeface="Arial" pitchFamily="34" charset="0"/>
                <a:cs typeface="Arial" pitchFamily="34" charset="0"/>
              </a:rPr>
              <a:t>Fuente: </a:t>
            </a:r>
            <a:r>
              <a:rPr lang="es-CR" sz="2800" dirty="0">
                <a:latin typeface="Arial" pitchFamily="34" charset="0"/>
                <a:cs typeface="Arial" pitchFamily="34" charset="0"/>
              </a:rPr>
              <a:t>INEC, 2016. CCSS, 2016</a:t>
            </a:r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21416" y="6306947"/>
            <a:ext cx="5256940" cy="5369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16" name="Tabla 1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69634762"/>
              </p:ext>
            </p:extLst>
          </p:nvPr>
        </p:nvGraphicFramePr>
        <p:xfrm>
          <a:off x="4511799" y="936080"/>
          <a:ext cx="8568691" cy="12287749"/>
        </p:xfrm>
        <a:graphic>
          <a:graphicData uri="http://schemas.openxmlformats.org/drawingml/2006/table">
            <a:tbl>
              <a:tblPr firstRow="1" bandRow="1">
                <a:tableStyleId>{D27102A9-8310-4765-A935-A1911B00CA55}</a:tableStyleId>
              </a:tblPr>
              <a:tblGrid>
                <a:gridCol w="5588334">
                  <a:extLst>
                    <a:ext uri="{9D8B030D-6E8A-4147-A177-3AD203B41FA5}">
                      <a16:colId xmlns:a16="http://schemas.microsoft.com/office/drawing/2014/main" val="2312164840"/>
                    </a:ext>
                  </a:extLst>
                </a:gridCol>
                <a:gridCol w="2980357">
                  <a:extLst>
                    <a:ext uri="{9D8B030D-6E8A-4147-A177-3AD203B41FA5}">
                      <a16:colId xmlns:a16="http://schemas.microsoft.com/office/drawing/2014/main" val="1658577711"/>
                    </a:ext>
                  </a:extLst>
                </a:gridCol>
              </a:tblGrid>
              <a:tr h="812029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es-CR" sz="3000" dirty="0" smtClean="0"/>
                        <a:t>Población</a:t>
                      </a:r>
                      <a:endParaRPr lang="es-CR" sz="3000" dirty="0">
                        <a:solidFill>
                          <a:schemeClr val="tx2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s-CR" sz="3000" dirty="0" smtClean="0"/>
                        <a:t>4.890.379	</a:t>
                      </a:r>
                      <a:endParaRPr lang="es-CR" sz="3000" dirty="0" smtClean="0">
                        <a:solidFill>
                          <a:schemeClr val="tx2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31824964"/>
                  </a:ext>
                </a:extLst>
              </a:tr>
              <a:tr h="742356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s-CR" sz="3000" dirty="0" smtClean="0"/>
                        <a:t>Extensión </a:t>
                      </a:r>
                      <a:endParaRPr lang="es-CR" sz="3000" dirty="0" smtClean="0">
                        <a:solidFill>
                          <a:schemeClr val="tx2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s-CR" sz="3000" u="none" strike="noStrike" cap="none" dirty="0" smtClean="0">
                          <a:sym typeface="Arial"/>
                        </a:rPr>
                        <a:t>51.000 Km2 </a:t>
                      </a:r>
                      <a:endParaRPr lang="es-CR" sz="3000" b="1" i="0" u="none" strike="noStrike" cap="none" dirty="0">
                        <a:solidFill>
                          <a:schemeClr val="tx2">
                            <a:lumMod val="75000"/>
                          </a:schemeClr>
                        </a:solidFill>
                        <a:latin typeface="+mn-lt"/>
                        <a:ea typeface="+mn-ea"/>
                        <a:cs typeface="+mn-cs"/>
                        <a:sym typeface="Arial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23825271"/>
                  </a:ext>
                </a:extLst>
              </a:tr>
              <a:tr h="742356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es-CR" sz="3000" dirty="0" smtClean="0"/>
                        <a:t>PIB per cápita</a:t>
                      </a:r>
                      <a:endParaRPr lang="es-CR" sz="3000" dirty="0">
                        <a:solidFill>
                          <a:schemeClr val="tx2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sz="3000" u="none" strike="noStrike" cap="none" dirty="0" smtClean="0">
                          <a:sym typeface="Arial"/>
                        </a:rPr>
                        <a:t>US$</a:t>
                      </a:r>
                      <a:r>
                        <a:rPr lang="es-CR" sz="3000" u="none" strike="noStrike" cap="none" dirty="0" smtClean="0">
                          <a:sym typeface="Arial"/>
                        </a:rPr>
                        <a:t>10.629,8</a:t>
                      </a:r>
                      <a:endParaRPr lang="es-CR" sz="3000" b="1" i="0" u="none" strike="noStrike" cap="none" dirty="0" smtClean="0">
                        <a:solidFill>
                          <a:schemeClr val="tx2">
                            <a:lumMod val="75000"/>
                          </a:schemeClr>
                        </a:solidFill>
                        <a:latin typeface="+mn-lt"/>
                        <a:ea typeface="+mn-ea"/>
                        <a:cs typeface="+mn-cs"/>
                        <a:sym typeface="Arial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28770672"/>
                  </a:ext>
                </a:extLst>
              </a:tr>
              <a:tr h="742356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s-CR" sz="3000" dirty="0" smtClean="0"/>
                        <a:t>IDH </a:t>
                      </a:r>
                      <a:endParaRPr lang="es-CR" sz="3000" dirty="0" smtClean="0">
                        <a:solidFill>
                          <a:schemeClr val="tx2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s-CR" sz="3000" u="none" strike="noStrike" cap="none" dirty="0" smtClean="0">
                          <a:sym typeface="Arial"/>
                        </a:rPr>
                        <a:t>0.766	</a:t>
                      </a:r>
                      <a:endParaRPr lang="es-CR" sz="3000" b="1" i="0" u="none" strike="noStrike" cap="none" dirty="0">
                        <a:solidFill>
                          <a:schemeClr val="tx2">
                            <a:lumMod val="75000"/>
                          </a:schemeClr>
                        </a:solidFill>
                        <a:latin typeface="+mn-lt"/>
                        <a:ea typeface="+mn-ea"/>
                        <a:cs typeface="+mn-cs"/>
                        <a:sym typeface="Arial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61418329"/>
                  </a:ext>
                </a:extLst>
              </a:tr>
              <a:tr h="742356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es-CR" sz="3000" dirty="0" smtClean="0"/>
                        <a:t>Hogares en condición de pobreza</a:t>
                      </a:r>
                      <a:endParaRPr lang="es-CR" sz="3000" dirty="0">
                        <a:solidFill>
                          <a:schemeClr val="tx2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s-CR" sz="3000" u="none" strike="noStrike" cap="none" dirty="0" smtClean="0">
                          <a:sym typeface="Arial"/>
                        </a:rPr>
                        <a:t>20,50%</a:t>
                      </a:r>
                      <a:endParaRPr lang="es-CR" sz="3000" b="1" i="0" u="none" strike="noStrike" cap="none" dirty="0">
                        <a:solidFill>
                          <a:schemeClr val="tx2">
                            <a:lumMod val="75000"/>
                          </a:schemeClr>
                        </a:solidFill>
                        <a:latin typeface="+mn-lt"/>
                        <a:ea typeface="+mn-ea"/>
                        <a:cs typeface="+mn-cs"/>
                        <a:sym typeface="Arial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98444292"/>
                  </a:ext>
                </a:extLst>
              </a:tr>
              <a:tr h="742356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s-CR" sz="3000" dirty="0" smtClean="0"/>
                        <a:t>Hogares en pobreza extrema</a:t>
                      </a:r>
                      <a:endParaRPr lang="es-CR" sz="3000" dirty="0" smtClean="0">
                        <a:solidFill>
                          <a:schemeClr val="tx2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s-CR" sz="3000" u="none" strike="noStrike" cap="none" dirty="0" smtClean="0">
                          <a:sym typeface="Arial"/>
                        </a:rPr>
                        <a:t>6,30%		</a:t>
                      </a:r>
                      <a:endParaRPr lang="es-CR" sz="3000" b="1" i="0" u="none" strike="noStrike" cap="none" dirty="0">
                        <a:solidFill>
                          <a:schemeClr val="tx2">
                            <a:lumMod val="75000"/>
                          </a:schemeClr>
                        </a:solidFill>
                        <a:latin typeface="+mn-lt"/>
                        <a:ea typeface="+mn-ea"/>
                        <a:cs typeface="+mn-cs"/>
                        <a:sym typeface="Arial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55178913"/>
                  </a:ext>
                </a:extLst>
              </a:tr>
              <a:tr h="742356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s-CR" sz="3000" dirty="0" smtClean="0"/>
                        <a:t>Línea pobreza urbana-rural</a:t>
                      </a:r>
                      <a:endParaRPr lang="es-CR" sz="3000" dirty="0" smtClean="0">
                        <a:solidFill>
                          <a:schemeClr val="tx2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s-CR" sz="3000" u="none" strike="noStrike" cap="none" dirty="0" smtClean="0">
                          <a:sym typeface="Arial"/>
                        </a:rPr>
                        <a:t>US$198-145	</a:t>
                      </a:r>
                      <a:endParaRPr lang="es-CR" sz="3000" b="1" i="0" u="none" strike="noStrike" cap="none" dirty="0">
                        <a:solidFill>
                          <a:schemeClr val="tx2">
                            <a:lumMod val="75000"/>
                          </a:schemeClr>
                        </a:solidFill>
                        <a:latin typeface="+mn-lt"/>
                        <a:ea typeface="+mn-ea"/>
                        <a:cs typeface="+mn-cs"/>
                        <a:sym typeface="Arial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31536120"/>
                  </a:ext>
                </a:extLst>
              </a:tr>
              <a:tr h="742356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s-CR" sz="3000" dirty="0" smtClean="0"/>
                        <a:t>Coeficiente de </a:t>
                      </a:r>
                      <a:r>
                        <a:rPr lang="es-CR" sz="3000" dirty="0" err="1" smtClean="0"/>
                        <a:t>Gini</a:t>
                      </a:r>
                      <a:r>
                        <a:rPr lang="es-CR" sz="3000" dirty="0" smtClean="0"/>
                        <a:t> </a:t>
                      </a:r>
                      <a:endParaRPr lang="es-CR" sz="3000" dirty="0" smtClean="0">
                        <a:solidFill>
                          <a:schemeClr val="tx2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s-CR" sz="3000" u="none" strike="noStrike" cap="none" dirty="0" smtClean="0">
                          <a:sym typeface="Arial"/>
                        </a:rPr>
                        <a:t>0,52	</a:t>
                      </a:r>
                      <a:endParaRPr lang="es-CR" sz="3000" b="1" i="0" u="none" strike="noStrike" cap="none" dirty="0">
                        <a:solidFill>
                          <a:schemeClr val="tx2">
                            <a:lumMod val="75000"/>
                          </a:schemeClr>
                        </a:solidFill>
                        <a:latin typeface="+mn-lt"/>
                        <a:ea typeface="+mn-ea"/>
                        <a:cs typeface="+mn-cs"/>
                        <a:sym typeface="Arial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60365559"/>
                  </a:ext>
                </a:extLst>
              </a:tr>
              <a:tr h="742356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s-CR" sz="3000" dirty="0" smtClean="0"/>
                        <a:t>Esperanza de vida al nacer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s-CR" sz="3000" u="none" strike="noStrike" cap="none" dirty="0" smtClean="0">
                          <a:sym typeface="Arial"/>
                        </a:rPr>
                        <a:t>79,90		</a:t>
                      </a:r>
                      <a:endParaRPr lang="es-CR" sz="3000" b="1" i="0" u="none" strike="noStrike" cap="none" dirty="0">
                        <a:solidFill>
                          <a:schemeClr val="tx2">
                            <a:lumMod val="75000"/>
                          </a:schemeClr>
                        </a:solidFill>
                        <a:latin typeface="+mn-lt"/>
                        <a:ea typeface="+mn-ea"/>
                        <a:cs typeface="+mn-cs"/>
                        <a:sym typeface="Arial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31973061"/>
                  </a:ext>
                </a:extLst>
              </a:tr>
              <a:tr h="742356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es-CR" sz="3000" dirty="0" smtClean="0"/>
                        <a:t>Tasa global de fecundidad</a:t>
                      </a:r>
                      <a:endParaRPr lang="es-CR" sz="3000" dirty="0">
                        <a:solidFill>
                          <a:schemeClr val="tx2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s-CR" sz="3000" u="none" strike="noStrike" cap="none" dirty="0" smtClean="0">
                          <a:sym typeface="Arial"/>
                        </a:rPr>
                        <a:t>1,76	</a:t>
                      </a:r>
                      <a:endParaRPr lang="es-CR" sz="3000" b="1" i="0" u="none" strike="noStrike" cap="none" dirty="0">
                        <a:solidFill>
                          <a:schemeClr val="tx2">
                            <a:lumMod val="75000"/>
                          </a:schemeClr>
                        </a:solidFill>
                        <a:latin typeface="+mn-lt"/>
                        <a:ea typeface="+mn-ea"/>
                        <a:cs typeface="+mn-cs"/>
                        <a:sym typeface="Arial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58261926"/>
                  </a:ext>
                </a:extLst>
              </a:tr>
              <a:tr h="742356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s-CR" sz="3000" dirty="0" smtClean="0"/>
                        <a:t>Mortalidad infantil (2016)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s-CR" sz="3000" u="none" strike="noStrike" cap="none" dirty="0" smtClean="0">
                          <a:sym typeface="Arial"/>
                        </a:rPr>
                        <a:t>7,76 p/c1000NV	</a:t>
                      </a:r>
                      <a:endParaRPr lang="es-CR" sz="3000" b="1" i="0" u="none" strike="noStrike" cap="none" dirty="0">
                        <a:solidFill>
                          <a:schemeClr val="tx2">
                            <a:lumMod val="75000"/>
                          </a:schemeClr>
                        </a:solidFill>
                        <a:latin typeface="+mn-lt"/>
                        <a:ea typeface="+mn-ea"/>
                        <a:cs typeface="+mn-cs"/>
                        <a:sym typeface="Arial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97917044"/>
                  </a:ext>
                </a:extLst>
              </a:tr>
              <a:tr h="742356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s-CR" sz="3000" dirty="0" smtClean="0"/>
                        <a:t>Gasto en salud / PIB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s-CR" sz="3000" u="none" strike="noStrike" cap="none" dirty="0" smtClean="0">
                          <a:sym typeface="Arial"/>
                        </a:rPr>
                        <a:t>9.3% </a:t>
                      </a:r>
                      <a:r>
                        <a:rPr lang="es-CR" sz="3000" u="none" strike="noStrike" cap="none" dirty="0" err="1" smtClean="0">
                          <a:sym typeface="Arial"/>
                        </a:rPr>
                        <a:t>aprox</a:t>
                      </a:r>
                      <a:r>
                        <a:rPr lang="es-CR" sz="3000" u="none" strike="noStrike" cap="none" dirty="0" smtClean="0">
                          <a:sym typeface="Arial"/>
                        </a:rPr>
                        <a:t>	</a:t>
                      </a:r>
                      <a:endParaRPr lang="es-CR" sz="3000" b="1" i="0" u="none" strike="noStrike" cap="none" dirty="0">
                        <a:solidFill>
                          <a:schemeClr val="tx2">
                            <a:lumMod val="75000"/>
                          </a:schemeClr>
                        </a:solidFill>
                        <a:latin typeface="+mn-lt"/>
                        <a:ea typeface="+mn-ea"/>
                        <a:cs typeface="+mn-cs"/>
                        <a:sym typeface="Arial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03893841"/>
                  </a:ext>
                </a:extLst>
              </a:tr>
              <a:tr h="742356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s-CR" sz="3000" dirty="0" smtClean="0"/>
                        <a:t>Gasto per cápita en salud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s-CR" sz="3000" u="none" strike="noStrike" cap="none" dirty="0" smtClean="0">
                          <a:sym typeface="Arial"/>
                        </a:rPr>
                        <a:t>US$1380	</a:t>
                      </a:r>
                      <a:endParaRPr lang="es-CR" sz="3000" b="1" i="0" u="none" strike="noStrike" cap="none" dirty="0">
                        <a:solidFill>
                          <a:schemeClr val="tx2">
                            <a:lumMod val="75000"/>
                          </a:schemeClr>
                        </a:solidFill>
                        <a:latin typeface="+mn-lt"/>
                        <a:ea typeface="+mn-ea"/>
                        <a:cs typeface="+mn-cs"/>
                        <a:sym typeface="Arial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91501936"/>
                  </a:ext>
                </a:extLst>
              </a:tr>
              <a:tr h="756967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s-CR" sz="3000" dirty="0" smtClean="0"/>
                        <a:t>Gasto público en salud per cápita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s-CR" sz="3000" u="none" strike="noStrike" cap="none" dirty="0" smtClean="0">
                          <a:sym typeface="Arial"/>
                        </a:rPr>
                        <a:t>US$1035	 	</a:t>
                      </a:r>
                      <a:endParaRPr lang="es-CR" sz="3000" b="1" i="0" u="none" strike="noStrike" cap="none" dirty="0">
                        <a:solidFill>
                          <a:schemeClr val="tx2">
                            <a:lumMod val="75000"/>
                          </a:schemeClr>
                        </a:solidFill>
                        <a:latin typeface="+mn-lt"/>
                        <a:ea typeface="+mn-ea"/>
                        <a:cs typeface="+mn-cs"/>
                        <a:sym typeface="Arial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30172911"/>
                  </a:ext>
                </a:extLst>
              </a:tr>
            </a:tbl>
          </a:graphicData>
        </a:graphic>
      </p:graphicFrame>
      <p:sp>
        <p:nvSpPr>
          <p:cNvPr id="18" name="Google Shape;106;p3"/>
          <p:cNvSpPr/>
          <p:nvPr/>
        </p:nvSpPr>
        <p:spPr>
          <a:xfrm>
            <a:off x="14244437" y="936080"/>
            <a:ext cx="8541506" cy="754302"/>
          </a:xfrm>
          <a:prstGeom prst="rect">
            <a:avLst/>
          </a:prstGeom>
          <a:solidFill>
            <a:srgbClr val="3A7673"/>
          </a:solidFill>
          <a:ln>
            <a:noFill/>
          </a:ln>
        </p:spPr>
        <p:txBody>
          <a:bodyPr spcFirstLastPara="1" wrap="square" lIns="50800" tIns="50800" rIns="50800" bIns="50800" anchor="ctr" anchorCtr="0">
            <a:noAutofit/>
          </a:bodyPr>
          <a:lstStyle/>
          <a:p>
            <a:pPr lvl="0" algn="ctr">
              <a:buClr>
                <a:srgbClr val="FFFFFF"/>
              </a:buClr>
              <a:buSzPts val="3200"/>
            </a:pPr>
            <a:r>
              <a:rPr lang="es-CR" sz="3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Costa Rica en cifras (</a:t>
            </a:r>
            <a:r>
              <a:rPr lang="es-CR" sz="3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2015</a:t>
            </a:r>
            <a:r>
              <a:rPr lang="es-CR" sz="3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</a:t>
            </a:r>
            <a:endParaRPr lang="es-MX" sz="3600" b="1" i="0" u="none" strike="noStrike" cap="none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</p:spTree>
    <p:extLst>
      <p:ext uri="{BB962C8B-B14F-4D97-AF65-F5344CB8AC3E}">
        <p14:creationId xmlns:p14="http://schemas.microsoft.com/office/powerpoint/2010/main" val="61128603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048000" y="0"/>
            <a:ext cx="18288000" cy="13716000"/>
          </a:xfrm>
          <a:prstGeom prst="rect">
            <a:avLst/>
          </a:prstGeom>
          <a:noFill/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endParaRPr lang="es-CR" sz="2400" dirty="0">
              <a:solidFill>
                <a:schemeClr val="tx1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23855" y="4830374"/>
            <a:ext cx="18308893" cy="78319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23855" y="4373174"/>
            <a:ext cx="18210964" cy="4977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2 CuadroTexto"/>
          <p:cNvSpPr txBox="1"/>
          <p:nvPr/>
        </p:nvSpPr>
        <p:spPr>
          <a:xfrm>
            <a:off x="700756" y="2904984"/>
            <a:ext cx="20872902" cy="597087"/>
          </a:xfrm>
          <a:prstGeom prst="rect">
            <a:avLst/>
          </a:prstGeom>
          <a:noFill/>
        </p:spPr>
        <p:txBody>
          <a:bodyPr wrap="square" lIns="0" tIns="73152" rIns="0" bIns="0" rtlCol="0">
            <a:spAutoFit/>
          </a:bodyPr>
          <a:lstStyle/>
          <a:p>
            <a:pPr marL="713232" indent="-713232">
              <a:lnSpc>
                <a:spcPct val="85000"/>
              </a:lnSpc>
              <a:spcAft>
                <a:spcPts val="1200"/>
              </a:spcAft>
              <a:buClr>
                <a:schemeClr val="accent2"/>
              </a:buClr>
              <a:buSzPct val="70000"/>
              <a:buFont typeface="Arial" pitchFamily="34" charset="0"/>
              <a:buChar char="►"/>
            </a:pPr>
            <a:r>
              <a:rPr lang="es-CR" sz="4000" b="1" dirty="0">
                <a:solidFill>
                  <a:srgbClr val="BBBB09"/>
                </a:solidFill>
              </a:rPr>
              <a:t>Las Variables del SIFF, se comparten con el Instituto Mixto de Ayuda </a:t>
            </a:r>
            <a:r>
              <a:rPr lang="es-CR" sz="4000" b="1" dirty="0" smtClean="0">
                <a:solidFill>
                  <a:srgbClr val="BBBB09"/>
                </a:solidFill>
              </a:rPr>
              <a:t>Social (IMAS)</a:t>
            </a:r>
            <a:endParaRPr lang="es-CR" sz="4000" b="1" dirty="0">
              <a:solidFill>
                <a:srgbClr val="BBBB09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048000" y="778848"/>
            <a:ext cx="17426317" cy="1146542"/>
          </a:xfrm>
        </p:spPr>
        <p:txBody>
          <a:bodyPr>
            <a:normAutofit fontScale="90000"/>
          </a:bodyPr>
          <a:lstStyle/>
          <a:p>
            <a:pPr algn="l"/>
            <a:r>
              <a:rPr lang="es-CR" sz="5600" dirty="0">
                <a:solidFill>
                  <a:srgbClr val="58595B"/>
                </a:solidFill>
                <a:latin typeface="Arial" panose="020B0604020202020204" pitchFamily="34" charset="0"/>
              </a:rPr>
              <a:t>Registro Único </a:t>
            </a:r>
            <a:r>
              <a:rPr lang="es-CR" sz="5600" dirty="0" smtClean="0">
                <a:solidFill>
                  <a:srgbClr val="58595B"/>
                </a:solidFill>
                <a:latin typeface="Arial" panose="020B0604020202020204" pitchFamily="34" charset="0"/>
              </a:rPr>
              <a:t>de Beneficiarios del Estado (SINIRUBE)</a:t>
            </a:r>
            <a:endParaRPr lang="es-CR" sz="5600" dirty="0">
              <a:solidFill>
                <a:srgbClr val="58595B"/>
              </a:solidFill>
              <a:latin typeface="Arial" panose="020B0604020202020204" pitchFamily="34" charset="0"/>
            </a:endParaRPr>
          </a:p>
        </p:txBody>
      </p:sp>
      <p:sp>
        <p:nvSpPr>
          <p:cNvPr id="13" name="Google Shape;576;p57"/>
          <p:cNvSpPr/>
          <p:nvPr/>
        </p:nvSpPr>
        <p:spPr>
          <a:xfrm rot="5400000">
            <a:off x="-382334" y="8202371"/>
            <a:ext cx="3179620" cy="1197425"/>
          </a:xfrm>
          <a:prstGeom prst="triangle">
            <a:avLst>
              <a:gd name="adj" fmla="val 50000"/>
            </a:avLst>
          </a:prstGeom>
          <a:solidFill>
            <a:srgbClr val="CCCC00"/>
          </a:solidFill>
          <a:ln w="19050" cap="flat" cmpd="sng">
            <a:noFill/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sz="1800"/>
          </a:p>
        </p:txBody>
      </p:sp>
      <p:sp>
        <p:nvSpPr>
          <p:cNvPr id="14" name="Google Shape;576;p57"/>
          <p:cNvSpPr/>
          <p:nvPr/>
        </p:nvSpPr>
        <p:spPr>
          <a:xfrm rot="5400000">
            <a:off x="62267" y="9716136"/>
            <a:ext cx="3179620" cy="1197425"/>
          </a:xfrm>
          <a:prstGeom prst="triangle">
            <a:avLst>
              <a:gd name="adj" fmla="val 50000"/>
            </a:avLst>
          </a:prstGeom>
          <a:solidFill>
            <a:srgbClr val="3A7673"/>
          </a:solidFill>
          <a:ln w="19050" cap="flat" cmpd="sng">
            <a:noFill/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sz="1800"/>
          </a:p>
        </p:txBody>
      </p:sp>
    </p:spTree>
    <p:extLst>
      <p:ext uri="{BB962C8B-B14F-4D97-AF65-F5344CB8AC3E}">
        <p14:creationId xmlns:p14="http://schemas.microsoft.com/office/powerpoint/2010/main" val="374287454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Diagrama 7"/>
          <p:cNvGraphicFramePr/>
          <p:nvPr>
            <p:extLst>
              <p:ext uri="{D42A27DB-BD31-4B8C-83A1-F6EECF244321}">
                <p14:modId xmlns:p14="http://schemas.microsoft.com/office/powerpoint/2010/main" val="753043766"/>
              </p:ext>
            </p:extLst>
          </p:nvPr>
        </p:nvGraphicFramePr>
        <p:xfrm>
          <a:off x="756174" y="3281054"/>
          <a:ext cx="23018225" cy="932018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0" name="Google Shape;106;p3"/>
          <p:cNvSpPr/>
          <p:nvPr/>
        </p:nvSpPr>
        <p:spPr>
          <a:xfrm>
            <a:off x="4250488" y="964483"/>
            <a:ext cx="16029598" cy="1222404"/>
          </a:xfrm>
          <a:prstGeom prst="rect">
            <a:avLst/>
          </a:prstGeom>
          <a:solidFill>
            <a:srgbClr val="3A7673"/>
          </a:solidFill>
          <a:ln>
            <a:noFill/>
          </a:ln>
        </p:spPr>
        <p:txBody>
          <a:bodyPr spcFirstLastPara="1" wrap="square" lIns="50800" tIns="50800" rIns="50800" bIns="50800" anchor="ctr" anchorCtr="0">
            <a:noAutofit/>
          </a:bodyPr>
          <a:lstStyle/>
          <a:p>
            <a:pPr lvl="0" algn="ctr">
              <a:buClr>
                <a:srgbClr val="FFFFFF"/>
              </a:buClr>
              <a:buSzPts val="3200"/>
            </a:pPr>
            <a:r>
              <a:rPr lang="es-CR" sz="3600" dirty="0">
                <a:solidFill>
                  <a:schemeClr val="bg1"/>
                </a:solidFill>
              </a:rPr>
              <a:t> </a:t>
            </a:r>
            <a:r>
              <a:rPr lang="es-CR" sz="3600" dirty="0" smtClean="0">
                <a:solidFill>
                  <a:schemeClr val="bg1"/>
                </a:solidFill>
              </a:rPr>
              <a:t>SIFF </a:t>
            </a:r>
            <a:r>
              <a:rPr lang="es-CR" sz="3600" dirty="0">
                <a:solidFill>
                  <a:schemeClr val="bg1"/>
                </a:solidFill>
              </a:rPr>
              <a:t>COMPARTE INFORMACION PARA VALORACION SOCIO-ECONOMICA DE LA FAMILIA </a:t>
            </a:r>
            <a:endParaRPr lang="es-MX" sz="3600" b="1" i="0" u="none" strike="noStrike" cap="none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pic>
        <p:nvPicPr>
          <p:cNvPr id="9" name="Imagen 8">
            <a:extLst>
              <a:ext uri="{FF2B5EF4-FFF2-40B4-BE49-F238E27FC236}">
                <a16:creationId xmlns:a16="http://schemas.microsoft.com/office/drawing/2014/main" id="{6C3737B1-7E7B-644A-9AFD-35C25921D81F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16903" t="31581" r="61131" b="29851"/>
          <a:stretch/>
        </p:blipFill>
        <p:spPr>
          <a:xfrm rot="5400000" flipH="1" flipV="1">
            <a:off x="258703" y="9378942"/>
            <a:ext cx="4078355" cy="45957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408136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ítulo 2">
            <a:extLst>
              <a:ext uri="{FF2B5EF4-FFF2-40B4-BE49-F238E27FC236}">
                <a16:creationId xmlns:a16="http://schemas.microsoft.com/office/drawing/2014/main" id="{9E9A1358-2738-4AE8-ACAD-7940B029F7B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56175" y="2637407"/>
            <a:ext cx="21435610" cy="9260030"/>
          </a:xfrm>
        </p:spPr>
        <p:txBody>
          <a:bodyPr>
            <a:normAutofit/>
          </a:bodyPr>
          <a:lstStyle/>
          <a:p>
            <a:pPr algn="just"/>
            <a:r>
              <a:rPr lang="es-CR" dirty="0"/>
              <a:t>Para disminuir la totalidad de casas cerradas se han utilizado estrategias como</a:t>
            </a:r>
            <a:r>
              <a:rPr lang="es-CR" dirty="0" smtClean="0"/>
              <a:t>:</a:t>
            </a:r>
            <a:endParaRPr lang="es-CR" dirty="0"/>
          </a:p>
        </p:txBody>
      </p:sp>
      <p:graphicFrame>
        <p:nvGraphicFramePr>
          <p:cNvPr id="8" name="Diagrama 7"/>
          <p:cNvGraphicFramePr/>
          <p:nvPr>
            <p:extLst>
              <p:ext uri="{D42A27DB-BD31-4B8C-83A1-F6EECF244321}">
                <p14:modId xmlns:p14="http://schemas.microsoft.com/office/powerpoint/2010/main" val="1348535966"/>
              </p:ext>
            </p:extLst>
          </p:nvPr>
        </p:nvGraphicFramePr>
        <p:xfrm>
          <a:off x="-1971369" y="5382556"/>
          <a:ext cx="24316191" cy="706901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9" name="Google Shape;106;p3"/>
          <p:cNvSpPr/>
          <p:nvPr/>
        </p:nvSpPr>
        <p:spPr>
          <a:xfrm>
            <a:off x="4211105" y="881356"/>
            <a:ext cx="16029598" cy="1201916"/>
          </a:xfrm>
          <a:prstGeom prst="rect">
            <a:avLst/>
          </a:prstGeom>
          <a:solidFill>
            <a:srgbClr val="3A7673"/>
          </a:solidFill>
          <a:ln>
            <a:noFill/>
          </a:ln>
        </p:spPr>
        <p:txBody>
          <a:bodyPr spcFirstLastPara="1" wrap="square" lIns="50800" tIns="50800" rIns="50800" bIns="50800" anchor="ctr" anchorCtr="0">
            <a:noAutofit/>
          </a:bodyPr>
          <a:lstStyle/>
          <a:p>
            <a:pPr lvl="0" algn="ctr">
              <a:buClr>
                <a:srgbClr val="FFFFFF"/>
              </a:buClr>
              <a:buSzPts val="3200"/>
            </a:pPr>
            <a:r>
              <a:rPr lang="es-CR" sz="3600" b="1" dirty="0" smtClean="0">
                <a:solidFill>
                  <a:schemeClr val="bg1"/>
                </a:solidFill>
              </a:rPr>
              <a:t>ESTRATEGIAS DE VISITA EN CASAS CERRADAS Y BARRIOS MARGINALES </a:t>
            </a:r>
            <a:endParaRPr lang="es-MX" sz="3600" b="1" i="0" u="none" strike="noStrike" cap="none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pic>
        <p:nvPicPr>
          <p:cNvPr id="10" name="Imagen 9">
            <a:extLst>
              <a:ext uri="{FF2B5EF4-FFF2-40B4-BE49-F238E27FC236}">
                <a16:creationId xmlns:a16="http://schemas.microsoft.com/office/drawing/2014/main" id="{6C3737B1-7E7B-644A-9AFD-35C25921D81F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16903" t="31581" r="61131" b="29851"/>
          <a:stretch/>
        </p:blipFill>
        <p:spPr>
          <a:xfrm flipH="1" flipV="1">
            <a:off x="20305645" y="9120239"/>
            <a:ext cx="4078355" cy="45957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989352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Google Shape;106;p3"/>
          <p:cNvSpPr/>
          <p:nvPr/>
        </p:nvSpPr>
        <p:spPr>
          <a:xfrm>
            <a:off x="4293931" y="798229"/>
            <a:ext cx="16029598" cy="1201916"/>
          </a:xfrm>
          <a:prstGeom prst="rect">
            <a:avLst/>
          </a:prstGeom>
          <a:solidFill>
            <a:srgbClr val="3A7673"/>
          </a:solidFill>
          <a:ln>
            <a:noFill/>
          </a:ln>
        </p:spPr>
        <p:txBody>
          <a:bodyPr spcFirstLastPara="1" wrap="square" lIns="50800" tIns="50800" rIns="50800" bIns="50800" anchor="ctr" anchorCtr="0">
            <a:noAutofit/>
          </a:bodyPr>
          <a:lstStyle/>
          <a:p>
            <a:pPr lvl="0" algn="ctr">
              <a:buClr>
                <a:srgbClr val="FFFFFF"/>
              </a:buClr>
              <a:buSzPts val="3200"/>
            </a:pPr>
            <a:r>
              <a:rPr lang="es-CR" sz="3600" b="1" dirty="0" smtClean="0">
                <a:solidFill>
                  <a:schemeClr val="bg1"/>
                </a:solidFill>
              </a:rPr>
              <a:t>VISITA EN BARRIOS MARGINALES </a:t>
            </a:r>
            <a:endParaRPr lang="es-MX" sz="3600" b="1" i="0" u="none" strike="noStrike" cap="none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graphicFrame>
        <p:nvGraphicFramePr>
          <p:cNvPr id="9" name="Diagrama 8"/>
          <p:cNvGraphicFramePr/>
          <p:nvPr>
            <p:extLst>
              <p:ext uri="{D42A27DB-BD31-4B8C-83A1-F6EECF244321}">
                <p14:modId xmlns:p14="http://schemas.microsoft.com/office/powerpoint/2010/main" val="945996008"/>
              </p:ext>
            </p:extLst>
          </p:nvPr>
        </p:nvGraphicFramePr>
        <p:xfrm>
          <a:off x="2148730" y="2000145"/>
          <a:ext cx="20320000" cy="1033842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0" name="Google Shape;576;p57"/>
          <p:cNvSpPr/>
          <p:nvPr/>
        </p:nvSpPr>
        <p:spPr>
          <a:xfrm>
            <a:off x="10345803" y="12343057"/>
            <a:ext cx="3179620" cy="1197425"/>
          </a:xfrm>
          <a:prstGeom prst="triangle">
            <a:avLst>
              <a:gd name="adj" fmla="val 50000"/>
            </a:avLst>
          </a:prstGeom>
          <a:solidFill>
            <a:srgbClr val="3A7673"/>
          </a:solidFill>
          <a:ln w="19050" cap="flat" cmpd="sng">
            <a:noFill/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sz="1800"/>
          </a:p>
        </p:txBody>
      </p:sp>
      <p:sp>
        <p:nvSpPr>
          <p:cNvPr id="11" name="Google Shape;576;p57"/>
          <p:cNvSpPr/>
          <p:nvPr/>
        </p:nvSpPr>
        <p:spPr>
          <a:xfrm>
            <a:off x="8755993" y="11884513"/>
            <a:ext cx="3179620" cy="1197425"/>
          </a:xfrm>
          <a:prstGeom prst="triangle">
            <a:avLst>
              <a:gd name="adj" fmla="val 50000"/>
            </a:avLst>
          </a:prstGeom>
          <a:solidFill>
            <a:srgbClr val="3A7673"/>
          </a:solidFill>
          <a:ln w="19050" cap="flat" cmpd="sng">
            <a:noFill/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sz="1800"/>
          </a:p>
        </p:txBody>
      </p:sp>
    </p:spTree>
    <p:extLst>
      <p:ext uri="{BB962C8B-B14F-4D97-AF65-F5344CB8AC3E}">
        <p14:creationId xmlns:p14="http://schemas.microsoft.com/office/powerpoint/2010/main" val="170632350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EE22F0AD-A70C-4E5B-8C30-085023136FF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25442" y="1683520"/>
            <a:ext cx="18184736" cy="9069768"/>
          </a:xfrm>
          <a:prstGeom prst="rect">
            <a:avLst/>
          </a:prstGeom>
        </p:spPr>
      </p:pic>
      <p:pic>
        <p:nvPicPr>
          <p:cNvPr id="8" name="Imagen 7">
            <a:extLst>
              <a:ext uri="{FF2B5EF4-FFF2-40B4-BE49-F238E27FC236}">
                <a16:creationId xmlns:a16="http://schemas.microsoft.com/office/drawing/2014/main" id="{6C3737B1-7E7B-644A-9AFD-35C25921D81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6903" t="31581" r="61131" b="29851"/>
          <a:stretch/>
        </p:blipFill>
        <p:spPr>
          <a:xfrm rot="5400000" flipH="1" flipV="1">
            <a:off x="258703" y="9378942"/>
            <a:ext cx="4078355" cy="45957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6536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DC34D2BA-B24D-48F1-AAAF-C09D138FD25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87253" y="2059862"/>
            <a:ext cx="19636334" cy="11216373"/>
          </a:xfrm>
          <a:prstGeom prst="rect">
            <a:avLst/>
          </a:prstGeom>
        </p:spPr>
      </p:pic>
      <p:pic>
        <p:nvPicPr>
          <p:cNvPr id="8" name="Imagen 7">
            <a:extLst>
              <a:ext uri="{FF2B5EF4-FFF2-40B4-BE49-F238E27FC236}">
                <a16:creationId xmlns:a16="http://schemas.microsoft.com/office/drawing/2014/main" id="{6C3737B1-7E7B-644A-9AFD-35C25921D81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6903" t="31581" r="61131" b="29851"/>
          <a:stretch/>
        </p:blipFill>
        <p:spPr>
          <a:xfrm rot="10800000" flipH="1" flipV="1">
            <a:off x="0" y="0"/>
            <a:ext cx="4078355" cy="45957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957553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9"/>
          <p:cNvSpPr txBox="1"/>
          <p:nvPr/>
        </p:nvSpPr>
        <p:spPr>
          <a:xfrm>
            <a:off x="4595761" y="1053209"/>
            <a:ext cx="8295458" cy="960262"/>
          </a:xfrm>
          <a:prstGeom prst="rect">
            <a:avLst/>
          </a:prstGeom>
        </p:spPr>
        <p:txBody>
          <a:bodyPr vert="horz" lIns="182880" tIns="91440" rIns="182880" bIns="91440" rtlCol="0" anchor="b">
            <a:normAutofit/>
          </a:bodyPr>
          <a:lstStyle>
            <a:defPPr>
              <a:defRPr lang="es-CR"/>
            </a:defPPr>
            <a:lvl1pPr>
              <a:lnSpc>
                <a:spcPct val="90000"/>
              </a:lnSpc>
              <a:spcBef>
                <a:spcPct val="0"/>
              </a:spcBef>
              <a:buNone/>
              <a:defRPr sz="2800" b="1">
                <a:solidFill>
                  <a:srgbClr val="ED1C24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s-CR" sz="5600" dirty="0"/>
              <a:t>Ficha Familiar</a:t>
            </a:r>
          </a:p>
        </p:txBody>
      </p:sp>
      <p:sp>
        <p:nvSpPr>
          <p:cNvPr id="3" name="Rectangle 13"/>
          <p:cNvSpPr/>
          <p:nvPr/>
        </p:nvSpPr>
        <p:spPr>
          <a:xfrm>
            <a:off x="3048000" y="0"/>
            <a:ext cx="18288000" cy="13716000"/>
          </a:xfrm>
          <a:prstGeom prst="rect">
            <a:avLst/>
          </a:prstGeom>
          <a:noFill/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endParaRPr lang="es-CR" sz="2400" dirty="0">
              <a:solidFill>
                <a:schemeClr val="tx1"/>
              </a:solidFill>
            </a:endParaRPr>
          </a:p>
        </p:txBody>
      </p:sp>
      <p:grpSp>
        <p:nvGrpSpPr>
          <p:cNvPr id="4" name="Group 37"/>
          <p:cNvGrpSpPr/>
          <p:nvPr/>
        </p:nvGrpSpPr>
        <p:grpSpPr>
          <a:xfrm>
            <a:off x="4093210" y="799424"/>
            <a:ext cx="19111622" cy="1875190"/>
            <a:chOff x="640434" y="523443"/>
            <a:chExt cx="8503566" cy="937595"/>
          </a:xfrm>
        </p:grpSpPr>
        <p:pic>
          <p:nvPicPr>
            <p:cNvPr id="5" name="Picture 23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3036" r="79340" b="29234"/>
            <a:stretch/>
          </p:blipFill>
          <p:spPr>
            <a:xfrm>
              <a:off x="6322423" y="523443"/>
              <a:ext cx="2821577" cy="937595"/>
            </a:xfrm>
            <a:prstGeom prst="rect">
              <a:avLst/>
            </a:prstGeom>
          </p:spPr>
        </p:pic>
        <p:sp>
          <p:nvSpPr>
            <p:cNvPr id="6" name="Rounded Rectangle 24"/>
            <p:cNvSpPr/>
            <p:nvPr/>
          </p:nvSpPr>
          <p:spPr>
            <a:xfrm>
              <a:off x="640434" y="1130467"/>
              <a:ext cx="7437738" cy="262917"/>
            </a:xfrm>
            <a:prstGeom prst="roundRect">
              <a:avLst>
                <a:gd name="adj" fmla="val 50000"/>
              </a:avLst>
            </a:prstGeom>
            <a:solidFill>
              <a:srgbClr val="ED1C24"/>
            </a:soli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 anchorCtr="0"/>
            <a:lstStyle/>
            <a:p>
              <a:pPr algn="ctr"/>
              <a:endParaRPr lang="es-CR" sz="2400" dirty="0">
                <a:solidFill>
                  <a:schemeClr val="tx1"/>
                </a:solidFill>
              </a:endParaRPr>
            </a:p>
          </p:txBody>
        </p:sp>
      </p:grpSp>
      <p:pic>
        <p:nvPicPr>
          <p:cNvPr id="14" name="Picture 9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" b="11087"/>
          <a:stretch/>
        </p:blipFill>
        <p:spPr>
          <a:xfrm>
            <a:off x="20005888" y="2979156"/>
            <a:ext cx="3326282" cy="1144838"/>
          </a:xfrm>
          <a:prstGeom prst="rect">
            <a:avLst/>
          </a:prstGeom>
          <a:noFill/>
          <a:ln>
            <a:noFill/>
          </a:ln>
        </p:spPr>
      </p:pic>
      <p:pic>
        <p:nvPicPr>
          <p:cNvPr id="2050" name="Imagen 2" descr="image002"/>
          <p:cNvPicPr>
            <a:picLocks noChangeAspect="1" noChangeArrowheads="1"/>
          </p:cNvPicPr>
          <p:nvPr/>
        </p:nvPicPr>
        <p:blipFill rotWithShape="1">
          <a:blip r:embed="rId4">
            <a:clrChange>
              <a:clrFrom>
                <a:srgbClr val="737373"/>
              </a:clrFrom>
              <a:clrTo>
                <a:srgbClr val="737373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59" t="16629" r="56637" b="18294"/>
          <a:stretch/>
        </p:blipFill>
        <p:spPr bwMode="auto">
          <a:xfrm>
            <a:off x="1418388" y="1001203"/>
            <a:ext cx="3127514" cy="30745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Imagen 7">
            <a:extLst>
              <a:ext uri="{FF2B5EF4-FFF2-40B4-BE49-F238E27FC236}">
                <a16:creationId xmlns:a16="http://schemas.microsoft.com/office/drawing/2014/main" id="{C45276F7-A8FE-4433-BD1B-8DF0D033778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51954" y="4688086"/>
            <a:ext cx="21880216" cy="5827436"/>
          </a:xfrm>
          <a:prstGeom prst="rect">
            <a:avLst/>
          </a:prstGeom>
        </p:spPr>
      </p:pic>
      <p:pic>
        <p:nvPicPr>
          <p:cNvPr id="15" name="Imagen 14">
            <a:extLst>
              <a:ext uri="{FF2B5EF4-FFF2-40B4-BE49-F238E27FC236}">
                <a16:creationId xmlns:a16="http://schemas.microsoft.com/office/drawing/2014/main" id="{6C3737B1-7E7B-644A-9AFD-35C25921D81F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16903" t="31581" r="61131" b="29851"/>
          <a:stretch/>
        </p:blipFill>
        <p:spPr>
          <a:xfrm rot="5400000" flipH="1" flipV="1">
            <a:off x="258703" y="9378942"/>
            <a:ext cx="4078355" cy="45957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864823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www.ccss.sa.cr/appedus/img/bg/phone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38854" y="3406956"/>
            <a:ext cx="5355352" cy="98404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www.ccss.sa.cr/appedus/img/bg/phone1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43510" y="2167657"/>
            <a:ext cx="5355352" cy="98404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://www.ccss.sa.cr/appedus/img/bg/phone3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8166" y="3318534"/>
            <a:ext cx="5355352" cy="98404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Imagen 8">
            <a:extLst>
              <a:ext uri="{FF2B5EF4-FFF2-40B4-BE49-F238E27FC236}">
                <a16:creationId xmlns:a16="http://schemas.microsoft.com/office/drawing/2014/main" id="{6C3737B1-7E7B-644A-9AFD-35C25921D81F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16903" t="31581" r="61131" b="29851"/>
          <a:stretch/>
        </p:blipFill>
        <p:spPr>
          <a:xfrm flipH="1" flipV="1">
            <a:off x="20305645" y="9120239"/>
            <a:ext cx="4078355" cy="45957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578203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/>
          <p:nvPr/>
        </p:nvPicPr>
        <p:blipFill rotWithShape="1">
          <a:blip r:embed="rId2"/>
          <a:srcRect l="43846" t="22429" r="40000" b="29704"/>
          <a:stretch/>
        </p:blipFill>
        <p:spPr bwMode="auto">
          <a:xfrm>
            <a:off x="3100642" y="1115100"/>
            <a:ext cx="5478982" cy="1076768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53640926-AAD7-44d8-BBD7-CCE9431645EC}">
              <a14:shadowObscured xmlns:a14="http://schemas.microsoft.com/office/drawing/2010/main" xmlns=""/>
            </a:ext>
          </a:extLst>
        </p:spPr>
      </p:pic>
      <p:pic>
        <p:nvPicPr>
          <p:cNvPr id="5" name="0 Imagen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186"/>
          <a:stretch/>
        </p:blipFill>
        <p:spPr>
          <a:xfrm>
            <a:off x="9968097" y="2362007"/>
            <a:ext cx="5185756" cy="10767686"/>
          </a:xfrm>
          <a:prstGeom prst="rect">
            <a:avLst/>
          </a:prstGeom>
        </p:spPr>
      </p:pic>
      <p:pic>
        <p:nvPicPr>
          <p:cNvPr id="10" name="0 Imagen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947"/>
          <a:stretch/>
        </p:blipFill>
        <p:spPr>
          <a:xfrm>
            <a:off x="16542327" y="1115098"/>
            <a:ext cx="5210703" cy="10767686"/>
          </a:xfrm>
          <a:prstGeom prst="rect">
            <a:avLst/>
          </a:prstGeom>
        </p:spPr>
      </p:pic>
      <p:pic>
        <p:nvPicPr>
          <p:cNvPr id="11" name="Imagen 10">
            <a:extLst>
              <a:ext uri="{FF2B5EF4-FFF2-40B4-BE49-F238E27FC236}">
                <a16:creationId xmlns:a16="http://schemas.microsoft.com/office/drawing/2014/main" id="{6C3737B1-7E7B-644A-9AFD-35C25921D81F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6903" t="31581" r="61131" b="29851"/>
          <a:stretch/>
        </p:blipFill>
        <p:spPr>
          <a:xfrm rot="10800000" flipH="1" flipV="1">
            <a:off x="0" y="0"/>
            <a:ext cx="4078355" cy="45957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829794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122" t="17940"/>
          <a:stretch/>
        </p:blipFill>
        <p:spPr bwMode="auto">
          <a:xfrm>
            <a:off x="4399915" y="2822940"/>
            <a:ext cx="6590959" cy="66528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3" name="Picture 3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5656" b="95373" l="31183" r="64858">
                        <a14:foregroundMark x1="40225" y1="21594" x2="40225" y2="21594"/>
                        <a14:foregroundMark x1="45943" y1="13368" x2="45943" y2="13368"/>
                        <a14:foregroundMark x1="39687" y1="23650" x2="45748" y2="13882"/>
                        <a14:foregroundMark x1="45308" y1="36889" x2="45308" y2="36889"/>
                        <a14:foregroundMark x1="47996" y1="47686" x2="47996" y2="18380"/>
                        <a14:foregroundMark x1="47654" y1="18638" x2="42620" y2="48843"/>
                        <a14:foregroundMark x1="50538" y1="8612" x2="50538" y2="8612"/>
                        <a14:foregroundMark x1="50000" y1="9512" x2="50000" y2="9512"/>
                        <a14:foregroundMark x1="49756" y1="8612" x2="49756" y2="8612"/>
                        <a14:foregroundMark x1="49756" y1="8355" x2="49756" y2="8355"/>
                        <a14:foregroundMark x1="50098" y1="63239" x2="50244" y2="87147"/>
                        <a14:backgroundMark x1="32845" y1="63882" x2="49120" y2="8264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0495" r="31167"/>
          <a:stretch/>
        </p:blipFill>
        <p:spPr bwMode="auto">
          <a:xfrm>
            <a:off x="5544013" y="2135284"/>
            <a:ext cx="4681971" cy="49837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4" name="8 Rectángulo"/>
          <p:cNvSpPr/>
          <p:nvPr/>
        </p:nvSpPr>
        <p:spPr>
          <a:xfrm>
            <a:off x="5686039" y="8025064"/>
            <a:ext cx="325930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CR" sz="2400" b="1" dirty="0"/>
              <a:t>Cobertura universal real y efectiva</a:t>
            </a:r>
          </a:p>
        </p:txBody>
      </p:sp>
      <p:grpSp>
        <p:nvGrpSpPr>
          <p:cNvPr id="36" name="14 Grupo"/>
          <p:cNvGrpSpPr/>
          <p:nvPr/>
        </p:nvGrpSpPr>
        <p:grpSpPr>
          <a:xfrm>
            <a:off x="6872612" y="7221877"/>
            <a:ext cx="10214434" cy="5657492"/>
            <a:chOff x="1801246" y="3381751"/>
            <a:chExt cx="5715153" cy="3282674"/>
          </a:xfrm>
        </p:grpSpPr>
        <p:pic>
          <p:nvPicPr>
            <p:cNvPr id="37" name="Picture 5"/>
            <p:cNvPicPr>
              <a:picLocks noChangeAspect="1" noChangeArrowheads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41972"/>
            <a:stretch/>
          </p:blipFill>
          <p:spPr bwMode="auto">
            <a:xfrm>
              <a:off x="2326786" y="3848738"/>
              <a:ext cx="4664075" cy="270644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38" name="Picture 8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01246" y="4664075"/>
              <a:ext cx="5715153" cy="20003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grpSp>
          <p:nvGrpSpPr>
            <p:cNvPr id="39" name="17 Grupo"/>
            <p:cNvGrpSpPr/>
            <p:nvPr/>
          </p:nvGrpSpPr>
          <p:grpSpPr>
            <a:xfrm>
              <a:off x="4119736" y="3381751"/>
              <a:ext cx="914400" cy="1048831"/>
              <a:chOff x="3010169" y="914805"/>
              <a:chExt cx="914400" cy="1048831"/>
            </a:xfrm>
          </p:grpSpPr>
          <p:sp>
            <p:nvSpPr>
              <p:cNvPr id="40" name="18 Elipse"/>
              <p:cNvSpPr/>
              <p:nvPr/>
            </p:nvSpPr>
            <p:spPr>
              <a:xfrm>
                <a:off x="3010169" y="914805"/>
                <a:ext cx="914400" cy="914400"/>
              </a:xfrm>
              <a:prstGeom prst="ellipse">
                <a:avLst/>
              </a:prstGeom>
              <a:solidFill>
                <a:srgbClr val="92D05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R"/>
              </a:p>
            </p:txBody>
          </p:sp>
          <p:sp>
            <p:nvSpPr>
              <p:cNvPr id="41" name="19 Rectángulo"/>
              <p:cNvSpPr/>
              <p:nvPr/>
            </p:nvSpPr>
            <p:spPr>
              <a:xfrm>
                <a:off x="3030353" y="1040306"/>
                <a:ext cx="857314" cy="923330"/>
              </a:xfrm>
              <a:prstGeom prst="rect">
                <a:avLst/>
              </a:prstGeom>
              <a:noFill/>
            </p:spPr>
            <p:txBody>
              <a:bodyPr wrap="square" lIns="91440" tIns="45720" rIns="91440" bIns="45720">
                <a:spAutoFit/>
              </a:bodyPr>
              <a:lstStyle/>
              <a:p>
                <a:pPr algn="ctr"/>
                <a:r>
                  <a:rPr lang="es-ES" sz="5400" dirty="0">
                    <a:ln w="18415" cmpd="sng">
                      <a:solidFill>
                        <a:srgbClr val="FFFFFF"/>
                      </a:solidFill>
                      <a:prstDash val="solid"/>
                    </a:ln>
                    <a:solidFill>
                      <a:srgbClr val="FFFFFF"/>
                    </a:solidFill>
                    <a:effectLst>
                      <a:outerShdw blurRad="63500" dir="3600000" algn="tl" rotWithShape="0">
                        <a:srgbClr val="000000">
                          <a:alpha val="70000"/>
                        </a:srgbClr>
                      </a:outerShdw>
                    </a:effectLst>
                  </a:rPr>
                  <a:t>3</a:t>
                </a:r>
              </a:p>
            </p:txBody>
          </p:sp>
        </p:grpSp>
      </p:grpSp>
      <p:grpSp>
        <p:nvGrpSpPr>
          <p:cNvPr id="42" name="20 Grupo"/>
          <p:cNvGrpSpPr/>
          <p:nvPr/>
        </p:nvGrpSpPr>
        <p:grpSpPr>
          <a:xfrm>
            <a:off x="11828909" y="2347517"/>
            <a:ext cx="7461521" cy="6652180"/>
            <a:chOff x="4668539" y="314957"/>
            <a:chExt cx="4475462" cy="3867890"/>
          </a:xfrm>
        </p:grpSpPr>
        <p:grpSp>
          <p:nvGrpSpPr>
            <p:cNvPr id="43" name="21 Grupo"/>
            <p:cNvGrpSpPr/>
            <p:nvPr/>
          </p:nvGrpSpPr>
          <p:grpSpPr>
            <a:xfrm>
              <a:off x="4668539" y="314957"/>
              <a:ext cx="4475462" cy="3867890"/>
              <a:chOff x="4668539" y="314957"/>
              <a:chExt cx="4475462" cy="3867890"/>
            </a:xfrm>
          </p:grpSpPr>
          <p:pic>
            <p:nvPicPr>
              <p:cNvPr id="50" name="Picture 4"/>
              <p:cNvPicPr>
                <a:picLocks noChangeAspect="1" noChangeArrowheads="1"/>
              </p:cNvPicPr>
              <p:nvPr/>
            </p:nvPicPr>
            <p:blipFill rotWithShape="1"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20567" r="15526"/>
              <a:stretch/>
            </p:blipFill>
            <p:spPr bwMode="auto">
              <a:xfrm>
                <a:off x="4938822" y="478006"/>
                <a:ext cx="3939934" cy="370484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sp>
            <p:nvSpPr>
              <p:cNvPr id="51" name="29 Rectángulo"/>
              <p:cNvSpPr/>
              <p:nvPr/>
            </p:nvSpPr>
            <p:spPr>
              <a:xfrm>
                <a:off x="6119665" y="314957"/>
                <a:ext cx="3024336" cy="41159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s-CR" sz="4000" b="1" dirty="0">
                    <a:solidFill>
                      <a:srgbClr val="FF0000"/>
                    </a:solidFill>
                  </a:rPr>
                  <a:t>Modelo de atención </a:t>
                </a:r>
              </a:p>
            </p:txBody>
          </p:sp>
          <p:sp>
            <p:nvSpPr>
              <p:cNvPr id="52" name="30 Rectángulo"/>
              <p:cNvSpPr/>
              <p:nvPr/>
            </p:nvSpPr>
            <p:spPr>
              <a:xfrm>
                <a:off x="5479515" y="2570833"/>
                <a:ext cx="1815100" cy="112170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s-CR" sz="1800" b="1" dirty="0"/>
                  <a:t>Promoción </a:t>
                </a:r>
                <a:r>
                  <a:rPr lang="es-CR" sz="1800" b="1" dirty="0" smtClean="0"/>
                  <a:t>salud / prevención </a:t>
                </a:r>
                <a:endParaRPr lang="es-CR" sz="1800" b="1" dirty="0"/>
              </a:p>
              <a:p>
                <a:r>
                  <a:rPr lang="es-CR" sz="1800" b="1" dirty="0" smtClean="0"/>
                  <a:t>enfermedad </a:t>
                </a:r>
                <a:endParaRPr lang="es-CR" sz="1800" b="1" dirty="0"/>
              </a:p>
            </p:txBody>
          </p:sp>
          <p:pic>
            <p:nvPicPr>
              <p:cNvPr id="53" name="Picture 7"/>
              <p:cNvPicPr>
                <a:picLocks noChangeAspect="1" noChangeArrowheads="1"/>
              </p:cNvPicPr>
              <p:nvPr/>
            </p:nvPicPr>
            <p:blipFill>
              <a:blip r:embed="rId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850463" y="1295405"/>
                <a:ext cx="958413" cy="118072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grpSp>
            <p:nvGrpSpPr>
              <p:cNvPr id="54" name="32 Grupo"/>
              <p:cNvGrpSpPr/>
              <p:nvPr/>
            </p:nvGrpSpPr>
            <p:grpSpPr>
              <a:xfrm>
                <a:off x="4668539" y="867752"/>
                <a:ext cx="914400" cy="1068095"/>
                <a:chOff x="2796972" y="852133"/>
                <a:chExt cx="914400" cy="1068095"/>
              </a:xfrm>
            </p:grpSpPr>
            <p:sp>
              <p:nvSpPr>
                <p:cNvPr id="55" name="33 Elipse"/>
                <p:cNvSpPr/>
                <p:nvPr/>
              </p:nvSpPr>
              <p:spPr>
                <a:xfrm>
                  <a:off x="2796972" y="852133"/>
                  <a:ext cx="914400" cy="914400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CR"/>
                </a:p>
              </p:txBody>
            </p:sp>
            <p:sp>
              <p:nvSpPr>
                <p:cNvPr id="56" name="34 Rectángulo"/>
                <p:cNvSpPr/>
                <p:nvPr/>
              </p:nvSpPr>
              <p:spPr>
                <a:xfrm>
                  <a:off x="2825515" y="996898"/>
                  <a:ext cx="857314" cy="923330"/>
                </a:xfrm>
                <a:prstGeom prst="rect">
                  <a:avLst/>
                </a:prstGeom>
                <a:noFill/>
              </p:spPr>
              <p:txBody>
                <a:bodyPr wrap="square" lIns="91440" tIns="45720" rIns="91440" bIns="45720">
                  <a:spAutoFit/>
                </a:bodyPr>
                <a:lstStyle/>
                <a:p>
                  <a:pPr algn="ctr"/>
                  <a:r>
                    <a:rPr lang="es-ES" sz="5400" dirty="0">
                      <a:ln w="18415" cmpd="sng">
                        <a:solidFill>
                          <a:srgbClr val="FFFFFF"/>
                        </a:solidFill>
                        <a:prstDash val="solid"/>
                      </a:ln>
                      <a:solidFill>
                        <a:srgbClr val="FFFFFF"/>
                      </a:solidFill>
                      <a:effectLst>
                        <a:outerShdw blurRad="63500" dir="3600000" algn="tl" rotWithShape="0">
                          <a:srgbClr val="000000">
                            <a:alpha val="70000"/>
                          </a:srgbClr>
                        </a:outerShdw>
                      </a:effectLst>
                    </a:rPr>
                    <a:t>2</a:t>
                  </a:r>
                </a:p>
              </p:txBody>
            </p:sp>
          </p:grpSp>
        </p:grpSp>
        <p:grpSp>
          <p:nvGrpSpPr>
            <p:cNvPr id="44" name="22 Grupo"/>
            <p:cNvGrpSpPr/>
            <p:nvPr/>
          </p:nvGrpSpPr>
          <p:grpSpPr>
            <a:xfrm>
              <a:off x="5777526" y="2102583"/>
              <a:ext cx="2441782" cy="1589725"/>
              <a:chOff x="5777526" y="2102583"/>
              <a:chExt cx="2441782" cy="1589725"/>
            </a:xfrm>
          </p:grpSpPr>
          <p:pic>
            <p:nvPicPr>
              <p:cNvPr id="48" name="Picture 4"/>
              <p:cNvPicPr>
                <a:picLocks noChangeAspect="1" noChangeArrowheads="1"/>
              </p:cNvPicPr>
              <p:nvPr/>
            </p:nvPicPr>
            <p:blipFill>
              <a:blip r:embed="rId9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838782" y="2102583"/>
                <a:ext cx="985732" cy="9857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sp>
            <p:nvSpPr>
              <p:cNvPr id="49" name="27 Rectángulo"/>
              <p:cNvSpPr/>
              <p:nvPr/>
            </p:nvSpPr>
            <p:spPr>
              <a:xfrm>
                <a:off x="5777526" y="3088314"/>
                <a:ext cx="2441782" cy="60399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r"/>
                <a:r>
                  <a:rPr lang="es-CR" sz="1800" b="1" dirty="0"/>
                  <a:t>Transición </a:t>
                </a:r>
              </a:p>
              <a:p>
                <a:pPr algn="r"/>
                <a:r>
                  <a:rPr lang="es-CR" sz="1800" b="1" dirty="0"/>
                  <a:t>epidemiológica</a:t>
                </a:r>
              </a:p>
            </p:txBody>
          </p:sp>
        </p:grpSp>
        <p:grpSp>
          <p:nvGrpSpPr>
            <p:cNvPr id="45" name="23 Grupo"/>
            <p:cNvGrpSpPr/>
            <p:nvPr/>
          </p:nvGrpSpPr>
          <p:grpSpPr>
            <a:xfrm>
              <a:off x="6367465" y="995927"/>
              <a:ext cx="2441782" cy="1481330"/>
              <a:chOff x="6367465" y="995927"/>
              <a:chExt cx="2441782" cy="1481330"/>
            </a:xfrm>
          </p:grpSpPr>
          <p:pic>
            <p:nvPicPr>
              <p:cNvPr id="46" name="Picture 3"/>
              <p:cNvPicPr>
                <a:picLocks noChangeAspect="1" noChangeArrowheads="1"/>
              </p:cNvPicPr>
              <p:nvPr/>
            </p:nvPicPr>
            <p:blipFill>
              <a:blip r:embed="rId10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744647" y="995927"/>
                <a:ext cx="1058812" cy="105881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sp>
            <p:nvSpPr>
              <p:cNvPr id="47" name="25 Rectángulo"/>
              <p:cNvSpPr/>
              <p:nvPr/>
            </p:nvSpPr>
            <p:spPr>
              <a:xfrm>
                <a:off x="6367465" y="1873263"/>
                <a:ext cx="2441782" cy="60399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r"/>
                <a:r>
                  <a:rPr lang="es-CR" sz="1800" b="1" dirty="0"/>
                  <a:t>Envejecimiento </a:t>
                </a:r>
              </a:p>
              <a:p>
                <a:pPr algn="r"/>
                <a:r>
                  <a:rPr lang="es-CR" sz="1800" b="1" dirty="0"/>
                  <a:t>poblacional</a:t>
                </a:r>
              </a:p>
            </p:txBody>
          </p:sp>
        </p:grpSp>
      </p:grpSp>
      <p:pic>
        <p:nvPicPr>
          <p:cNvPr id="57" name="Picture 3"/>
          <p:cNvPicPr>
            <a:picLocks noChangeAspect="1" noChangeArrowheads="1"/>
          </p:cNvPicPr>
          <p:nvPr/>
        </p:nvPicPr>
        <p:blipFill rotWithShape="1">
          <a:blip r:embed="rId11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5913" b="98072" l="49413" r="68866">
                        <a14:foregroundMark x1="50244" y1="9512" x2="50244" y2="9512"/>
                        <a14:foregroundMark x1="50978" y1="15553" x2="57820" y2="50000"/>
                        <a14:foregroundMark x1="54448" y1="13625" x2="68035" y2="50900"/>
                        <a14:foregroundMark x1="50538" y1="62468" x2="50538" y2="87789"/>
                        <a14:backgroundMark x1="51906" y1="63239" x2="69355" y2="8354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9664" r="31167"/>
          <a:stretch/>
        </p:blipFill>
        <p:spPr bwMode="auto">
          <a:xfrm>
            <a:off x="7841944" y="2088685"/>
            <a:ext cx="2486509" cy="50352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" name="Picture 2" descr="http://littleowl.xyz/assets/lo-icon-family.png"/>
          <p:cNvPicPr>
            <a:picLocks noChangeAspect="1" noChangeArrowheads="1"/>
          </p:cNvPicPr>
          <p:nvPr/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0279"/>
          <a:stretch/>
        </p:blipFill>
        <p:spPr bwMode="auto">
          <a:xfrm>
            <a:off x="8695630" y="5403750"/>
            <a:ext cx="1118835" cy="17172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5" name="Picture 2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8273" y="5114057"/>
            <a:ext cx="3700460" cy="27657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8" name="33 Elipse"/>
          <p:cNvSpPr/>
          <p:nvPr/>
        </p:nvSpPr>
        <p:spPr>
          <a:xfrm>
            <a:off x="10072665" y="5035814"/>
            <a:ext cx="1524494" cy="1572628"/>
          </a:xfrm>
          <a:prstGeom prst="ellipse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R"/>
          </a:p>
        </p:txBody>
      </p:sp>
      <p:sp>
        <p:nvSpPr>
          <p:cNvPr id="59" name="34 Rectángulo"/>
          <p:cNvSpPr/>
          <p:nvPr/>
        </p:nvSpPr>
        <p:spPr>
          <a:xfrm>
            <a:off x="10143344" y="5259588"/>
            <a:ext cx="1429320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5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1</a:t>
            </a:r>
            <a:endParaRPr lang="es-ES" sz="5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61" name="29 Rectángulo"/>
          <p:cNvSpPr/>
          <p:nvPr/>
        </p:nvSpPr>
        <p:spPr>
          <a:xfrm>
            <a:off x="9085198" y="410331"/>
            <a:ext cx="504219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CR" sz="4000" b="1" dirty="0" smtClean="0">
                <a:solidFill>
                  <a:schemeClr val="accent2">
                    <a:lumMod val="50000"/>
                  </a:schemeClr>
                </a:solidFill>
              </a:rPr>
              <a:t>Retos del Sistema</a:t>
            </a:r>
            <a:endParaRPr lang="es-CR" sz="40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60" name="Google Shape;576;p57"/>
          <p:cNvSpPr/>
          <p:nvPr/>
        </p:nvSpPr>
        <p:spPr>
          <a:xfrm rot="5400000">
            <a:off x="-382334" y="8202371"/>
            <a:ext cx="3179620" cy="1197425"/>
          </a:xfrm>
          <a:prstGeom prst="triangle">
            <a:avLst>
              <a:gd name="adj" fmla="val 50000"/>
            </a:avLst>
          </a:prstGeom>
          <a:solidFill>
            <a:srgbClr val="CCCC00"/>
          </a:solidFill>
          <a:ln w="19050" cap="flat" cmpd="sng">
            <a:noFill/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sz="1800"/>
          </a:p>
        </p:txBody>
      </p:sp>
      <p:sp>
        <p:nvSpPr>
          <p:cNvPr id="62" name="Google Shape;576;p57"/>
          <p:cNvSpPr/>
          <p:nvPr/>
        </p:nvSpPr>
        <p:spPr>
          <a:xfrm rot="5400000">
            <a:off x="62267" y="9716136"/>
            <a:ext cx="3179620" cy="1197425"/>
          </a:xfrm>
          <a:prstGeom prst="triangle">
            <a:avLst>
              <a:gd name="adj" fmla="val 50000"/>
            </a:avLst>
          </a:prstGeom>
          <a:solidFill>
            <a:srgbClr val="3A7673"/>
          </a:solidFill>
          <a:ln w="19050" cap="flat" cmpd="sng">
            <a:noFill/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sz="1800"/>
          </a:p>
        </p:txBody>
      </p:sp>
    </p:spTree>
    <p:extLst>
      <p:ext uri="{BB962C8B-B14F-4D97-AF65-F5344CB8AC3E}">
        <p14:creationId xmlns:p14="http://schemas.microsoft.com/office/powerpoint/2010/main" val="367189107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000"/>
                            </p:stCondLst>
                            <p:childTnLst>
                              <p:par>
                                <p:cTn id="2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3" dur="2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8" dur="2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 rotWithShape="1">
          <a:blip r:embed="rId2"/>
          <a:srcRect l="11143" t="17391" r="48982" b="9783"/>
          <a:stretch/>
        </p:blipFill>
        <p:spPr>
          <a:xfrm>
            <a:off x="1295400" y="2580802"/>
            <a:ext cx="9295882" cy="9545197"/>
          </a:xfrm>
          <a:prstGeom prst="rect">
            <a:avLst/>
          </a:prstGeom>
        </p:spPr>
      </p:pic>
      <p:sp>
        <p:nvSpPr>
          <p:cNvPr id="7" name="11 Título"/>
          <p:cNvSpPr>
            <a:spLocks noGrp="1"/>
          </p:cNvSpPr>
          <p:nvPr>
            <p:ph type="title"/>
          </p:nvPr>
        </p:nvSpPr>
        <p:spPr>
          <a:xfrm>
            <a:off x="4754613" y="2580802"/>
            <a:ext cx="10515600" cy="1325563"/>
          </a:xfrm>
        </p:spPr>
        <p:txBody>
          <a:bodyPr/>
          <a:lstStyle/>
          <a:p>
            <a:r>
              <a:rPr lang="es-CR" dirty="0">
                <a:solidFill>
                  <a:srgbClr val="BBBB09"/>
                </a:solidFill>
              </a:rPr>
              <a:t>Sector </a:t>
            </a:r>
            <a:r>
              <a:rPr lang="es-CR" dirty="0" smtClean="0">
                <a:solidFill>
                  <a:srgbClr val="BBBB09"/>
                </a:solidFill>
              </a:rPr>
              <a:t>Salud: </a:t>
            </a:r>
            <a:endParaRPr lang="es-ES" dirty="0">
              <a:solidFill>
                <a:srgbClr val="BBBB09"/>
              </a:solidFill>
            </a:endParaRPr>
          </a:p>
        </p:txBody>
      </p:sp>
      <p:pic>
        <p:nvPicPr>
          <p:cNvPr id="84" name="Imagen 83"/>
          <p:cNvPicPr>
            <a:picLocks noChangeAspect="1"/>
          </p:cNvPicPr>
          <p:nvPr/>
        </p:nvPicPr>
        <p:blipFill rotWithShape="1">
          <a:blip r:embed="rId2"/>
          <a:srcRect l="51935" t="22283" r="6814" b="3805"/>
          <a:stretch/>
        </p:blipFill>
        <p:spPr>
          <a:xfrm>
            <a:off x="13725717" y="3243584"/>
            <a:ext cx="10052178" cy="10126640"/>
          </a:xfrm>
          <a:prstGeom prst="rect">
            <a:avLst/>
          </a:prstGeom>
        </p:spPr>
      </p:pic>
      <p:sp>
        <p:nvSpPr>
          <p:cNvPr id="85" name="Google Shape;106;p3"/>
          <p:cNvSpPr/>
          <p:nvPr/>
        </p:nvSpPr>
        <p:spPr>
          <a:xfrm>
            <a:off x="8017324" y="822335"/>
            <a:ext cx="8541506" cy="754302"/>
          </a:xfrm>
          <a:prstGeom prst="rect">
            <a:avLst/>
          </a:prstGeom>
          <a:solidFill>
            <a:srgbClr val="3A7673"/>
          </a:solidFill>
          <a:ln>
            <a:noFill/>
          </a:ln>
        </p:spPr>
        <p:txBody>
          <a:bodyPr spcFirstLastPara="1" wrap="square" lIns="50800" tIns="50800" rIns="50800" bIns="50800" anchor="ctr" anchorCtr="0">
            <a:noAutofit/>
          </a:bodyPr>
          <a:lstStyle/>
          <a:p>
            <a:pPr lvl="0" algn="ctr">
              <a:buClr>
                <a:srgbClr val="FFFFFF"/>
              </a:buClr>
              <a:buSzPts val="3200"/>
            </a:pPr>
            <a:r>
              <a:rPr lang="es-CR" sz="3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SECTOR PÚBLICO</a:t>
            </a:r>
            <a:endParaRPr lang="es-MX" sz="3600" b="1" i="0" u="none" strike="noStrike" cap="none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87" name="11 Título"/>
          <p:cNvSpPr txBox="1">
            <a:spLocks/>
          </p:cNvSpPr>
          <p:nvPr/>
        </p:nvSpPr>
        <p:spPr>
          <a:xfrm>
            <a:off x="14833425" y="2668919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just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500"/>
              <a:buFont typeface="Helvetica Neue"/>
              <a:buNone/>
              <a:defRPr sz="5200" b="1" i="0" u="none" strike="noStrike" cap="none">
                <a:solidFill>
                  <a:schemeClr val="bg1"/>
                </a:solidFill>
                <a:latin typeface="Arial" pitchFamily="34" charset="0"/>
                <a:ea typeface="Helvetica Neue"/>
                <a:cs typeface="Arial" pitchFamily="34" charset="0"/>
                <a:sym typeface="Helvetica Neue"/>
              </a:defRPr>
            </a:lvl1pPr>
            <a:lvl2pPr marR="0" lvl="1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500"/>
              <a:buFont typeface="Helvetica Neue"/>
              <a:buNone/>
              <a:defRPr sz="85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R="0" lvl="2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500"/>
              <a:buFont typeface="Helvetica Neue"/>
              <a:buNone/>
              <a:defRPr sz="85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R="0" lvl="3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500"/>
              <a:buFont typeface="Helvetica Neue"/>
              <a:buNone/>
              <a:defRPr sz="85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R="0" lvl="4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500"/>
              <a:buFont typeface="Helvetica Neue"/>
              <a:buNone/>
              <a:defRPr sz="85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R="0" lvl="5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500"/>
              <a:buFont typeface="Helvetica Neue"/>
              <a:buNone/>
              <a:defRPr sz="85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R="0" lvl="6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500"/>
              <a:buFont typeface="Helvetica Neue"/>
              <a:buNone/>
              <a:defRPr sz="85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R="0" lvl="7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500"/>
              <a:buFont typeface="Helvetica Neue"/>
              <a:buNone/>
              <a:defRPr sz="85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R="0" lvl="8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500"/>
              <a:buFont typeface="Helvetica Neue"/>
              <a:buNone/>
              <a:defRPr sz="85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r>
              <a:rPr lang="es-CR" dirty="0">
                <a:solidFill>
                  <a:srgbClr val="BBBB09"/>
                </a:solidFill>
              </a:rPr>
              <a:t>Características:</a:t>
            </a:r>
            <a:endParaRPr lang="es-ES" dirty="0">
              <a:solidFill>
                <a:srgbClr val="BBBB09"/>
              </a:solidFill>
            </a:endParaRPr>
          </a:p>
        </p:txBody>
      </p:sp>
      <p:pic>
        <p:nvPicPr>
          <p:cNvPr id="14" name="Imagen 13">
            <a:extLst>
              <a:ext uri="{FF2B5EF4-FFF2-40B4-BE49-F238E27FC236}">
                <a16:creationId xmlns:a16="http://schemas.microsoft.com/office/drawing/2014/main" id="{6C3737B1-7E7B-644A-9AFD-35C25921D81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6903" t="31581" r="61131" b="29851"/>
          <a:stretch/>
        </p:blipFill>
        <p:spPr>
          <a:xfrm rot="5400000" flipH="1" flipV="1">
            <a:off x="258703" y="9378942"/>
            <a:ext cx="4078355" cy="45957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752221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2 Título"/>
          <p:cNvSpPr>
            <a:spLocks noGrp="1"/>
          </p:cNvSpPr>
          <p:nvPr>
            <p:ph type="title"/>
          </p:nvPr>
        </p:nvSpPr>
        <p:spPr>
          <a:xfrm>
            <a:off x="1298757" y="629351"/>
            <a:ext cx="14827934" cy="1158116"/>
          </a:xfrm>
        </p:spPr>
        <p:txBody>
          <a:bodyPr/>
          <a:lstStyle/>
          <a:p>
            <a:r>
              <a:rPr lang="es-CR" sz="6000" dirty="0">
                <a:solidFill>
                  <a:schemeClr val="accent2">
                    <a:lumMod val="5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La sostenibilidad y complejidad</a:t>
            </a:r>
            <a:endParaRPr lang="es-CR" sz="6000" dirty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8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22039" y="2837709"/>
            <a:ext cx="15973088" cy="9306066"/>
          </a:xfrm>
          <a:prstGeom prst="rect">
            <a:avLst/>
          </a:prstGeom>
        </p:spPr>
      </p:pic>
      <p:sp>
        <p:nvSpPr>
          <p:cNvPr id="9" name="Google Shape;576;p57"/>
          <p:cNvSpPr/>
          <p:nvPr/>
        </p:nvSpPr>
        <p:spPr>
          <a:xfrm rot="16200000">
            <a:off x="21341594" y="1188755"/>
            <a:ext cx="3179620" cy="1197425"/>
          </a:xfrm>
          <a:prstGeom prst="triangle">
            <a:avLst>
              <a:gd name="adj" fmla="val 50000"/>
            </a:avLst>
          </a:prstGeom>
          <a:solidFill>
            <a:srgbClr val="CCCC00"/>
          </a:solidFill>
          <a:ln w="19050" cap="flat" cmpd="sng">
            <a:noFill/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sz="1800"/>
          </a:p>
        </p:txBody>
      </p:sp>
      <p:sp>
        <p:nvSpPr>
          <p:cNvPr id="10" name="Google Shape;576;p57"/>
          <p:cNvSpPr/>
          <p:nvPr/>
        </p:nvSpPr>
        <p:spPr>
          <a:xfrm rot="16200000">
            <a:off x="21786195" y="2702520"/>
            <a:ext cx="3179620" cy="1197425"/>
          </a:xfrm>
          <a:prstGeom prst="triangle">
            <a:avLst>
              <a:gd name="adj" fmla="val 50000"/>
            </a:avLst>
          </a:prstGeom>
          <a:solidFill>
            <a:srgbClr val="3A7673"/>
          </a:solidFill>
          <a:ln w="19050" cap="flat" cmpd="sng">
            <a:noFill/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sz="1800"/>
          </a:p>
        </p:txBody>
      </p:sp>
    </p:spTree>
    <p:extLst>
      <p:ext uri="{BB962C8B-B14F-4D97-AF65-F5344CB8AC3E}">
        <p14:creationId xmlns:p14="http://schemas.microsoft.com/office/powerpoint/2010/main" val="68923420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2"/>
          <p:cNvSpPr txBox="1"/>
          <p:nvPr/>
        </p:nvSpPr>
        <p:spPr>
          <a:xfrm>
            <a:off x="3525215" y="490657"/>
            <a:ext cx="1708332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R" sz="4000" b="1" dirty="0">
                <a:solidFill>
                  <a:schemeClr val="accent2">
                    <a:lumMod val="50000"/>
                  </a:schemeClr>
                </a:solidFill>
              </a:rPr>
              <a:t>Modelando la dinámica multidimensional</a:t>
            </a:r>
          </a:p>
          <a:p>
            <a:pPr algn="ctr"/>
            <a:r>
              <a:rPr lang="es-CR" sz="4000" b="1" dirty="0">
                <a:solidFill>
                  <a:schemeClr val="accent2">
                    <a:lumMod val="50000"/>
                  </a:schemeClr>
                </a:solidFill>
              </a:rPr>
              <a:t>del equilibrio general para los sistemas de salud</a:t>
            </a:r>
            <a:endParaRPr lang="en-US" sz="40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8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1428" y="3327511"/>
            <a:ext cx="22590896" cy="8428627"/>
          </a:xfrm>
          <a:prstGeom prst="rect">
            <a:avLst/>
          </a:prstGeom>
        </p:spPr>
      </p:pic>
      <p:pic>
        <p:nvPicPr>
          <p:cNvPr id="9" name="Imagen 8">
            <a:extLst>
              <a:ext uri="{FF2B5EF4-FFF2-40B4-BE49-F238E27FC236}">
                <a16:creationId xmlns:a16="http://schemas.microsoft.com/office/drawing/2014/main" id="{6C3737B1-7E7B-644A-9AFD-35C25921D81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6903" t="31581" r="61131" b="29851"/>
          <a:stretch/>
        </p:blipFill>
        <p:spPr>
          <a:xfrm rot="5400000" flipH="1" flipV="1">
            <a:off x="258703" y="9378942"/>
            <a:ext cx="4078355" cy="45957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970496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Rectángulo"/>
          <p:cNvSpPr/>
          <p:nvPr/>
        </p:nvSpPr>
        <p:spPr>
          <a:xfrm>
            <a:off x="3412495" y="2897026"/>
            <a:ext cx="18283724" cy="74789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 algn="ctr">
              <a:buClr>
                <a:srgbClr val="C00000"/>
              </a:buClr>
            </a:pPr>
            <a:endParaRPr lang="es-VE" sz="4000" i="1" dirty="0">
              <a:solidFill>
                <a:srgbClr val="3A767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 algn="ctr">
              <a:buClr>
                <a:srgbClr val="C00000"/>
              </a:buClr>
            </a:pPr>
            <a:r>
              <a:rPr lang="es-VE" sz="4000" i="1" dirty="0" smtClean="0">
                <a:solidFill>
                  <a:srgbClr val="3A767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 </a:t>
            </a:r>
            <a:r>
              <a:rPr lang="es-VE" sz="4000" i="1" dirty="0">
                <a:solidFill>
                  <a:srgbClr val="3A767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 sostenible para una sociedad un proyecto de desarrollo que excluya (por vía de la segmentación o fragmentación)  uno o varios grupos de población del mejor de estado de salud viable y asequible para su nivel de desarrollo… lo mismo aplica en el nivel global.</a:t>
            </a:r>
          </a:p>
          <a:p>
            <a:pPr lvl="1" algn="ctr">
              <a:buClr>
                <a:srgbClr val="C00000"/>
              </a:buClr>
            </a:pPr>
            <a:endParaRPr lang="es-VE" sz="4000" i="1" dirty="0">
              <a:solidFill>
                <a:srgbClr val="3A767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 algn="ctr">
              <a:buClr>
                <a:srgbClr val="C00000"/>
              </a:buClr>
            </a:pPr>
            <a:endParaRPr lang="es-VE" sz="4000" i="1" dirty="0">
              <a:solidFill>
                <a:srgbClr val="3A767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 algn="ctr">
              <a:buClr>
                <a:srgbClr val="C00000"/>
              </a:buClr>
            </a:pPr>
            <a:r>
              <a:rPr lang="es-VE" sz="4000" i="1" dirty="0">
                <a:solidFill>
                  <a:srgbClr val="3A767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 equidad y la sostenibilidad son por ende principios y destinos interdependientes del desarrollo y el bien común </a:t>
            </a:r>
          </a:p>
          <a:p>
            <a:pPr lvl="1" algn="ctr">
              <a:buClr>
                <a:srgbClr val="C00000"/>
              </a:buClr>
            </a:pPr>
            <a:r>
              <a:rPr lang="es-VE" sz="4000" i="1" dirty="0">
                <a:solidFill>
                  <a:srgbClr val="3A767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los cuales se llega desde distintas rutas históricas e institucionales en la construcción de la cobertura universal y efectiva en salud.</a:t>
            </a:r>
          </a:p>
          <a:p>
            <a:pPr lvl="1" algn="ctr">
              <a:buClr>
                <a:srgbClr val="C00000"/>
              </a:buClr>
            </a:pPr>
            <a:endParaRPr lang="es-VE" sz="4000" i="1" dirty="0">
              <a:solidFill>
                <a:srgbClr val="3A767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id="{6C3737B1-7E7B-644A-9AFD-35C25921D81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6903" t="31581" r="61131" b="29851"/>
          <a:stretch/>
        </p:blipFill>
        <p:spPr>
          <a:xfrm flipH="1" flipV="1">
            <a:off x="20305645" y="9120239"/>
            <a:ext cx="4078355" cy="45957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045963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A7673"/>
        </a:solidFill>
        <a:effectLst/>
      </p:bgPr>
    </p:bg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4" name="Google Shape;114;p4"/>
          <p:cNvGrpSpPr/>
          <p:nvPr/>
        </p:nvGrpSpPr>
        <p:grpSpPr>
          <a:xfrm>
            <a:off x="353139" y="2306598"/>
            <a:ext cx="18820686" cy="8074005"/>
            <a:chOff x="1627622" y="1912138"/>
            <a:chExt cx="16935135" cy="8074003"/>
          </a:xfrm>
        </p:grpSpPr>
        <p:sp>
          <p:nvSpPr>
            <p:cNvPr id="119" name="Google Shape;119;p4"/>
            <p:cNvSpPr txBox="1"/>
            <p:nvPr/>
          </p:nvSpPr>
          <p:spPr>
            <a:xfrm>
              <a:off x="1627622" y="5949139"/>
              <a:ext cx="7102941" cy="31803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sp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3600"/>
                <a:buFont typeface="Tahoma"/>
                <a:buNone/>
              </a:pPr>
              <a:endParaRPr dirty="0"/>
            </a:p>
          </p:txBody>
        </p:sp>
        <p:sp>
          <p:nvSpPr>
            <p:cNvPr id="120" name="Google Shape;120;p4"/>
            <p:cNvSpPr txBox="1"/>
            <p:nvPr/>
          </p:nvSpPr>
          <p:spPr>
            <a:xfrm>
              <a:off x="7084021" y="1912138"/>
              <a:ext cx="11478736" cy="807400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sp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5000"/>
                <a:buFont typeface="Tahoma"/>
                <a:buNone/>
              </a:pPr>
              <a:r>
                <a:rPr lang="en-US" sz="25900" b="1" i="0" u="none" strike="noStrike" cap="none" dirty="0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Sylfaen" panose="010A0502050306030303" pitchFamily="18" charset="0"/>
                  <a:ea typeface="Tahoma"/>
                  <a:cs typeface="Tahoma"/>
                  <a:sym typeface="Tahoma"/>
                </a:rPr>
                <a:t>¡Gracias!</a:t>
              </a:r>
              <a:endParaRPr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ylfaen" panose="010A0502050306030303" pitchFamily="18" charset="0"/>
              </a:endParaRPr>
            </a:p>
          </p:txBody>
        </p:sp>
      </p:grp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0" y="0"/>
            <a:ext cx="24384000" cy="13716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R" sz="3733"/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6C3737B1-7E7B-644A-9AFD-35C25921D81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6903" t="31581" r="61131" b="29851"/>
          <a:stretch/>
        </p:blipFill>
        <p:spPr>
          <a:xfrm>
            <a:off x="2" y="-46004"/>
            <a:ext cx="4161485" cy="4689437"/>
          </a:xfrm>
          <a:prstGeom prst="rect">
            <a:avLst/>
          </a:prstGeom>
        </p:spPr>
      </p:pic>
      <p:grpSp>
        <p:nvGrpSpPr>
          <p:cNvPr id="1339" name="Google Shape;11456;p117"/>
          <p:cNvGrpSpPr/>
          <p:nvPr/>
        </p:nvGrpSpPr>
        <p:grpSpPr>
          <a:xfrm>
            <a:off x="1762701" y="955188"/>
            <a:ext cx="11665864" cy="11280731"/>
            <a:chOff x="3597785" y="3065882"/>
            <a:chExt cx="1318379" cy="1330656"/>
          </a:xfrm>
        </p:grpSpPr>
        <p:grpSp>
          <p:nvGrpSpPr>
            <p:cNvPr id="1340" name="Google Shape;11510;p117"/>
            <p:cNvGrpSpPr/>
            <p:nvPr/>
          </p:nvGrpSpPr>
          <p:grpSpPr>
            <a:xfrm>
              <a:off x="3977681" y="3230323"/>
              <a:ext cx="94584" cy="84085"/>
              <a:chOff x="3977681" y="3230323"/>
              <a:chExt cx="94584" cy="84085"/>
            </a:xfrm>
          </p:grpSpPr>
          <p:grpSp>
            <p:nvGrpSpPr>
              <p:cNvPr id="1664" name="Google Shape;11511;p117"/>
              <p:cNvGrpSpPr/>
              <p:nvPr/>
            </p:nvGrpSpPr>
            <p:grpSpPr>
              <a:xfrm>
                <a:off x="4000135" y="3243041"/>
                <a:ext cx="59570" cy="57186"/>
                <a:chOff x="4000135" y="3243041"/>
                <a:chExt cx="59570" cy="57186"/>
              </a:xfrm>
            </p:grpSpPr>
            <p:sp>
              <p:nvSpPr>
                <p:cNvPr id="1677" name="Google Shape;11512;p117"/>
                <p:cNvSpPr/>
                <p:nvPr/>
              </p:nvSpPr>
              <p:spPr>
                <a:xfrm>
                  <a:off x="4000135" y="3243041"/>
                  <a:ext cx="59570" cy="5709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574" h="7259" fill="none" extrusionOk="0">
                      <a:moveTo>
                        <a:pt x="1" y="2323"/>
                      </a:moveTo>
                      <a:lnTo>
                        <a:pt x="2577" y="7259"/>
                      </a:lnTo>
                      <a:lnTo>
                        <a:pt x="7573" y="4114"/>
                      </a:lnTo>
                      <a:lnTo>
                        <a:pt x="5541" y="1"/>
                      </a:lnTo>
                      <a:lnTo>
                        <a:pt x="352" y="2323"/>
                      </a:lnTo>
                    </a:path>
                  </a:pathLst>
                </a:custGeom>
                <a:noFill/>
                <a:ln w="1825" cap="flat" cmpd="sng">
                  <a:solidFill>
                    <a:srgbClr val="BBBB09">
                      <a:alpha val="32000"/>
                    </a:srgbClr>
                  </a:solidFill>
                  <a:prstDash val="solid"/>
                  <a:miter lim="12096"/>
                  <a:headEnd type="none" w="sm" len="sm"/>
                  <a:tailEnd type="none" w="sm" len="sm"/>
                </a:ln>
              </p:spPr>
              <p:txBody>
                <a:bodyPr spcFirstLastPara="1" wrap="square" lIns="243800" tIns="243800" rIns="243800" bIns="243800" anchor="ctr" anchorCtr="0">
                  <a:noAutofit/>
                </a:bodyPr>
                <a:lstStyle/>
                <a:p>
                  <a:endParaRPr sz="3733"/>
                </a:p>
              </p:txBody>
            </p:sp>
            <p:sp>
              <p:nvSpPr>
                <p:cNvPr id="1678" name="Google Shape;11513;p117"/>
                <p:cNvSpPr/>
                <p:nvPr/>
              </p:nvSpPr>
              <p:spPr>
                <a:xfrm>
                  <a:off x="4024210" y="3246847"/>
                  <a:ext cx="15706" cy="5338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97" h="6787" fill="none" extrusionOk="0">
                      <a:moveTo>
                        <a:pt x="0" y="6787"/>
                      </a:moveTo>
                      <a:lnTo>
                        <a:pt x="1996" y="1"/>
                      </a:lnTo>
                    </a:path>
                  </a:pathLst>
                </a:custGeom>
                <a:noFill/>
                <a:ln w="1825" cap="flat" cmpd="sng">
                  <a:solidFill>
                    <a:srgbClr val="BBBB09">
                      <a:alpha val="32000"/>
                    </a:srgbClr>
                  </a:solidFill>
                  <a:prstDash val="solid"/>
                  <a:miter lim="12096"/>
                  <a:headEnd type="none" w="sm" len="sm"/>
                  <a:tailEnd type="none" w="sm" len="sm"/>
                </a:ln>
              </p:spPr>
              <p:txBody>
                <a:bodyPr spcFirstLastPara="1" wrap="square" lIns="243800" tIns="243800" rIns="243800" bIns="243800" anchor="ctr" anchorCtr="0">
                  <a:noAutofit/>
                </a:bodyPr>
                <a:lstStyle/>
                <a:p>
                  <a:endParaRPr sz="3733"/>
                </a:p>
              </p:txBody>
            </p:sp>
            <p:sp>
              <p:nvSpPr>
                <p:cNvPr id="1679" name="Google Shape;11514;p117"/>
                <p:cNvSpPr/>
                <p:nvPr/>
              </p:nvSpPr>
              <p:spPr>
                <a:xfrm>
                  <a:off x="4002896" y="3261311"/>
                  <a:ext cx="56809" cy="1408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223" h="1791" fill="none" extrusionOk="0">
                      <a:moveTo>
                        <a:pt x="7222" y="1791"/>
                      </a:moveTo>
                      <a:lnTo>
                        <a:pt x="1" y="0"/>
                      </a:lnTo>
                    </a:path>
                  </a:pathLst>
                </a:custGeom>
                <a:noFill/>
                <a:ln w="1825" cap="flat" cmpd="sng">
                  <a:solidFill>
                    <a:srgbClr val="BBBB09">
                      <a:alpha val="32000"/>
                    </a:srgbClr>
                  </a:solidFill>
                  <a:prstDash val="solid"/>
                  <a:miter lim="12096"/>
                  <a:headEnd type="none" w="sm" len="sm"/>
                  <a:tailEnd type="none" w="sm" len="sm"/>
                </a:ln>
              </p:spPr>
              <p:txBody>
                <a:bodyPr spcFirstLastPara="1" wrap="square" lIns="243800" tIns="243800" rIns="243800" bIns="243800" anchor="ctr" anchorCtr="0">
                  <a:noAutofit/>
                </a:bodyPr>
                <a:lstStyle/>
                <a:p>
                  <a:endParaRPr sz="3733"/>
                </a:p>
              </p:txBody>
            </p:sp>
          </p:grpSp>
          <p:grpSp>
            <p:nvGrpSpPr>
              <p:cNvPr id="1665" name="Google Shape;11515;p117"/>
              <p:cNvGrpSpPr/>
              <p:nvPr/>
            </p:nvGrpSpPr>
            <p:grpSpPr>
              <a:xfrm>
                <a:off x="3977681" y="3245872"/>
                <a:ext cx="37783" cy="32380"/>
                <a:chOff x="3977681" y="3245872"/>
                <a:chExt cx="37783" cy="32380"/>
              </a:xfrm>
            </p:grpSpPr>
            <p:sp>
              <p:nvSpPr>
                <p:cNvPr id="1675" name="Google Shape;11516;p117"/>
                <p:cNvSpPr/>
                <p:nvPr/>
              </p:nvSpPr>
              <p:spPr>
                <a:xfrm>
                  <a:off x="3977681" y="3245872"/>
                  <a:ext cx="37783" cy="3238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804" h="4117" extrusionOk="0">
                      <a:moveTo>
                        <a:pt x="2726" y="1"/>
                      </a:moveTo>
                      <a:cubicBezTo>
                        <a:pt x="2219" y="1"/>
                        <a:pt x="1703" y="189"/>
                        <a:pt x="1283" y="608"/>
                      </a:cubicBezTo>
                      <a:cubicBezTo>
                        <a:pt x="1" y="1903"/>
                        <a:pt x="908" y="4117"/>
                        <a:pt x="2747" y="4117"/>
                      </a:cubicBezTo>
                      <a:cubicBezTo>
                        <a:pt x="3872" y="4104"/>
                        <a:pt x="4791" y="3185"/>
                        <a:pt x="4803" y="2060"/>
                      </a:cubicBezTo>
                      <a:cubicBezTo>
                        <a:pt x="4795" y="818"/>
                        <a:pt x="3782" y="1"/>
                        <a:pt x="2726" y="1"/>
                      </a:cubicBezTo>
                      <a:close/>
                    </a:path>
                  </a:pathLst>
                </a:custGeom>
                <a:solidFill>
                  <a:srgbClr val="CFD9E0"/>
                </a:solidFill>
                <a:ln>
                  <a:solidFill>
                    <a:srgbClr val="BBBB09">
                      <a:alpha val="32000"/>
                    </a:srgbClr>
                  </a:solidFill>
                </a:ln>
              </p:spPr>
              <p:txBody>
                <a:bodyPr spcFirstLastPara="1" wrap="square" lIns="243800" tIns="243800" rIns="243800" bIns="243800" anchor="ctr" anchorCtr="0">
                  <a:noAutofit/>
                </a:bodyPr>
                <a:lstStyle/>
                <a:p>
                  <a:endParaRPr sz="3733"/>
                </a:p>
              </p:txBody>
            </p:sp>
            <p:sp>
              <p:nvSpPr>
                <p:cNvPr id="1676" name="Google Shape;11517;p117"/>
                <p:cNvSpPr/>
                <p:nvPr/>
              </p:nvSpPr>
              <p:spPr>
                <a:xfrm>
                  <a:off x="3992718" y="3255507"/>
                  <a:ext cx="13040" cy="1304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8" h="1658" extrusionOk="0">
                      <a:moveTo>
                        <a:pt x="835" y="0"/>
                      </a:moveTo>
                      <a:cubicBezTo>
                        <a:pt x="375" y="0"/>
                        <a:pt x="0" y="375"/>
                        <a:pt x="0" y="835"/>
                      </a:cubicBezTo>
                      <a:cubicBezTo>
                        <a:pt x="0" y="1295"/>
                        <a:pt x="375" y="1658"/>
                        <a:pt x="835" y="1658"/>
                      </a:cubicBezTo>
                      <a:cubicBezTo>
                        <a:pt x="1282" y="1658"/>
                        <a:pt x="1657" y="1295"/>
                        <a:pt x="1657" y="835"/>
                      </a:cubicBezTo>
                      <a:cubicBezTo>
                        <a:pt x="1657" y="375"/>
                        <a:pt x="1282" y="0"/>
                        <a:pt x="835" y="0"/>
                      </a:cubicBezTo>
                      <a:close/>
                    </a:path>
                  </a:pathLst>
                </a:custGeom>
                <a:solidFill>
                  <a:srgbClr val="869FB1"/>
                </a:solidFill>
                <a:ln>
                  <a:solidFill>
                    <a:srgbClr val="BBBB09">
                      <a:alpha val="32000"/>
                    </a:srgbClr>
                  </a:solidFill>
                </a:ln>
              </p:spPr>
              <p:txBody>
                <a:bodyPr spcFirstLastPara="1" wrap="square" lIns="243800" tIns="243800" rIns="243800" bIns="243800" anchor="ctr" anchorCtr="0">
                  <a:noAutofit/>
                </a:bodyPr>
                <a:lstStyle/>
                <a:p>
                  <a:endParaRPr sz="3733"/>
                </a:p>
              </p:txBody>
            </p:sp>
          </p:grpSp>
          <p:grpSp>
            <p:nvGrpSpPr>
              <p:cNvPr id="1666" name="Google Shape;11518;p117"/>
              <p:cNvGrpSpPr/>
              <p:nvPr/>
            </p:nvGrpSpPr>
            <p:grpSpPr>
              <a:xfrm>
                <a:off x="4040860" y="3262672"/>
                <a:ext cx="31405" cy="27001"/>
                <a:chOff x="4040860" y="3262672"/>
                <a:chExt cx="31405" cy="27001"/>
              </a:xfrm>
            </p:grpSpPr>
            <p:sp>
              <p:nvSpPr>
                <p:cNvPr id="1673" name="Google Shape;11519;p117"/>
                <p:cNvSpPr/>
                <p:nvPr/>
              </p:nvSpPr>
              <p:spPr>
                <a:xfrm>
                  <a:off x="4040860" y="3262672"/>
                  <a:ext cx="31405" cy="2700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993" h="3433" extrusionOk="0">
                      <a:moveTo>
                        <a:pt x="2272" y="1"/>
                      </a:moveTo>
                      <a:cubicBezTo>
                        <a:pt x="1853" y="1"/>
                        <a:pt x="1425" y="157"/>
                        <a:pt x="1077" y="505"/>
                      </a:cubicBezTo>
                      <a:cubicBezTo>
                        <a:pt x="0" y="1581"/>
                        <a:pt x="762" y="3420"/>
                        <a:pt x="2286" y="3432"/>
                      </a:cubicBezTo>
                      <a:cubicBezTo>
                        <a:pt x="3230" y="3420"/>
                        <a:pt x="3992" y="2658"/>
                        <a:pt x="3992" y="1714"/>
                      </a:cubicBezTo>
                      <a:cubicBezTo>
                        <a:pt x="3992" y="683"/>
                        <a:pt x="3150" y="1"/>
                        <a:pt x="2272" y="1"/>
                      </a:cubicBezTo>
                      <a:close/>
                    </a:path>
                  </a:pathLst>
                </a:custGeom>
                <a:solidFill>
                  <a:srgbClr val="CFD9E0"/>
                </a:solidFill>
                <a:ln>
                  <a:solidFill>
                    <a:srgbClr val="BBBB09">
                      <a:alpha val="32000"/>
                    </a:srgbClr>
                  </a:solidFill>
                </a:ln>
              </p:spPr>
              <p:txBody>
                <a:bodyPr spcFirstLastPara="1" wrap="square" lIns="243800" tIns="243800" rIns="243800" bIns="243800" anchor="ctr" anchorCtr="0">
                  <a:noAutofit/>
                </a:bodyPr>
                <a:lstStyle/>
                <a:p>
                  <a:endParaRPr sz="3733"/>
                </a:p>
              </p:txBody>
            </p:sp>
            <p:sp>
              <p:nvSpPr>
                <p:cNvPr id="1674" name="Google Shape;11520;p117"/>
                <p:cNvSpPr/>
                <p:nvPr/>
              </p:nvSpPr>
              <p:spPr>
                <a:xfrm>
                  <a:off x="4054938" y="3272346"/>
                  <a:ext cx="7621" cy="762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69" h="969" extrusionOk="0">
                      <a:moveTo>
                        <a:pt x="484" y="1"/>
                      </a:moveTo>
                      <a:cubicBezTo>
                        <a:pt x="218" y="1"/>
                        <a:pt x="0" y="218"/>
                        <a:pt x="0" y="484"/>
                      </a:cubicBezTo>
                      <a:cubicBezTo>
                        <a:pt x="0" y="751"/>
                        <a:pt x="218" y="968"/>
                        <a:pt x="484" y="968"/>
                      </a:cubicBezTo>
                      <a:cubicBezTo>
                        <a:pt x="763" y="968"/>
                        <a:pt x="968" y="751"/>
                        <a:pt x="968" y="484"/>
                      </a:cubicBezTo>
                      <a:cubicBezTo>
                        <a:pt x="968" y="218"/>
                        <a:pt x="763" y="1"/>
                        <a:pt x="484" y="1"/>
                      </a:cubicBezTo>
                      <a:close/>
                    </a:path>
                  </a:pathLst>
                </a:custGeom>
                <a:solidFill>
                  <a:srgbClr val="869FB1"/>
                </a:solidFill>
                <a:ln>
                  <a:solidFill>
                    <a:srgbClr val="BBBB09">
                      <a:alpha val="32000"/>
                    </a:srgbClr>
                  </a:solidFill>
                </a:ln>
              </p:spPr>
              <p:txBody>
                <a:bodyPr spcFirstLastPara="1" wrap="square" lIns="243800" tIns="243800" rIns="243800" bIns="243800" anchor="ctr" anchorCtr="0">
                  <a:noAutofit/>
                </a:bodyPr>
                <a:lstStyle/>
                <a:p>
                  <a:endParaRPr sz="3733"/>
                </a:p>
              </p:txBody>
            </p:sp>
          </p:grpSp>
          <p:grpSp>
            <p:nvGrpSpPr>
              <p:cNvPr id="1667" name="Google Shape;11521;p117"/>
              <p:cNvGrpSpPr/>
              <p:nvPr/>
            </p:nvGrpSpPr>
            <p:grpSpPr>
              <a:xfrm>
                <a:off x="4021072" y="3230323"/>
                <a:ext cx="31397" cy="26906"/>
                <a:chOff x="4021072" y="3230323"/>
                <a:chExt cx="31397" cy="26906"/>
              </a:xfrm>
            </p:grpSpPr>
            <p:sp>
              <p:nvSpPr>
                <p:cNvPr id="1671" name="Google Shape;11522;p117"/>
                <p:cNvSpPr/>
                <p:nvPr/>
              </p:nvSpPr>
              <p:spPr>
                <a:xfrm>
                  <a:off x="4021072" y="3230323"/>
                  <a:ext cx="31397" cy="2690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992" h="3421" extrusionOk="0">
                      <a:moveTo>
                        <a:pt x="2272" y="1"/>
                      </a:moveTo>
                      <a:cubicBezTo>
                        <a:pt x="1853" y="1"/>
                        <a:pt x="1425" y="157"/>
                        <a:pt x="1077" y="505"/>
                      </a:cubicBezTo>
                      <a:cubicBezTo>
                        <a:pt x="0" y="1581"/>
                        <a:pt x="762" y="3420"/>
                        <a:pt x="2286" y="3420"/>
                      </a:cubicBezTo>
                      <a:cubicBezTo>
                        <a:pt x="3230" y="3420"/>
                        <a:pt x="3992" y="2658"/>
                        <a:pt x="3992" y="1714"/>
                      </a:cubicBezTo>
                      <a:cubicBezTo>
                        <a:pt x="3992" y="683"/>
                        <a:pt x="3150" y="1"/>
                        <a:pt x="2272" y="1"/>
                      </a:cubicBezTo>
                      <a:close/>
                    </a:path>
                  </a:pathLst>
                </a:custGeom>
                <a:solidFill>
                  <a:srgbClr val="CFD9E0"/>
                </a:solidFill>
                <a:ln>
                  <a:solidFill>
                    <a:srgbClr val="BBBB09">
                      <a:alpha val="32000"/>
                    </a:srgbClr>
                  </a:solidFill>
                </a:ln>
              </p:spPr>
              <p:txBody>
                <a:bodyPr spcFirstLastPara="1" wrap="square" lIns="243800" tIns="243800" rIns="243800" bIns="243800" anchor="ctr" anchorCtr="0">
                  <a:noAutofit/>
                </a:bodyPr>
                <a:lstStyle/>
                <a:p>
                  <a:endParaRPr sz="3733"/>
                </a:p>
              </p:txBody>
            </p:sp>
            <p:sp>
              <p:nvSpPr>
                <p:cNvPr id="1672" name="Google Shape;11523;p117"/>
                <p:cNvSpPr/>
                <p:nvPr/>
              </p:nvSpPr>
              <p:spPr>
                <a:xfrm>
                  <a:off x="4035245" y="3239997"/>
                  <a:ext cx="7621" cy="762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69" h="969" extrusionOk="0">
                      <a:moveTo>
                        <a:pt x="484" y="1"/>
                      </a:moveTo>
                      <a:cubicBezTo>
                        <a:pt x="218" y="1"/>
                        <a:pt x="0" y="218"/>
                        <a:pt x="0" y="484"/>
                      </a:cubicBezTo>
                      <a:cubicBezTo>
                        <a:pt x="0" y="751"/>
                        <a:pt x="218" y="968"/>
                        <a:pt x="484" y="968"/>
                      </a:cubicBezTo>
                      <a:cubicBezTo>
                        <a:pt x="750" y="968"/>
                        <a:pt x="968" y="751"/>
                        <a:pt x="968" y="484"/>
                      </a:cubicBezTo>
                      <a:cubicBezTo>
                        <a:pt x="968" y="218"/>
                        <a:pt x="750" y="1"/>
                        <a:pt x="484" y="1"/>
                      </a:cubicBezTo>
                      <a:close/>
                    </a:path>
                  </a:pathLst>
                </a:custGeom>
                <a:solidFill>
                  <a:srgbClr val="869FB1"/>
                </a:solidFill>
                <a:ln>
                  <a:solidFill>
                    <a:srgbClr val="BBBB09">
                      <a:alpha val="32000"/>
                    </a:srgbClr>
                  </a:solidFill>
                </a:ln>
              </p:spPr>
              <p:txBody>
                <a:bodyPr spcFirstLastPara="1" wrap="square" lIns="243800" tIns="243800" rIns="243800" bIns="243800" anchor="ctr" anchorCtr="0">
                  <a:noAutofit/>
                </a:bodyPr>
                <a:lstStyle/>
                <a:p>
                  <a:endParaRPr sz="3733"/>
                </a:p>
              </p:txBody>
            </p:sp>
          </p:grpSp>
          <p:grpSp>
            <p:nvGrpSpPr>
              <p:cNvPr id="1668" name="Google Shape;11524;p117"/>
              <p:cNvGrpSpPr/>
              <p:nvPr/>
            </p:nvGrpSpPr>
            <p:grpSpPr>
              <a:xfrm>
                <a:off x="4001472" y="3287462"/>
                <a:ext cx="31499" cy="26945"/>
                <a:chOff x="4001472" y="3287462"/>
                <a:chExt cx="31499" cy="26945"/>
              </a:xfrm>
            </p:grpSpPr>
            <p:sp>
              <p:nvSpPr>
                <p:cNvPr id="1669" name="Google Shape;11525;p117"/>
                <p:cNvSpPr/>
                <p:nvPr/>
              </p:nvSpPr>
              <p:spPr>
                <a:xfrm>
                  <a:off x="4001472" y="3287462"/>
                  <a:ext cx="31499" cy="2694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5" h="3426" extrusionOk="0">
                      <a:moveTo>
                        <a:pt x="2276" y="1"/>
                      </a:moveTo>
                      <a:cubicBezTo>
                        <a:pt x="1854" y="1"/>
                        <a:pt x="1425" y="158"/>
                        <a:pt x="1077" y="510"/>
                      </a:cubicBezTo>
                      <a:cubicBezTo>
                        <a:pt x="0" y="1587"/>
                        <a:pt x="762" y="3425"/>
                        <a:pt x="2286" y="3425"/>
                      </a:cubicBezTo>
                      <a:cubicBezTo>
                        <a:pt x="3230" y="3425"/>
                        <a:pt x="3992" y="2663"/>
                        <a:pt x="4004" y="1720"/>
                      </a:cubicBezTo>
                      <a:cubicBezTo>
                        <a:pt x="4004" y="688"/>
                        <a:pt x="3157" y="1"/>
                        <a:pt x="2276" y="1"/>
                      </a:cubicBezTo>
                      <a:close/>
                    </a:path>
                  </a:pathLst>
                </a:custGeom>
                <a:solidFill>
                  <a:srgbClr val="CFD9E0"/>
                </a:solidFill>
                <a:ln>
                  <a:solidFill>
                    <a:srgbClr val="BBBB09">
                      <a:alpha val="32000"/>
                    </a:srgbClr>
                  </a:solidFill>
                </a:ln>
              </p:spPr>
              <p:txBody>
                <a:bodyPr spcFirstLastPara="1" wrap="square" lIns="243800" tIns="243800" rIns="243800" bIns="243800" anchor="ctr" anchorCtr="0">
                  <a:noAutofit/>
                </a:bodyPr>
                <a:lstStyle/>
                <a:p>
                  <a:endParaRPr sz="3733"/>
                </a:p>
              </p:txBody>
            </p:sp>
            <p:sp>
              <p:nvSpPr>
                <p:cNvPr id="1670" name="Google Shape;11526;p117"/>
                <p:cNvSpPr/>
                <p:nvPr/>
              </p:nvSpPr>
              <p:spPr>
                <a:xfrm>
                  <a:off x="4014410" y="3297175"/>
                  <a:ext cx="8856" cy="759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26" h="965" extrusionOk="0">
                      <a:moveTo>
                        <a:pt x="641" y="1"/>
                      </a:moveTo>
                      <a:cubicBezTo>
                        <a:pt x="218" y="1"/>
                        <a:pt x="0" y="521"/>
                        <a:pt x="303" y="823"/>
                      </a:cubicBezTo>
                      <a:cubicBezTo>
                        <a:pt x="400" y="921"/>
                        <a:pt x="520" y="964"/>
                        <a:pt x="638" y="964"/>
                      </a:cubicBezTo>
                      <a:cubicBezTo>
                        <a:pt x="886" y="964"/>
                        <a:pt x="1125" y="772"/>
                        <a:pt x="1125" y="485"/>
                      </a:cubicBezTo>
                      <a:cubicBezTo>
                        <a:pt x="1125" y="206"/>
                        <a:pt x="908" y="1"/>
                        <a:pt x="641" y="1"/>
                      </a:cubicBezTo>
                      <a:close/>
                    </a:path>
                  </a:pathLst>
                </a:custGeom>
                <a:solidFill>
                  <a:srgbClr val="869FB1"/>
                </a:solidFill>
                <a:ln>
                  <a:solidFill>
                    <a:srgbClr val="BBBB09">
                      <a:alpha val="32000"/>
                    </a:srgbClr>
                  </a:solidFill>
                </a:ln>
              </p:spPr>
              <p:txBody>
                <a:bodyPr spcFirstLastPara="1" wrap="square" lIns="243800" tIns="243800" rIns="243800" bIns="243800" anchor="ctr" anchorCtr="0">
                  <a:noAutofit/>
                </a:bodyPr>
                <a:lstStyle/>
                <a:p>
                  <a:endParaRPr sz="3733"/>
                </a:p>
              </p:txBody>
            </p:sp>
          </p:grpSp>
        </p:grpSp>
        <p:grpSp>
          <p:nvGrpSpPr>
            <p:cNvPr id="1341" name="Google Shape;11527;p117"/>
            <p:cNvGrpSpPr/>
            <p:nvPr/>
          </p:nvGrpSpPr>
          <p:grpSpPr>
            <a:xfrm>
              <a:off x="4084715" y="3258865"/>
              <a:ext cx="184961" cy="137268"/>
              <a:chOff x="4084715" y="3258865"/>
              <a:chExt cx="184961" cy="137268"/>
            </a:xfrm>
          </p:grpSpPr>
          <p:grpSp>
            <p:nvGrpSpPr>
              <p:cNvPr id="1641" name="Google Shape;11528;p117"/>
              <p:cNvGrpSpPr/>
              <p:nvPr/>
            </p:nvGrpSpPr>
            <p:grpSpPr>
              <a:xfrm>
                <a:off x="4107453" y="3271583"/>
                <a:ext cx="153470" cy="110275"/>
                <a:chOff x="4107453" y="3271583"/>
                <a:chExt cx="153470" cy="110275"/>
              </a:xfrm>
            </p:grpSpPr>
            <p:sp>
              <p:nvSpPr>
                <p:cNvPr id="1660" name="Google Shape;11529;p117"/>
                <p:cNvSpPr/>
                <p:nvPr/>
              </p:nvSpPr>
              <p:spPr>
                <a:xfrm>
                  <a:off x="4107453" y="3271583"/>
                  <a:ext cx="153470" cy="1102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513" h="14021" fill="none" extrusionOk="0">
                      <a:moveTo>
                        <a:pt x="19513" y="14021"/>
                      </a:moveTo>
                      <a:lnTo>
                        <a:pt x="14844" y="968"/>
                      </a:lnTo>
                      <a:lnTo>
                        <a:pt x="5674" y="1"/>
                      </a:lnTo>
                      <a:lnTo>
                        <a:pt x="1" y="968"/>
                      </a:lnTo>
                      <a:lnTo>
                        <a:pt x="8977" y="2674"/>
                      </a:lnTo>
                      <a:lnTo>
                        <a:pt x="14360" y="10102"/>
                      </a:lnTo>
                      <a:lnTo>
                        <a:pt x="19029" y="14021"/>
                      </a:lnTo>
                    </a:path>
                  </a:pathLst>
                </a:custGeom>
                <a:noFill/>
                <a:ln w="1825" cap="flat" cmpd="sng">
                  <a:solidFill>
                    <a:srgbClr val="BBBB09">
                      <a:alpha val="32000"/>
                    </a:srgbClr>
                  </a:solidFill>
                  <a:prstDash val="solid"/>
                  <a:miter lim="12096"/>
                  <a:headEnd type="none" w="sm" len="sm"/>
                  <a:tailEnd type="none" w="sm" len="sm"/>
                </a:ln>
              </p:spPr>
              <p:txBody>
                <a:bodyPr spcFirstLastPara="1" wrap="square" lIns="243800" tIns="243800" rIns="243800" bIns="243800" anchor="ctr" anchorCtr="0">
                  <a:noAutofit/>
                </a:bodyPr>
                <a:lstStyle/>
                <a:p>
                  <a:endParaRPr sz="3733"/>
                </a:p>
              </p:txBody>
            </p:sp>
            <p:sp>
              <p:nvSpPr>
                <p:cNvPr id="1661" name="Google Shape;11530;p117"/>
                <p:cNvSpPr/>
                <p:nvPr/>
              </p:nvSpPr>
              <p:spPr>
                <a:xfrm>
                  <a:off x="4155886" y="3271968"/>
                  <a:ext cx="22171" cy="2055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819" h="2614" fill="none" extrusionOk="0">
                      <a:moveTo>
                        <a:pt x="2819" y="2613"/>
                      </a:moveTo>
                      <a:lnTo>
                        <a:pt x="0" y="0"/>
                      </a:lnTo>
                    </a:path>
                  </a:pathLst>
                </a:custGeom>
                <a:noFill/>
                <a:ln w="1825" cap="flat" cmpd="sng">
                  <a:solidFill>
                    <a:srgbClr val="BBBB09">
                      <a:alpha val="32000"/>
                    </a:srgbClr>
                  </a:solidFill>
                  <a:prstDash val="solid"/>
                  <a:miter lim="12096"/>
                  <a:headEnd type="none" w="sm" len="sm"/>
                  <a:tailEnd type="none" w="sm" len="sm"/>
                </a:ln>
              </p:spPr>
              <p:txBody>
                <a:bodyPr spcFirstLastPara="1" wrap="square" lIns="243800" tIns="243800" rIns="243800" bIns="243800" anchor="ctr" anchorCtr="0">
                  <a:noAutofit/>
                </a:bodyPr>
                <a:lstStyle/>
                <a:p>
                  <a:endParaRPr sz="3733"/>
                </a:p>
              </p:txBody>
            </p:sp>
            <p:sp>
              <p:nvSpPr>
                <p:cNvPr id="1662" name="Google Shape;11531;p117"/>
                <p:cNvSpPr/>
                <p:nvPr/>
              </p:nvSpPr>
              <p:spPr>
                <a:xfrm>
                  <a:off x="4178049" y="3279196"/>
                  <a:ext cx="42345" cy="1333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384" h="1695" fill="none" extrusionOk="0">
                      <a:moveTo>
                        <a:pt x="1" y="1694"/>
                      </a:moveTo>
                      <a:lnTo>
                        <a:pt x="5384" y="0"/>
                      </a:lnTo>
                    </a:path>
                  </a:pathLst>
                </a:custGeom>
                <a:noFill/>
                <a:ln w="1825" cap="flat" cmpd="sng">
                  <a:solidFill>
                    <a:srgbClr val="BBBB09">
                      <a:alpha val="32000"/>
                    </a:srgbClr>
                  </a:solidFill>
                  <a:prstDash val="solid"/>
                  <a:miter lim="12096"/>
                  <a:headEnd type="none" w="sm" len="sm"/>
                  <a:tailEnd type="none" w="sm" len="sm"/>
                </a:ln>
              </p:spPr>
              <p:txBody>
                <a:bodyPr spcFirstLastPara="1" wrap="square" lIns="243800" tIns="243800" rIns="243800" bIns="243800" anchor="ctr" anchorCtr="0">
                  <a:noAutofit/>
                </a:bodyPr>
                <a:lstStyle/>
                <a:p>
                  <a:endParaRPr sz="3733"/>
                </a:p>
              </p:txBody>
            </p:sp>
            <p:sp>
              <p:nvSpPr>
                <p:cNvPr id="1663" name="Google Shape;11532;p117"/>
                <p:cNvSpPr/>
                <p:nvPr/>
              </p:nvSpPr>
              <p:spPr>
                <a:xfrm>
                  <a:off x="4220387" y="3279196"/>
                  <a:ext cx="8" cy="7174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" h="9122" fill="none" extrusionOk="0">
                      <a:moveTo>
                        <a:pt x="1" y="0"/>
                      </a:moveTo>
                      <a:lnTo>
                        <a:pt x="1" y="9121"/>
                      </a:lnTo>
                    </a:path>
                  </a:pathLst>
                </a:custGeom>
                <a:noFill/>
                <a:ln w="1825" cap="flat" cmpd="sng">
                  <a:solidFill>
                    <a:srgbClr val="BBBB09">
                      <a:alpha val="32000"/>
                    </a:srgbClr>
                  </a:solidFill>
                  <a:prstDash val="solid"/>
                  <a:miter lim="12096"/>
                  <a:headEnd type="none" w="sm" len="sm"/>
                  <a:tailEnd type="none" w="sm" len="sm"/>
                </a:ln>
              </p:spPr>
              <p:txBody>
                <a:bodyPr spcFirstLastPara="1" wrap="square" lIns="243800" tIns="243800" rIns="243800" bIns="243800" anchor="ctr" anchorCtr="0">
                  <a:noAutofit/>
                </a:bodyPr>
                <a:lstStyle/>
                <a:p>
                  <a:endParaRPr sz="3733"/>
                </a:p>
              </p:txBody>
            </p:sp>
          </p:grpSp>
          <p:grpSp>
            <p:nvGrpSpPr>
              <p:cNvPr id="1642" name="Google Shape;11533;p117"/>
              <p:cNvGrpSpPr/>
              <p:nvPr/>
            </p:nvGrpSpPr>
            <p:grpSpPr>
              <a:xfrm>
                <a:off x="4136947" y="3258865"/>
                <a:ext cx="31499" cy="27001"/>
                <a:chOff x="4136947" y="3258865"/>
                <a:chExt cx="31499" cy="27001"/>
              </a:xfrm>
            </p:grpSpPr>
            <p:sp>
              <p:nvSpPr>
                <p:cNvPr id="1658" name="Google Shape;11534;p117"/>
                <p:cNvSpPr/>
                <p:nvPr/>
              </p:nvSpPr>
              <p:spPr>
                <a:xfrm>
                  <a:off x="4136947" y="3258865"/>
                  <a:ext cx="31499" cy="2700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5" h="3433" extrusionOk="0">
                      <a:moveTo>
                        <a:pt x="2285" y="1"/>
                      </a:moveTo>
                      <a:cubicBezTo>
                        <a:pt x="1866" y="1"/>
                        <a:pt x="1438" y="157"/>
                        <a:pt x="1090" y="505"/>
                      </a:cubicBezTo>
                      <a:cubicBezTo>
                        <a:pt x="1" y="1581"/>
                        <a:pt x="775" y="3432"/>
                        <a:pt x="2299" y="3432"/>
                      </a:cubicBezTo>
                      <a:cubicBezTo>
                        <a:pt x="3243" y="3420"/>
                        <a:pt x="4005" y="2658"/>
                        <a:pt x="4005" y="1715"/>
                      </a:cubicBezTo>
                      <a:cubicBezTo>
                        <a:pt x="4005" y="683"/>
                        <a:pt x="3163" y="1"/>
                        <a:pt x="2285" y="1"/>
                      </a:cubicBezTo>
                      <a:close/>
                    </a:path>
                  </a:pathLst>
                </a:custGeom>
                <a:solidFill>
                  <a:srgbClr val="CFD9E0"/>
                </a:solidFill>
                <a:ln>
                  <a:solidFill>
                    <a:srgbClr val="BBBB09">
                      <a:alpha val="32000"/>
                    </a:srgbClr>
                  </a:solidFill>
                </a:ln>
              </p:spPr>
              <p:txBody>
                <a:bodyPr spcFirstLastPara="1" wrap="square" lIns="243800" tIns="243800" rIns="243800" bIns="243800" anchor="ctr" anchorCtr="0">
                  <a:noAutofit/>
                </a:bodyPr>
                <a:lstStyle/>
                <a:p>
                  <a:endParaRPr sz="3733"/>
                </a:p>
              </p:txBody>
            </p:sp>
            <p:sp>
              <p:nvSpPr>
                <p:cNvPr id="1659" name="Google Shape;11535;p117"/>
                <p:cNvSpPr/>
                <p:nvPr/>
              </p:nvSpPr>
              <p:spPr>
                <a:xfrm>
                  <a:off x="4151222" y="3268539"/>
                  <a:ext cx="7621" cy="762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69" h="969" extrusionOk="0">
                      <a:moveTo>
                        <a:pt x="484" y="1"/>
                      </a:moveTo>
                      <a:cubicBezTo>
                        <a:pt x="206" y="1"/>
                        <a:pt x="0" y="218"/>
                        <a:pt x="0" y="485"/>
                      </a:cubicBezTo>
                      <a:cubicBezTo>
                        <a:pt x="0" y="751"/>
                        <a:pt x="206" y="968"/>
                        <a:pt x="484" y="968"/>
                      </a:cubicBezTo>
                      <a:cubicBezTo>
                        <a:pt x="750" y="968"/>
                        <a:pt x="968" y="751"/>
                        <a:pt x="968" y="485"/>
                      </a:cubicBezTo>
                      <a:cubicBezTo>
                        <a:pt x="968" y="218"/>
                        <a:pt x="750" y="1"/>
                        <a:pt x="484" y="1"/>
                      </a:cubicBezTo>
                      <a:close/>
                    </a:path>
                  </a:pathLst>
                </a:custGeom>
                <a:solidFill>
                  <a:srgbClr val="869FB1"/>
                </a:solidFill>
                <a:ln>
                  <a:solidFill>
                    <a:srgbClr val="BBBB09">
                      <a:alpha val="32000"/>
                    </a:srgbClr>
                  </a:solidFill>
                </a:ln>
              </p:spPr>
              <p:txBody>
                <a:bodyPr spcFirstLastPara="1" wrap="square" lIns="243800" tIns="243800" rIns="243800" bIns="243800" anchor="ctr" anchorCtr="0">
                  <a:noAutofit/>
                </a:bodyPr>
                <a:lstStyle/>
                <a:p>
                  <a:endParaRPr sz="3733"/>
                </a:p>
              </p:txBody>
            </p:sp>
          </p:grpSp>
          <p:grpSp>
            <p:nvGrpSpPr>
              <p:cNvPr id="1643" name="Google Shape;11536;p117"/>
              <p:cNvGrpSpPr/>
              <p:nvPr/>
            </p:nvGrpSpPr>
            <p:grpSpPr>
              <a:xfrm>
                <a:off x="4084715" y="3266478"/>
                <a:ext cx="31468" cy="26898"/>
                <a:chOff x="4084715" y="3266478"/>
                <a:chExt cx="31468" cy="26898"/>
              </a:xfrm>
            </p:grpSpPr>
            <p:sp>
              <p:nvSpPr>
                <p:cNvPr id="1656" name="Google Shape;11537;p117"/>
                <p:cNvSpPr/>
                <p:nvPr/>
              </p:nvSpPr>
              <p:spPr>
                <a:xfrm>
                  <a:off x="4084715" y="3266478"/>
                  <a:ext cx="31468" cy="2689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1" h="3420" extrusionOk="0">
                      <a:moveTo>
                        <a:pt x="2279" y="1"/>
                      </a:moveTo>
                      <a:cubicBezTo>
                        <a:pt x="1859" y="1"/>
                        <a:pt x="1429" y="157"/>
                        <a:pt x="1077" y="505"/>
                      </a:cubicBezTo>
                      <a:cubicBezTo>
                        <a:pt x="1" y="1581"/>
                        <a:pt x="763" y="3420"/>
                        <a:pt x="2287" y="3420"/>
                      </a:cubicBezTo>
                      <a:cubicBezTo>
                        <a:pt x="3231" y="3420"/>
                        <a:pt x="3993" y="2658"/>
                        <a:pt x="3993" y="1726"/>
                      </a:cubicBezTo>
                      <a:cubicBezTo>
                        <a:pt x="4001" y="686"/>
                        <a:pt x="3161" y="1"/>
                        <a:pt x="2279" y="1"/>
                      </a:cubicBezTo>
                      <a:close/>
                    </a:path>
                  </a:pathLst>
                </a:custGeom>
                <a:solidFill>
                  <a:srgbClr val="CFD9E0"/>
                </a:solidFill>
                <a:ln>
                  <a:solidFill>
                    <a:srgbClr val="BBBB09">
                      <a:alpha val="32000"/>
                    </a:srgbClr>
                  </a:solidFill>
                </a:ln>
              </p:spPr>
              <p:txBody>
                <a:bodyPr spcFirstLastPara="1" wrap="square" lIns="243800" tIns="243800" rIns="243800" bIns="243800" anchor="ctr" anchorCtr="0">
                  <a:noAutofit/>
                </a:bodyPr>
                <a:lstStyle/>
                <a:p>
                  <a:endParaRPr sz="3733"/>
                </a:p>
              </p:txBody>
            </p:sp>
            <p:sp>
              <p:nvSpPr>
                <p:cNvPr id="1657" name="Google Shape;11538;p117"/>
                <p:cNvSpPr/>
                <p:nvPr/>
              </p:nvSpPr>
              <p:spPr>
                <a:xfrm>
                  <a:off x="4098896" y="3276152"/>
                  <a:ext cx="7613" cy="762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68" h="969" extrusionOk="0">
                      <a:moveTo>
                        <a:pt x="484" y="0"/>
                      </a:moveTo>
                      <a:cubicBezTo>
                        <a:pt x="218" y="0"/>
                        <a:pt x="0" y="218"/>
                        <a:pt x="0" y="484"/>
                      </a:cubicBezTo>
                      <a:cubicBezTo>
                        <a:pt x="0" y="750"/>
                        <a:pt x="218" y="968"/>
                        <a:pt x="484" y="968"/>
                      </a:cubicBezTo>
                      <a:cubicBezTo>
                        <a:pt x="750" y="968"/>
                        <a:pt x="968" y="750"/>
                        <a:pt x="968" y="484"/>
                      </a:cubicBezTo>
                      <a:cubicBezTo>
                        <a:pt x="968" y="218"/>
                        <a:pt x="750" y="0"/>
                        <a:pt x="484" y="0"/>
                      </a:cubicBezTo>
                      <a:close/>
                    </a:path>
                  </a:pathLst>
                </a:custGeom>
                <a:solidFill>
                  <a:srgbClr val="869FB1"/>
                </a:solidFill>
                <a:ln>
                  <a:solidFill>
                    <a:srgbClr val="BBBB09">
                      <a:alpha val="32000"/>
                    </a:srgbClr>
                  </a:solidFill>
                </a:ln>
              </p:spPr>
              <p:txBody>
                <a:bodyPr spcFirstLastPara="1" wrap="square" lIns="243800" tIns="243800" rIns="243800" bIns="243800" anchor="ctr" anchorCtr="0">
                  <a:noAutofit/>
                </a:bodyPr>
                <a:lstStyle/>
                <a:p>
                  <a:endParaRPr sz="3733"/>
                </a:p>
              </p:txBody>
            </p:sp>
          </p:grpSp>
          <p:grpSp>
            <p:nvGrpSpPr>
              <p:cNvPr id="1644" name="Google Shape;11539;p117"/>
              <p:cNvGrpSpPr/>
              <p:nvPr/>
            </p:nvGrpSpPr>
            <p:grpSpPr>
              <a:xfrm>
                <a:off x="4159213" y="3279849"/>
                <a:ext cx="31405" cy="26945"/>
                <a:chOff x="4159213" y="3279849"/>
                <a:chExt cx="31405" cy="26945"/>
              </a:xfrm>
            </p:grpSpPr>
            <p:sp>
              <p:nvSpPr>
                <p:cNvPr id="1654" name="Google Shape;11540;p117"/>
                <p:cNvSpPr/>
                <p:nvPr/>
              </p:nvSpPr>
              <p:spPr>
                <a:xfrm>
                  <a:off x="4159213" y="3279849"/>
                  <a:ext cx="31405" cy="2694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993" h="3426" extrusionOk="0">
                      <a:moveTo>
                        <a:pt x="2273" y="1"/>
                      </a:moveTo>
                      <a:cubicBezTo>
                        <a:pt x="1853" y="1"/>
                        <a:pt x="1425" y="158"/>
                        <a:pt x="1077" y="510"/>
                      </a:cubicBezTo>
                      <a:cubicBezTo>
                        <a:pt x="1" y="1587"/>
                        <a:pt x="763" y="3426"/>
                        <a:pt x="2287" y="3426"/>
                      </a:cubicBezTo>
                      <a:cubicBezTo>
                        <a:pt x="3230" y="3426"/>
                        <a:pt x="3992" y="2663"/>
                        <a:pt x="3992" y="1720"/>
                      </a:cubicBezTo>
                      <a:cubicBezTo>
                        <a:pt x="3992" y="689"/>
                        <a:pt x="3151" y="1"/>
                        <a:pt x="2273" y="1"/>
                      </a:cubicBezTo>
                      <a:close/>
                    </a:path>
                  </a:pathLst>
                </a:custGeom>
                <a:solidFill>
                  <a:srgbClr val="CFD9E0"/>
                </a:solidFill>
                <a:ln>
                  <a:solidFill>
                    <a:srgbClr val="BBBB09">
                      <a:alpha val="32000"/>
                    </a:srgbClr>
                  </a:solidFill>
                </a:ln>
              </p:spPr>
              <p:txBody>
                <a:bodyPr spcFirstLastPara="1" wrap="square" lIns="243800" tIns="243800" rIns="243800" bIns="243800" anchor="ctr" anchorCtr="0">
                  <a:noAutofit/>
                </a:bodyPr>
                <a:lstStyle/>
                <a:p>
                  <a:endParaRPr sz="3733"/>
                </a:p>
              </p:txBody>
            </p:sp>
            <p:sp>
              <p:nvSpPr>
                <p:cNvPr id="1655" name="Google Shape;11541;p117"/>
                <p:cNvSpPr/>
                <p:nvPr/>
              </p:nvSpPr>
              <p:spPr>
                <a:xfrm>
                  <a:off x="4173385" y="3289570"/>
                  <a:ext cx="7621" cy="761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69" h="968" extrusionOk="0">
                      <a:moveTo>
                        <a:pt x="485" y="0"/>
                      </a:moveTo>
                      <a:cubicBezTo>
                        <a:pt x="219" y="0"/>
                        <a:pt x="1" y="218"/>
                        <a:pt x="1" y="484"/>
                      </a:cubicBezTo>
                      <a:cubicBezTo>
                        <a:pt x="1" y="750"/>
                        <a:pt x="219" y="968"/>
                        <a:pt x="485" y="968"/>
                      </a:cubicBezTo>
                      <a:cubicBezTo>
                        <a:pt x="751" y="968"/>
                        <a:pt x="969" y="750"/>
                        <a:pt x="969" y="484"/>
                      </a:cubicBezTo>
                      <a:cubicBezTo>
                        <a:pt x="969" y="218"/>
                        <a:pt x="751" y="0"/>
                        <a:pt x="485" y="0"/>
                      </a:cubicBezTo>
                      <a:close/>
                    </a:path>
                  </a:pathLst>
                </a:custGeom>
                <a:solidFill>
                  <a:srgbClr val="869FB1"/>
                </a:solidFill>
                <a:ln>
                  <a:solidFill>
                    <a:srgbClr val="BBBB09">
                      <a:alpha val="32000"/>
                    </a:srgbClr>
                  </a:solidFill>
                </a:ln>
              </p:spPr>
              <p:txBody>
                <a:bodyPr spcFirstLastPara="1" wrap="square" lIns="243800" tIns="243800" rIns="243800" bIns="243800" anchor="ctr" anchorCtr="0">
                  <a:noAutofit/>
                </a:bodyPr>
                <a:lstStyle/>
                <a:p>
                  <a:endParaRPr sz="3733"/>
                </a:p>
              </p:txBody>
            </p:sp>
          </p:grpSp>
          <p:grpSp>
            <p:nvGrpSpPr>
              <p:cNvPr id="1645" name="Google Shape;11542;p117"/>
              <p:cNvGrpSpPr/>
              <p:nvPr/>
            </p:nvGrpSpPr>
            <p:grpSpPr>
              <a:xfrm>
                <a:off x="4201550" y="3266502"/>
                <a:ext cx="31405" cy="26883"/>
                <a:chOff x="4201550" y="3266502"/>
                <a:chExt cx="31405" cy="26883"/>
              </a:xfrm>
            </p:grpSpPr>
            <p:sp>
              <p:nvSpPr>
                <p:cNvPr id="1652" name="Google Shape;11543;p117"/>
                <p:cNvSpPr/>
                <p:nvPr/>
              </p:nvSpPr>
              <p:spPr>
                <a:xfrm>
                  <a:off x="4201550" y="3266502"/>
                  <a:ext cx="31405" cy="2688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993" h="3418" extrusionOk="0">
                      <a:moveTo>
                        <a:pt x="2266" y="1"/>
                      </a:moveTo>
                      <a:cubicBezTo>
                        <a:pt x="1849" y="1"/>
                        <a:pt x="1423" y="155"/>
                        <a:pt x="1077" y="502"/>
                      </a:cubicBezTo>
                      <a:cubicBezTo>
                        <a:pt x="1" y="1566"/>
                        <a:pt x="751" y="3417"/>
                        <a:pt x="2275" y="3417"/>
                      </a:cubicBezTo>
                      <a:cubicBezTo>
                        <a:pt x="2282" y="3417"/>
                        <a:pt x="2290" y="3417"/>
                        <a:pt x="2297" y="3417"/>
                      </a:cubicBezTo>
                      <a:cubicBezTo>
                        <a:pt x="3230" y="3417"/>
                        <a:pt x="3993" y="2660"/>
                        <a:pt x="3993" y="1723"/>
                      </a:cubicBezTo>
                      <a:cubicBezTo>
                        <a:pt x="3993" y="689"/>
                        <a:pt x="3146" y="1"/>
                        <a:pt x="2266" y="1"/>
                      </a:cubicBezTo>
                      <a:close/>
                    </a:path>
                  </a:pathLst>
                </a:custGeom>
                <a:solidFill>
                  <a:srgbClr val="CFD9E0"/>
                </a:solidFill>
                <a:ln>
                  <a:solidFill>
                    <a:srgbClr val="BBBB09">
                      <a:alpha val="32000"/>
                    </a:srgbClr>
                  </a:solidFill>
                </a:ln>
              </p:spPr>
              <p:txBody>
                <a:bodyPr spcFirstLastPara="1" wrap="square" lIns="243800" tIns="243800" rIns="243800" bIns="243800" anchor="ctr" anchorCtr="0">
                  <a:noAutofit/>
                </a:bodyPr>
                <a:lstStyle/>
                <a:p>
                  <a:endParaRPr sz="3733"/>
                </a:p>
              </p:txBody>
            </p:sp>
            <p:sp>
              <p:nvSpPr>
                <p:cNvPr id="1653" name="Google Shape;11544;p117"/>
                <p:cNvSpPr/>
                <p:nvPr/>
              </p:nvSpPr>
              <p:spPr>
                <a:xfrm>
                  <a:off x="4214331" y="3276247"/>
                  <a:ext cx="8919" cy="758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34" h="964" extrusionOk="0">
                      <a:moveTo>
                        <a:pt x="635" y="0"/>
                      </a:moveTo>
                      <a:cubicBezTo>
                        <a:pt x="209" y="0"/>
                        <a:pt x="0" y="512"/>
                        <a:pt x="311" y="823"/>
                      </a:cubicBezTo>
                      <a:cubicBezTo>
                        <a:pt x="408" y="920"/>
                        <a:pt x="528" y="964"/>
                        <a:pt x="646" y="964"/>
                      </a:cubicBezTo>
                      <a:cubicBezTo>
                        <a:pt x="895" y="964"/>
                        <a:pt x="1134" y="771"/>
                        <a:pt x="1134" y="484"/>
                      </a:cubicBezTo>
                      <a:cubicBezTo>
                        <a:pt x="1134" y="206"/>
                        <a:pt x="916" y="0"/>
                        <a:pt x="650" y="0"/>
                      </a:cubicBezTo>
                      <a:cubicBezTo>
                        <a:pt x="645" y="0"/>
                        <a:pt x="640" y="0"/>
                        <a:pt x="635" y="0"/>
                      </a:cubicBezTo>
                      <a:close/>
                    </a:path>
                  </a:pathLst>
                </a:custGeom>
                <a:solidFill>
                  <a:srgbClr val="869FB1"/>
                </a:solidFill>
                <a:ln>
                  <a:solidFill>
                    <a:srgbClr val="BBBB09">
                      <a:alpha val="32000"/>
                    </a:srgbClr>
                  </a:solidFill>
                </a:ln>
              </p:spPr>
              <p:txBody>
                <a:bodyPr spcFirstLastPara="1" wrap="square" lIns="243800" tIns="243800" rIns="243800" bIns="243800" anchor="ctr" anchorCtr="0">
                  <a:noAutofit/>
                </a:bodyPr>
                <a:lstStyle/>
                <a:p>
                  <a:endParaRPr sz="3733"/>
                </a:p>
              </p:txBody>
            </p:sp>
          </p:grpSp>
          <p:grpSp>
            <p:nvGrpSpPr>
              <p:cNvPr id="1646" name="Google Shape;11545;p117"/>
              <p:cNvGrpSpPr/>
              <p:nvPr/>
            </p:nvGrpSpPr>
            <p:grpSpPr>
              <a:xfrm>
                <a:off x="4201550" y="3338278"/>
                <a:ext cx="31405" cy="26930"/>
                <a:chOff x="4201550" y="3338278"/>
                <a:chExt cx="31405" cy="26930"/>
              </a:xfrm>
            </p:grpSpPr>
            <p:sp>
              <p:nvSpPr>
                <p:cNvPr id="1650" name="Google Shape;11546;p117"/>
                <p:cNvSpPr/>
                <p:nvPr/>
              </p:nvSpPr>
              <p:spPr>
                <a:xfrm>
                  <a:off x="4201550" y="3338278"/>
                  <a:ext cx="31405" cy="2693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993" h="3424" extrusionOk="0">
                      <a:moveTo>
                        <a:pt x="2266" y="1"/>
                      </a:moveTo>
                      <a:cubicBezTo>
                        <a:pt x="1848" y="1"/>
                        <a:pt x="1423" y="154"/>
                        <a:pt x="1077" y="497"/>
                      </a:cubicBezTo>
                      <a:cubicBezTo>
                        <a:pt x="1" y="1573"/>
                        <a:pt x="751" y="3412"/>
                        <a:pt x="2275" y="3424"/>
                      </a:cubicBezTo>
                      <a:cubicBezTo>
                        <a:pt x="3218" y="3424"/>
                        <a:pt x="3993" y="2662"/>
                        <a:pt x="3993" y="1718"/>
                      </a:cubicBezTo>
                      <a:cubicBezTo>
                        <a:pt x="3993" y="684"/>
                        <a:pt x="3146" y="1"/>
                        <a:pt x="2266" y="1"/>
                      </a:cubicBezTo>
                      <a:close/>
                    </a:path>
                  </a:pathLst>
                </a:custGeom>
                <a:solidFill>
                  <a:srgbClr val="CFD9E0"/>
                </a:solidFill>
                <a:ln>
                  <a:solidFill>
                    <a:srgbClr val="BBBB09">
                      <a:alpha val="32000"/>
                    </a:srgbClr>
                  </a:solidFill>
                </a:ln>
              </p:spPr>
              <p:txBody>
                <a:bodyPr spcFirstLastPara="1" wrap="square" lIns="243800" tIns="243800" rIns="243800" bIns="243800" anchor="ctr" anchorCtr="0">
                  <a:noAutofit/>
                </a:bodyPr>
                <a:lstStyle/>
                <a:p>
                  <a:endParaRPr sz="3733"/>
                </a:p>
              </p:txBody>
            </p:sp>
            <p:sp>
              <p:nvSpPr>
                <p:cNvPr id="1651" name="Google Shape;11547;p117"/>
                <p:cNvSpPr/>
                <p:nvPr/>
              </p:nvSpPr>
              <p:spPr>
                <a:xfrm>
                  <a:off x="4214331" y="3347976"/>
                  <a:ext cx="8919" cy="759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34" h="965" extrusionOk="0">
                      <a:moveTo>
                        <a:pt x="671" y="1"/>
                      </a:moveTo>
                      <a:cubicBezTo>
                        <a:pt x="664" y="1"/>
                        <a:pt x="657" y="1"/>
                        <a:pt x="650" y="1"/>
                      </a:cubicBezTo>
                      <a:cubicBezTo>
                        <a:pt x="645" y="1"/>
                        <a:pt x="640" y="1"/>
                        <a:pt x="635" y="1"/>
                      </a:cubicBezTo>
                      <a:cubicBezTo>
                        <a:pt x="209" y="1"/>
                        <a:pt x="0" y="513"/>
                        <a:pt x="311" y="824"/>
                      </a:cubicBezTo>
                      <a:cubicBezTo>
                        <a:pt x="408" y="921"/>
                        <a:pt x="528" y="965"/>
                        <a:pt x="646" y="965"/>
                      </a:cubicBezTo>
                      <a:cubicBezTo>
                        <a:pt x="895" y="965"/>
                        <a:pt x="1134" y="772"/>
                        <a:pt x="1134" y="485"/>
                      </a:cubicBezTo>
                      <a:cubicBezTo>
                        <a:pt x="1134" y="214"/>
                        <a:pt x="927" y="1"/>
                        <a:pt x="671" y="1"/>
                      </a:cubicBezTo>
                      <a:close/>
                    </a:path>
                  </a:pathLst>
                </a:custGeom>
                <a:solidFill>
                  <a:srgbClr val="869FB1"/>
                </a:solidFill>
                <a:ln>
                  <a:solidFill>
                    <a:srgbClr val="BBBB09">
                      <a:alpha val="32000"/>
                    </a:srgbClr>
                  </a:solidFill>
                </a:ln>
              </p:spPr>
              <p:txBody>
                <a:bodyPr spcFirstLastPara="1" wrap="square" lIns="243800" tIns="243800" rIns="243800" bIns="243800" anchor="ctr" anchorCtr="0">
                  <a:noAutofit/>
                </a:bodyPr>
                <a:lstStyle/>
                <a:p>
                  <a:endParaRPr sz="3733"/>
                </a:p>
              </p:txBody>
            </p:sp>
          </p:grpSp>
          <p:grpSp>
            <p:nvGrpSpPr>
              <p:cNvPr id="1647" name="Google Shape;11548;p117"/>
              <p:cNvGrpSpPr/>
              <p:nvPr/>
            </p:nvGrpSpPr>
            <p:grpSpPr>
              <a:xfrm>
                <a:off x="4238272" y="3369132"/>
                <a:ext cx="31405" cy="27001"/>
                <a:chOff x="4238272" y="3369132"/>
                <a:chExt cx="31405" cy="27001"/>
              </a:xfrm>
            </p:grpSpPr>
            <p:sp>
              <p:nvSpPr>
                <p:cNvPr id="1648" name="Google Shape;11549;p117"/>
                <p:cNvSpPr/>
                <p:nvPr/>
              </p:nvSpPr>
              <p:spPr>
                <a:xfrm>
                  <a:off x="4238272" y="3369132"/>
                  <a:ext cx="31405" cy="2700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993" h="3433" extrusionOk="0">
                      <a:moveTo>
                        <a:pt x="2273" y="1"/>
                      </a:moveTo>
                      <a:cubicBezTo>
                        <a:pt x="1854" y="1"/>
                        <a:pt x="1426" y="157"/>
                        <a:pt x="1078" y="505"/>
                      </a:cubicBezTo>
                      <a:cubicBezTo>
                        <a:pt x="1" y="1582"/>
                        <a:pt x="763" y="3432"/>
                        <a:pt x="2287" y="3432"/>
                      </a:cubicBezTo>
                      <a:cubicBezTo>
                        <a:pt x="3231" y="3432"/>
                        <a:pt x="3993" y="2658"/>
                        <a:pt x="3993" y="1715"/>
                      </a:cubicBezTo>
                      <a:cubicBezTo>
                        <a:pt x="3993" y="683"/>
                        <a:pt x="3151" y="1"/>
                        <a:pt x="2273" y="1"/>
                      </a:cubicBezTo>
                      <a:close/>
                    </a:path>
                  </a:pathLst>
                </a:custGeom>
                <a:solidFill>
                  <a:srgbClr val="CFD9E0"/>
                </a:solidFill>
                <a:ln>
                  <a:solidFill>
                    <a:srgbClr val="BBBB09">
                      <a:alpha val="32000"/>
                    </a:srgbClr>
                  </a:solidFill>
                </a:ln>
              </p:spPr>
              <p:txBody>
                <a:bodyPr spcFirstLastPara="1" wrap="square" lIns="243800" tIns="243800" rIns="243800" bIns="243800" anchor="ctr" anchorCtr="0">
                  <a:noAutofit/>
                </a:bodyPr>
                <a:lstStyle/>
                <a:p>
                  <a:endParaRPr sz="3733"/>
                </a:p>
              </p:txBody>
            </p:sp>
            <p:sp>
              <p:nvSpPr>
                <p:cNvPr id="1649" name="Google Shape;11550;p117"/>
                <p:cNvSpPr/>
                <p:nvPr/>
              </p:nvSpPr>
              <p:spPr>
                <a:xfrm>
                  <a:off x="4251217" y="3378806"/>
                  <a:ext cx="8856" cy="760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26" h="967" extrusionOk="0">
                      <a:moveTo>
                        <a:pt x="641" y="1"/>
                      </a:moveTo>
                      <a:cubicBezTo>
                        <a:pt x="206" y="1"/>
                        <a:pt x="0" y="521"/>
                        <a:pt x="303" y="823"/>
                      </a:cubicBezTo>
                      <a:cubicBezTo>
                        <a:pt x="401" y="922"/>
                        <a:pt x="524" y="967"/>
                        <a:pt x="643" y="967"/>
                      </a:cubicBezTo>
                      <a:cubicBezTo>
                        <a:pt x="889" y="967"/>
                        <a:pt x="1125" y="778"/>
                        <a:pt x="1125" y="485"/>
                      </a:cubicBezTo>
                      <a:cubicBezTo>
                        <a:pt x="1125" y="219"/>
                        <a:pt x="907" y="1"/>
                        <a:pt x="641" y="1"/>
                      </a:cubicBezTo>
                      <a:close/>
                    </a:path>
                  </a:pathLst>
                </a:custGeom>
                <a:solidFill>
                  <a:srgbClr val="869FB1"/>
                </a:solidFill>
                <a:ln>
                  <a:solidFill>
                    <a:srgbClr val="BBBB09">
                      <a:alpha val="32000"/>
                    </a:srgbClr>
                  </a:solidFill>
                </a:ln>
              </p:spPr>
              <p:txBody>
                <a:bodyPr spcFirstLastPara="1" wrap="square" lIns="243800" tIns="243800" rIns="243800" bIns="243800" anchor="ctr" anchorCtr="0">
                  <a:noAutofit/>
                </a:bodyPr>
                <a:lstStyle/>
                <a:p>
                  <a:endParaRPr sz="3733"/>
                </a:p>
              </p:txBody>
            </p:sp>
          </p:grpSp>
        </p:grpSp>
        <p:grpSp>
          <p:nvGrpSpPr>
            <p:cNvPr id="1342" name="Google Shape;11551;p117"/>
            <p:cNvGrpSpPr/>
            <p:nvPr/>
          </p:nvGrpSpPr>
          <p:grpSpPr>
            <a:xfrm>
              <a:off x="4068639" y="3200169"/>
              <a:ext cx="77643" cy="37272"/>
              <a:chOff x="4068639" y="3200169"/>
              <a:chExt cx="77643" cy="37272"/>
            </a:xfrm>
          </p:grpSpPr>
          <p:sp>
            <p:nvSpPr>
              <p:cNvPr id="1634" name="Google Shape;11552;p117"/>
              <p:cNvSpPr/>
              <p:nvPr/>
            </p:nvSpPr>
            <p:spPr>
              <a:xfrm>
                <a:off x="4087570" y="3212886"/>
                <a:ext cx="49958" cy="10374"/>
              </a:xfrm>
              <a:custGeom>
                <a:avLst/>
                <a:gdLst/>
                <a:ahLst/>
                <a:cxnLst/>
                <a:rect l="l" t="t" r="r" b="b"/>
                <a:pathLst>
                  <a:path w="6352" h="1319" fill="none" extrusionOk="0">
                    <a:moveTo>
                      <a:pt x="1" y="1319"/>
                    </a:moveTo>
                    <a:lnTo>
                      <a:pt x="6351" y="0"/>
                    </a:lnTo>
                  </a:path>
                </a:pathLst>
              </a:custGeom>
              <a:noFill/>
              <a:ln w="1825" cap="flat" cmpd="sng">
                <a:solidFill>
                  <a:srgbClr val="BBBB09">
                    <a:alpha val="32000"/>
                  </a:srgbClr>
                </a:solidFill>
                <a:prstDash val="solid"/>
                <a:miter lim="12096"/>
                <a:headEnd type="none" w="sm" len="sm"/>
                <a:tailEnd type="none" w="sm" len="sm"/>
              </a:ln>
            </p:spPr>
            <p:txBody>
              <a:bodyPr spcFirstLastPara="1" wrap="square" lIns="243800" tIns="243800" rIns="243800" bIns="243800" anchor="ctr" anchorCtr="0">
                <a:noAutofit/>
              </a:bodyPr>
              <a:lstStyle/>
              <a:p>
                <a:endParaRPr sz="3733"/>
              </a:p>
            </p:txBody>
          </p:sp>
          <p:grpSp>
            <p:nvGrpSpPr>
              <p:cNvPr id="1635" name="Google Shape;11553;p117"/>
              <p:cNvGrpSpPr/>
              <p:nvPr/>
            </p:nvGrpSpPr>
            <p:grpSpPr>
              <a:xfrm>
                <a:off x="4114878" y="3200169"/>
                <a:ext cx="31405" cy="26993"/>
                <a:chOff x="4114878" y="3200169"/>
                <a:chExt cx="31405" cy="26993"/>
              </a:xfrm>
            </p:grpSpPr>
            <p:sp>
              <p:nvSpPr>
                <p:cNvPr id="1639" name="Google Shape;11554;p117"/>
                <p:cNvSpPr/>
                <p:nvPr/>
              </p:nvSpPr>
              <p:spPr>
                <a:xfrm>
                  <a:off x="4114878" y="3200169"/>
                  <a:ext cx="31405" cy="2699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993" h="3432" extrusionOk="0">
                      <a:moveTo>
                        <a:pt x="2273" y="0"/>
                      </a:moveTo>
                      <a:cubicBezTo>
                        <a:pt x="1853" y="0"/>
                        <a:pt x="1425" y="156"/>
                        <a:pt x="1077" y="504"/>
                      </a:cubicBezTo>
                      <a:cubicBezTo>
                        <a:pt x="0" y="1581"/>
                        <a:pt x="763" y="3432"/>
                        <a:pt x="2287" y="3432"/>
                      </a:cubicBezTo>
                      <a:cubicBezTo>
                        <a:pt x="3230" y="3432"/>
                        <a:pt x="3992" y="2657"/>
                        <a:pt x="3992" y="1714"/>
                      </a:cubicBezTo>
                      <a:cubicBezTo>
                        <a:pt x="3992" y="683"/>
                        <a:pt x="3151" y="0"/>
                        <a:pt x="2273" y="0"/>
                      </a:cubicBezTo>
                      <a:close/>
                    </a:path>
                  </a:pathLst>
                </a:custGeom>
                <a:solidFill>
                  <a:srgbClr val="CFD9E0"/>
                </a:solidFill>
                <a:ln>
                  <a:solidFill>
                    <a:srgbClr val="BBBB09">
                      <a:alpha val="32000"/>
                    </a:srgbClr>
                  </a:solidFill>
                </a:ln>
              </p:spPr>
              <p:txBody>
                <a:bodyPr spcFirstLastPara="1" wrap="square" lIns="243800" tIns="243800" rIns="243800" bIns="243800" anchor="ctr" anchorCtr="0">
                  <a:noAutofit/>
                </a:bodyPr>
                <a:lstStyle/>
                <a:p>
                  <a:endParaRPr sz="3733"/>
                </a:p>
              </p:txBody>
            </p:sp>
            <p:sp>
              <p:nvSpPr>
                <p:cNvPr id="1640" name="Google Shape;11555;p117"/>
                <p:cNvSpPr/>
                <p:nvPr/>
              </p:nvSpPr>
              <p:spPr>
                <a:xfrm>
                  <a:off x="4127721" y="3209835"/>
                  <a:ext cx="8950" cy="768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38" h="977" extrusionOk="0">
                      <a:moveTo>
                        <a:pt x="654" y="1"/>
                      </a:moveTo>
                      <a:cubicBezTo>
                        <a:pt x="218" y="1"/>
                        <a:pt x="1" y="521"/>
                        <a:pt x="303" y="836"/>
                      </a:cubicBezTo>
                      <a:cubicBezTo>
                        <a:pt x="400" y="933"/>
                        <a:pt x="519" y="976"/>
                        <a:pt x="637" y="976"/>
                      </a:cubicBezTo>
                      <a:cubicBezTo>
                        <a:pt x="887" y="976"/>
                        <a:pt x="1129" y="781"/>
                        <a:pt x="1138" y="485"/>
                      </a:cubicBezTo>
                      <a:cubicBezTo>
                        <a:pt x="1138" y="219"/>
                        <a:pt x="920" y="1"/>
                        <a:pt x="654" y="1"/>
                      </a:cubicBezTo>
                      <a:close/>
                    </a:path>
                  </a:pathLst>
                </a:custGeom>
                <a:solidFill>
                  <a:srgbClr val="869FB1"/>
                </a:solidFill>
                <a:ln>
                  <a:solidFill>
                    <a:srgbClr val="BBBB09">
                      <a:alpha val="32000"/>
                    </a:srgbClr>
                  </a:solidFill>
                </a:ln>
              </p:spPr>
              <p:txBody>
                <a:bodyPr spcFirstLastPara="1" wrap="square" lIns="243800" tIns="243800" rIns="243800" bIns="243800" anchor="ctr" anchorCtr="0">
                  <a:noAutofit/>
                </a:bodyPr>
                <a:lstStyle/>
                <a:p>
                  <a:endParaRPr sz="3733"/>
                </a:p>
              </p:txBody>
            </p:sp>
          </p:grpSp>
          <p:grpSp>
            <p:nvGrpSpPr>
              <p:cNvPr id="1636" name="Google Shape;11556;p117"/>
              <p:cNvGrpSpPr/>
              <p:nvPr/>
            </p:nvGrpSpPr>
            <p:grpSpPr>
              <a:xfrm>
                <a:off x="4068639" y="3210535"/>
                <a:ext cx="31499" cy="26906"/>
                <a:chOff x="4068639" y="3210535"/>
                <a:chExt cx="31499" cy="26906"/>
              </a:xfrm>
            </p:grpSpPr>
            <p:sp>
              <p:nvSpPr>
                <p:cNvPr id="1637" name="Google Shape;11557;p117"/>
                <p:cNvSpPr/>
                <p:nvPr/>
              </p:nvSpPr>
              <p:spPr>
                <a:xfrm>
                  <a:off x="4068639" y="3210535"/>
                  <a:ext cx="31499" cy="2690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5" h="3421" extrusionOk="0">
                      <a:moveTo>
                        <a:pt x="2285" y="1"/>
                      </a:moveTo>
                      <a:cubicBezTo>
                        <a:pt x="1865" y="1"/>
                        <a:pt x="1437" y="157"/>
                        <a:pt x="1089" y="505"/>
                      </a:cubicBezTo>
                      <a:cubicBezTo>
                        <a:pt x="0" y="1581"/>
                        <a:pt x="775" y="3420"/>
                        <a:pt x="2299" y="3420"/>
                      </a:cubicBezTo>
                      <a:cubicBezTo>
                        <a:pt x="3242" y="3420"/>
                        <a:pt x="4004" y="2658"/>
                        <a:pt x="4004" y="1714"/>
                      </a:cubicBezTo>
                      <a:cubicBezTo>
                        <a:pt x="4004" y="683"/>
                        <a:pt x="3163" y="1"/>
                        <a:pt x="2285" y="1"/>
                      </a:cubicBezTo>
                      <a:close/>
                    </a:path>
                  </a:pathLst>
                </a:custGeom>
                <a:solidFill>
                  <a:srgbClr val="CFD9E0"/>
                </a:solidFill>
                <a:ln>
                  <a:solidFill>
                    <a:srgbClr val="BBBB09">
                      <a:alpha val="32000"/>
                    </a:srgbClr>
                  </a:solidFill>
                </a:ln>
              </p:spPr>
              <p:txBody>
                <a:bodyPr spcFirstLastPara="1" wrap="square" lIns="243800" tIns="243800" rIns="243800" bIns="243800" anchor="ctr" anchorCtr="0">
                  <a:noAutofit/>
                </a:bodyPr>
                <a:lstStyle/>
                <a:p>
                  <a:endParaRPr sz="3733"/>
                </a:p>
              </p:txBody>
            </p:sp>
            <p:sp>
              <p:nvSpPr>
                <p:cNvPr id="1638" name="Google Shape;11558;p117"/>
                <p:cNvSpPr/>
                <p:nvPr/>
              </p:nvSpPr>
              <p:spPr>
                <a:xfrm>
                  <a:off x="4081577" y="3220209"/>
                  <a:ext cx="8856" cy="758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26" h="964" extrusionOk="0">
                      <a:moveTo>
                        <a:pt x="642" y="1"/>
                      </a:moveTo>
                      <a:cubicBezTo>
                        <a:pt x="218" y="1"/>
                        <a:pt x="1" y="521"/>
                        <a:pt x="303" y="823"/>
                      </a:cubicBezTo>
                      <a:cubicBezTo>
                        <a:pt x="400" y="920"/>
                        <a:pt x="520" y="964"/>
                        <a:pt x="638" y="964"/>
                      </a:cubicBezTo>
                      <a:cubicBezTo>
                        <a:pt x="887" y="964"/>
                        <a:pt x="1126" y="771"/>
                        <a:pt x="1126" y="484"/>
                      </a:cubicBezTo>
                      <a:cubicBezTo>
                        <a:pt x="1126" y="218"/>
                        <a:pt x="908" y="1"/>
                        <a:pt x="642" y="1"/>
                      </a:cubicBezTo>
                      <a:close/>
                    </a:path>
                  </a:pathLst>
                </a:custGeom>
                <a:solidFill>
                  <a:srgbClr val="869FB1"/>
                </a:solidFill>
                <a:ln>
                  <a:solidFill>
                    <a:srgbClr val="BBBB09">
                      <a:alpha val="32000"/>
                    </a:srgbClr>
                  </a:solidFill>
                </a:ln>
              </p:spPr>
              <p:txBody>
                <a:bodyPr spcFirstLastPara="1" wrap="square" lIns="243800" tIns="243800" rIns="243800" bIns="243800" anchor="ctr" anchorCtr="0">
                  <a:noAutofit/>
                </a:bodyPr>
                <a:lstStyle/>
                <a:p>
                  <a:endParaRPr sz="3733"/>
                </a:p>
              </p:txBody>
            </p:sp>
          </p:grpSp>
        </p:grpSp>
        <p:grpSp>
          <p:nvGrpSpPr>
            <p:cNvPr id="1343" name="Google Shape;11559;p117"/>
            <p:cNvGrpSpPr/>
            <p:nvPr/>
          </p:nvGrpSpPr>
          <p:grpSpPr>
            <a:xfrm>
              <a:off x="3869702" y="3066935"/>
              <a:ext cx="382664" cy="190294"/>
              <a:chOff x="3869702" y="3066935"/>
              <a:chExt cx="382664" cy="190294"/>
            </a:xfrm>
          </p:grpSpPr>
          <p:grpSp>
            <p:nvGrpSpPr>
              <p:cNvPr id="1600" name="Google Shape;11560;p117"/>
              <p:cNvGrpSpPr/>
              <p:nvPr/>
            </p:nvGrpSpPr>
            <p:grpSpPr>
              <a:xfrm>
                <a:off x="3888633" y="3082351"/>
                <a:ext cx="351172" cy="160698"/>
                <a:chOff x="3888633" y="3082351"/>
                <a:chExt cx="351172" cy="160698"/>
              </a:xfrm>
            </p:grpSpPr>
            <p:sp>
              <p:nvSpPr>
                <p:cNvPr id="1628" name="Google Shape;11561;p117"/>
                <p:cNvSpPr/>
                <p:nvPr/>
              </p:nvSpPr>
              <p:spPr>
                <a:xfrm>
                  <a:off x="3892440" y="3082351"/>
                  <a:ext cx="347366" cy="16069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166" h="20432" fill="none" extrusionOk="0">
                      <a:moveTo>
                        <a:pt x="7041" y="11529"/>
                      </a:moveTo>
                      <a:lnTo>
                        <a:pt x="22440" y="4162"/>
                      </a:lnTo>
                      <a:lnTo>
                        <a:pt x="34815" y="0"/>
                      </a:lnTo>
                      <a:lnTo>
                        <a:pt x="44166" y="484"/>
                      </a:lnTo>
                      <a:lnTo>
                        <a:pt x="38964" y="8565"/>
                      </a:lnTo>
                      <a:lnTo>
                        <a:pt x="33012" y="10065"/>
                      </a:lnTo>
                      <a:lnTo>
                        <a:pt x="22440" y="4839"/>
                      </a:lnTo>
                      <a:lnTo>
                        <a:pt x="18750" y="15424"/>
                      </a:lnTo>
                      <a:cubicBezTo>
                        <a:pt x="18750" y="15424"/>
                        <a:pt x="6206" y="11154"/>
                        <a:pt x="6557" y="11516"/>
                      </a:cubicBezTo>
                      <a:lnTo>
                        <a:pt x="0" y="20432"/>
                      </a:lnTo>
                    </a:path>
                  </a:pathLst>
                </a:custGeom>
                <a:noFill/>
                <a:ln w="1825" cap="flat" cmpd="sng">
                  <a:solidFill>
                    <a:srgbClr val="BBBB09">
                      <a:alpha val="32000"/>
                    </a:srgbClr>
                  </a:solidFill>
                  <a:prstDash val="solid"/>
                  <a:miter lim="12096"/>
                  <a:headEnd type="none" w="sm" len="sm"/>
                  <a:tailEnd type="none" w="sm" len="sm"/>
                </a:ln>
              </p:spPr>
              <p:txBody>
                <a:bodyPr spcFirstLastPara="1" wrap="square" lIns="243800" tIns="243800" rIns="243800" bIns="243800" anchor="ctr" anchorCtr="0">
                  <a:noAutofit/>
                </a:bodyPr>
                <a:lstStyle/>
                <a:p>
                  <a:endParaRPr sz="3733"/>
                </a:p>
              </p:txBody>
            </p:sp>
            <p:sp>
              <p:nvSpPr>
                <p:cNvPr id="1629" name="Google Shape;11562;p117"/>
                <p:cNvSpPr/>
                <p:nvPr/>
              </p:nvSpPr>
              <p:spPr>
                <a:xfrm>
                  <a:off x="3888633" y="3172924"/>
                  <a:ext cx="72979" cy="7012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279" h="8916" fill="none" extrusionOk="0">
                      <a:moveTo>
                        <a:pt x="0" y="8916"/>
                      </a:moveTo>
                      <a:lnTo>
                        <a:pt x="9279" y="6883"/>
                      </a:lnTo>
                      <a:lnTo>
                        <a:pt x="7041" y="0"/>
                      </a:lnTo>
                    </a:path>
                  </a:pathLst>
                </a:custGeom>
                <a:noFill/>
                <a:ln w="1825" cap="flat" cmpd="sng">
                  <a:solidFill>
                    <a:srgbClr val="BBBB09">
                      <a:alpha val="32000"/>
                    </a:srgbClr>
                  </a:solidFill>
                  <a:prstDash val="solid"/>
                  <a:miter lim="12096"/>
                  <a:headEnd type="none" w="sm" len="sm"/>
                  <a:tailEnd type="none" w="sm" len="sm"/>
                </a:ln>
              </p:spPr>
              <p:txBody>
                <a:bodyPr spcFirstLastPara="1" wrap="square" lIns="243800" tIns="243800" rIns="243800" bIns="243800" anchor="ctr" anchorCtr="0">
                  <a:noAutofit/>
                </a:bodyPr>
                <a:lstStyle/>
                <a:p>
                  <a:endParaRPr sz="3733"/>
                </a:p>
              </p:txBody>
            </p:sp>
            <p:sp>
              <p:nvSpPr>
                <p:cNvPr id="1630" name="Google Shape;11563;p117"/>
                <p:cNvSpPr/>
                <p:nvPr/>
              </p:nvSpPr>
              <p:spPr>
                <a:xfrm>
                  <a:off x="3960370" y="3203653"/>
                  <a:ext cx="79547" cy="1960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114" h="2493" fill="none" extrusionOk="0">
                      <a:moveTo>
                        <a:pt x="0" y="2493"/>
                      </a:moveTo>
                      <a:lnTo>
                        <a:pt x="10113" y="1"/>
                      </a:lnTo>
                    </a:path>
                  </a:pathLst>
                </a:custGeom>
                <a:noFill/>
                <a:ln w="1825" cap="flat" cmpd="sng">
                  <a:solidFill>
                    <a:srgbClr val="BBBB09">
                      <a:alpha val="32000"/>
                    </a:srgbClr>
                  </a:solidFill>
                  <a:prstDash val="solid"/>
                  <a:miter lim="12096"/>
                  <a:headEnd type="none" w="sm" len="sm"/>
                  <a:tailEnd type="none" w="sm" len="sm"/>
                </a:ln>
              </p:spPr>
              <p:txBody>
                <a:bodyPr spcFirstLastPara="1" wrap="square" lIns="243800" tIns="243800" rIns="243800" bIns="243800" anchor="ctr" anchorCtr="0">
                  <a:noAutofit/>
                </a:bodyPr>
                <a:lstStyle/>
                <a:p>
                  <a:endParaRPr sz="3733"/>
                </a:p>
              </p:txBody>
            </p:sp>
            <p:sp>
              <p:nvSpPr>
                <p:cNvPr id="1631" name="Google Shape;11564;p117"/>
                <p:cNvSpPr/>
                <p:nvPr/>
              </p:nvSpPr>
              <p:spPr>
                <a:xfrm>
                  <a:off x="4043613" y="3161504"/>
                  <a:ext cx="108474" cy="4215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792" h="5360" fill="none" extrusionOk="0">
                      <a:moveTo>
                        <a:pt x="1" y="5360"/>
                      </a:moveTo>
                      <a:lnTo>
                        <a:pt x="13791" y="1"/>
                      </a:lnTo>
                    </a:path>
                  </a:pathLst>
                </a:custGeom>
                <a:noFill/>
                <a:ln w="1825" cap="flat" cmpd="sng">
                  <a:solidFill>
                    <a:srgbClr val="BBBB09">
                      <a:alpha val="32000"/>
                    </a:srgbClr>
                  </a:solidFill>
                  <a:prstDash val="solid"/>
                  <a:miter lim="12096"/>
                  <a:headEnd type="none" w="sm" len="sm"/>
                  <a:tailEnd type="none" w="sm" len="sm"/>
                </a:ln>
              </p:spPr>
              <p:txBody>
                <a:bodyPr spcFirstLastPara="1" wrap="square" lIns="243800" tIns="243800" rIns="243800" bIns="243800" anchor="ctr" anchorCtr="0">
                  <a:noAutofit/>
                </a:bodyPr>
                <a:lstStyle/>
                <a:p>
                  <a:endParaRPr sz="3733"/>
                </a:p>
              </p:txBody>
            </p:sp>
            <p:sp>
              <p:nvSpPr>
                <p:cNvPr id="1632" name="Google Shape;11565;p117"/>
                <p:cNvSpPr/>
                <p:nvPr/>
              </p:nvSpPr>
              <p:spPr>
                <a:xfrm>
                  <a:off x="4152079" y="3082351"/>
                  <a:ext cx="17224" cy="8296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90" h="10549" fill="none" extrusionOk="0">
                      <a:moveTo>
                        <a:pt x="0" y="10549"/>
                      </a:moveTo>
                      <a:lnTo>
                        <a:pt x="2190" y="0"/>
                      </a:lnTo>
                    </a:path>
                  </a:pathLst>
                </a:custGeom>
                <a:noFill/>
                <a:ln w="1825" cap="flat" cmpd="sng">
                  <a:solidFill>
                    <a:srgbClr val="BBBB09">
                      <a:alpha val="32000"/>
                    </a:srgbClr>
                  </a:solidFill>
                  <a:prstDash val="solid"/>
                  <a:miter lim="12096"/>
                  <a:headEnd type="none" w="sm" len="sm"/>
                  <a:tailEnd type="none" w="sm" len="sm"/>
                </a:ln>
              </p:spPr>
              <p:txBody>
                <a:bodyPr spcFirstLastPara="1" wrap="square" lIns="243800" tIns="243800" rIns="243800" bIns="243800" anchor="ctr" anchorCtr="0">
                  <a:noAutofit/>
                </a:bodyPr>
                <a:lstStyle/>
                <a:p>
                  <a:endParaRPr sz="3733"/>
                </a:p>
              </p:txBody>
            </p:sp>
            <p:sp>
              <p:nvSpPr>
                <p:cNvPr id="1633" name="Google Shape;11566;p117"/>
                <p:cNvSpPr/>
                <p:nvPr/>
              </p:nvSpPr>
              <p:spPr>
                <a:xfrm>
                  <a:off x="4169296" y="3082351"/>
                  <a:ext cx="25797" cy="6355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280" h="8081" fill="none" extrusionOk="0">
                      <a:moveTo>
                        <a:pt x="1" y="0"/>
                      </a:moveTo>
                      <a:lnTo>
                        <a:pt x="3279" y="8081"/>
                      </a:lnTo>
                    </a:path>
                  </a:pathLst>
                </a:custGeom>
                <a:noFill/>
                <a:ln w="1825" cap="flat" cmpd="sng">
                  <a:solidFill>
                    <a:srgbClr val="BBBB09">
                      <a:alpha val="32000"/>
                    </a:srgbClr>
                  </a:solidFill>
                  <a:prstDash val="solid"/>
                  <a:miter lim="12096"/>
                  <a:headEnd type="none" w="sm" len="sm"/>
                  <a:tailEnd type="none" w="sm" len="sm"/>
                </a:ln>
              </p:spPr>
              <p:txBody>
                <a:bodyPr spcFirstLastPara="1" wrap="square" lIns="243800" tIns="243800" rIns="243800" bIns="243800" anchor="ctr" anchorCtr="0">
                  <a:noAutofit/>
                </a:bodyPr>
                <a:lstStyle/>
                <a:p>
                  <a:endParaRPr sz="3733"/>
                </a:p>
              </p:txBody>
            </p:sp>
          </p:grpSp>
          <p:grpSp>
            <p:nvGrpSpPr>
              <p:cNvPr id="1601" name="Google Shape;11567;p117"/>
              <p:cNvGrpSpPr/>
              <p:nvPr/>
            </p:nvGrpSpPr>
            <p:grpSpPr>
              <a:xfrm>
                <a:off x="4143703" y="3066935"/>
                <a:ext cx="37783" cy="32357"/>
                <a:chOff x="4143703" y="3066935"/>
                <a:chExt cx="37783" cy="32357"/>
              </a:xfrm>
            </p:grpSpPr>
            <p:sp>
              <p:nvSpPr>
                <p:cNvPr id="1626" name="Google Shape;11568;p117"/>
                <p:cNvSpPr/>
                <p:nvPr/>
              </p:nvSpPr>
              <p:spPr>
                <a:xfrm>
                  <a:off x="4143703" y="3066935"/>
                  <a:ext cx="37783" cy="3235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804" h="4114" extrusionOk="0">
                      <a:moveTo>
                        <a:pt x="2731" y="0"/>
                      </a:moveTo>
                      <a:cubicBezTo>
                        <a:pt x="2227" y="0"/>
                        <a:pt x="1713" y="188"/>
                        <a:pt x="1295" y="605"/>
                      </a:cubicBezTo>
                      <a:cubicBezTo>
                        <a:pt x="1" y="1900"/>
                        <a:pt x="920" y="4114"/>
                        <a:pt x="2747" y="4114"/>
                      </a:cubicBezTo>
                      <a:cubicBezTo>
                        <a:pt x="3884" y="4114"/>
                        <a:pt x="4803" y="3194"/>
                        <a:pt x="4803" y="2069"/>
                      </a:cubicBezTo>
                      <a:cubicBezTo>
                        <a:pt x="4803" y="824"/>
                        <a:pt x="3788" y="0"/>
                        <a:pt x="2731" y="0"/>
                      </a:cubicBezTo>
                      <a:close/>
                    </a:path>
                  </a:pathLst>
                </a:custGeom>
                <a:solidFill>
                  <a:srgbClr val="CFD9E0"/>
                </a:solidFill>
                <a:ln>
                  <a:solidFill>
                    <a:srgbClr val="BBBB09">
                      <a:alpha val="32000"/>
                    </a:srgbClr>
                  </a:solidFill>
                </a:ln>
              </p:spPr>
              <p:txBody>
                <a:bodyPr spcFirstLastPara="1" wrap="square" lIns="243800" tIns="243800" rIns="243800" bIns="243800" anchor="ctr" anchorCtr="0">
                  <a:noAutofit/>
                </a:bodyPr>
                <a:lstStyle/>
                <a:p>
                  <a:endParaRPr sz="3733"/>
                </a:p>
              </p:txBody>
            </p:sp>
            <p:sp>
              <p:nvSpPr>
                <p:cNvPr id="1627" name="Google Shape;11569;p117"/>
                <p:cNvSpPr/>
                <p:nvPr/>
              </p:nvSpPr>
              <p:spPr>
                <a:xfrm>
                  <a:off x="4158741" y="3076641"/>
                  <a:ext cx="13040" cy="1304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8" h="1658" extrusionOk="0">
                      <a:moveTo>
                        <a:pt x="835" y="1"/>
                      </a:moveTo>
                      <a:cubicBezTo>
                        <a:pt x="375" y="1"/>
                        <a:pt x="0" y="376"/>
                        <a:pt x="0" y="823"/>
                      </a:cubicBezTo>
                      <a:cubicBezTo>
                        <a:pt x="0" y="1283"/>
                        <a:pt x="375" y="1658"/>
                        <a:pt x="835" y="1658"/>
                      </a:cubicBezTo>
                      <a:cubicBezTo>
                        <a:pt x="1294" y="1658"/>
                        <a:pt x="1657" y="1283"/>
                        <a:pt x="1657" y="823"/>
                      </a:cubicBezTo>
                      <a:cubicBezTo>
                        <a:pt x="1657" y="376"/>
                        <a:pt x="1294" y="1"/>
                        <a:pt x="835" y="1"/>
                      </a:cubicBezTo>
                      <a:close/>
                    </a:path>
                  </a:pathLst>
                </a:custGeom>
                <a:solidFill>
                  <a:srgbClr val="869FB1"/>
                </a:solidFill>
                <a:ln>
                  <a:solidFill>
                    <a:srgbClr val="BBBB09">
                      <a:alpha val="32000"/>
                    </a:srgbClr>
                  </a:solidFill>
                </a:ln>
              </p:spPr>
              <p:txBody>
                <a:bodyPr spcFirstLastPara="1" wrap="square" lIns="243800" tIns="243800" rIns="243800" bIns="243800" anchor="ctr" anchorCtr="0">
                  <a:noAutofit/>
                </a:bodyPr>
                <a:lstStyle/>
                <a:p>
                  <a:endParaRPr sz="3733"/>
                </a:p>
              </p:txBody>
            </p:sp>
          </p:grpSp>
          <p:grpSp>
            <p:nvGrpSpPr>
              <p:cNvPr id="1602" name="Google Shape;11570;p117"/>
              <p:cNvGrpSpPr/>
              <p:nvPr/>
            </p:nvGrpSpPr>
            <p:grpSpPr>
              <a:xfrm>
                <a:off x="4044565" y="3103563"/>
                <a:ext cx="37783" cy="32451"/>
                <a:chOff x="4044565" y="3103563"/>
                <a:chExt cx="37783" cy="32451"/>
              </a:xfrm>
            </p:grpSpPr>
            <p:sp>
              <p:nvSpPr>
                <p:cNvPr id="1624" name="Google Shape;11571;p117"/>
                <p:cNvSpPr/>
                <p:nvPr/>
              </p:nvSpPr>
              <p:spPr>
                <a:xfrm>
                  <a:off x="4044565" y="3103563"/>
                  <a:ext cx="37783" cy="3245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804" h="4126" extrusionOk="0">
                      <a:moveTo>
                        <a:pt x="2731" y="1"/>
                      </a:moveTo>
                      <a:cubicBezTo>
                        <a:pt x="2227" y="1"/>
                        <a:pt x="1713" y="188"/>
                        <a:pt x="1295" y="606"/>
                      </a:cubicBezTo>
                      <a:cubicBezTo>
                        <a:pt x="1" y="1900"/>
                        <a:pt x="908" y="4114"/>
                        <a:pt x="2747" y="4126"/>
                      </a:cubicBezTo>
                      <a:cubicBezTo>
                        <a:pt x="3884" y="4114"/>
                        <a:pt x="4803" y="3194"/>
                        <a:pt x="4803" y="2069"/>
                      </a:cubicBezTo>
                      <a:cubicBezTo>
                        <a:pt x="4803" y="824"/>
                        <a:pt x="3788" y="1"/>
                        <a:pt x="2731" y="1"/>
                      </a:cubicBezTo>
                      <a:close/>
                    </a:path>
                  </a:pathLst>
                </a:custGeom>
                <a:solidFill>
                  <a:srgbClr val="CFD9E0"/>
                </a:solidFill>
                <a:ln>
                  <a:solidFill>
                    <a:srgbClr val="BBBB09">
                      <a:alpha val="32000"/>
                    </a:srgbClr>
                  </a:solidFill>
                </a:ln>
              </p:spPr>
              <p:txBody>
                <a:bodyPr spcFirstLastPara="1" wrap="square" lIns="243800" tIns="243800" rIns="243800" bIns="243800" anchor="ctr" anchorCtr="0">
                  <a:noAutofit/>
                </a:bodyPr>
                <a:lstStyle/>
                <a:p>
                  <a:endParaRPr sz="3733"/>
                </a:p>
              </p:txBody>
            </p:sp>
            <p:sp>
              <p:nvSpPr>
                <p:cNvPr id="1625" name="Google Shape;11572;p117"/>
                <p:cNvSpPr/>
                <p:nvPr/>
              </p:nvSpPr>
              <p:spPr>
                <a:xfrm>
                  <a:off x="4059602" y="3113268"/>
                  <a:ext cx="13040" cy="1304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8" h="1659" extrusionOk="0">
                      <a:moveTo>
                        <a:pt x="835" y="1"/>
                      </a:moveTo>
                      <a:cubicBezTo>
                        <a:pt x="375" y="1"/>
                        <a:pt x="0" y="376"/>
                        <a:pt x="0" y="835"/>
                      </a:cubicBezTo>
                      <a:cubicBezTo>
                        <a:pt x="0" y="1283"/>
                        <a:pt x="375" y="1658"/>
                        <a:pt x="835" y="1658"/>
                      </a:cubicBezTo>
                      <a:cubicBezTo>
                        <a:pt x="1295" y="1658"/>
                        <a:pt x="1657" y="1283"/>
                        <a:pt x="1657" y="835"/>
                      </a:cubicBezTo>
                      <a:cubicBezTo>
                        <a:pt x="1657" y="376"/>
                        <a:pt x="1295" y="1"/>
                        <a:pt x="835" y="1"/>
                      </a:cubicBezTo>
                      <a:close/>
                    </a:path>
                  </a:pathLst>
                </a:custGeom>
                <a:solidFill>
                  <a:srgbClr val="869FB1"/>
                </a:solidFill>
                <a:ln>
                  <a:solidFill>
                    <a:srgbClr val="BBBB09">
                      <a:alpha val="32000"/>
                    </a:srgbClr>
                  </a:solidFill>
                </a:ln>
              </p:spPr>
              <p:txBody>
                <a:bodyPr spcFirstLastPara="1" wrap="square" lIns="243800" tIns="243800" rIns="243800" bIns="243800" anchor="ctr" anchorCtr="0">
                  <a:noAutofit/>
                </a:bodyPr>
                <a:lstStyle/>
                <a:p>
                  <a:endParaRPr sz="3733"/>
                </a:p>
              </p:txBody>
            </p:sp>
          </p:grpSp>
          <p:grpSp>
            <p:nvGrpSpPr>
              <p:cNvPr id="1603" name="Google Shape;11573;p117"/>
              <p:cNvGrpSpPr/>
              <p:nvPr/>
            </p:nvGrpSpPr>
            <p:grpSpPr>
              <a:xfrm>
                <a:off x="4017454" y="3188237"/>
                <a:ext cx="37776" cy="32357"/>
                <a:chOff x="4017454" y="3188237"/>
                <a:chExt cx="37776" cy="32357"/>
              </a:xfrm>
            </p:grpSpPr>
            <p:sp>
              <p:nvSpPr>
                <p:cNvPr id="1622" name="Google Shape;11574;p117"/>
                <p:cNvSpPr/>
                <p:nvPr/>
              </p:nvSpPr>
              <p:spPr>
                <a:xfrm>
                  <a:off x="4017454" y="3188237"/>
                  <a:ext cx="37776" cy="3235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803" h="4114" extrusionOk="0">
                      <a:moveTo>
                        <a:pt x="2732" y="0"/>
                      </a:moveTo>
                      <a:cubicBezTo>
                        <a:pt x="2227" y="0"/>
                        <a:pt x="1713" y="188"/>
                        <a:pt x="1295" y="606"/>
                      </a:cubicBezTo>
                      <a:cubicBezTo>
                        <a:pt x="0" y="1900"/>
                        <a:pt x="908" y="4114"/>
                        <a:pt x="2746" y="4114"/>
                      </a:cubicBezTo>
                      <a:cubicBezTo>
                        <a:pt x="3883" y="4114"/>
                        <a:pt x="4803" y="3195"/>
                        <a:pt x="4803" y="2057"/>
                      </a:cubicBezTo>
                      <a:cubicBezTo>
                        <a:pt x="4803" y="821"/>
                        <a:pt x="3789" y="0"/>
                        <a:pt x="2732" y="0"/>
                      </a:cubicBezTo>
                      <a:close/>
                    </a:path>
                  </a:pathLst>
                </a:custGeom>
                <a:solidFill>
                  <a:srgbClr val="CFD9E0"/>
                </a:solidFill>
                <a:ln>
                  <a:solidFill>
                    <a:srgbClr val="BBBB09">
                      <a:alpha val="32000"/>
                    </a:srgbClr>
                  </a:solidFill>
                </a:ln>
              </p:spPr>
              <p:txBody>
                <a:bodyPr spcFirstLastPara="1" wrap="square" lIns="243800" tIns="243800" rIns="243800" bIns="243800" anchor="ctr" anchorCtr="0">
                  <a:noAutofit/>
                </a:bodyPr>
                <a:lstStyle/>
                <a:p>
                  <a:endParaRPr sz="3733"/>
                </a:p>
              </p:txBody>
            </p:sp>
            <p:sp>
              <p:nvSpPr>
                <p:cNvPr id="1623" name="Google Shape;11575;p117"/>
                <p:cNvSpPr/>
                <p:nvPr/>
              </p:nvSpPr>
              <p:spPr>
                <a:xfrm>
                  <a:off x="4032484" y="3197943"/>
                  <a:ext cx="13040" cy="1304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8" h="1659" extrusionOk="0">
                      <a:moveTo>
                        <a:pt x="835" y="1"/>
                      </a:moveTo>
                      <a:cubicBezTo>
                        <a:pt x="376" y="1"/>
                        <a:pt x="1" y="376"/>
                        <a:pt x="1" y="823"/>
                      </a:cubicBezTo>
                      <a:cubicBezTo>
                        <a:pt x="1" y="1283"/>
                        <a:pt x="376" y="1658"/>
                        <a:pt x="835" y="1658"/>
                      </a:cubicBezTo>
                      <a:cubicBezTo>
                        <a:pt x="1295" y="1658"/>
                        <a:pt x="1658" y="1283"/>
                        <a:pt x="1658" y="823"/>
                      </a:cubicBezTo>
                      <a:cubicBezTo>
                        <a:pt x="1658" y="376"/>
                        <a:pt x="1295" y="1"/>
                        <a:pt x="835" y="1"/>
                      </a:cubicBezTo>
                      <a:close/>
                    </a:path>
                  </a:pathLst>
                </a:custGeom>
                <a:solidFill>
                  <a:srgbClr val="869FB1"/>
                </a:solidFill>
                <a:ln>
                  <a:solidFill>
                    <a:srgbClr val="BBBB09">
                      <a:alpha val="32000"/>
                    </a:srgbClr>
                  </a:solidFill>
                </a:ln>
              </p:spPr>
              <p:txBody>
                <a:bodyPr spcFirstLastPara="1" wrap="square" lIns="243800" tIns="243800" rIns="243800" bIns="243800" anchor="ctr" anchorCtr="0">
                  <a:noAutofit/>
                </a:bodyPr>
                <a:lstStyle/>
                <a:p>
                  <a:endParaRPr sz="3733"/>
                </a:p>
              </p:txBody>
            </p:sp>
          </p:grpSp>
          <p:grpSp>
            <p:nvGrpSpPr>
              <p:cNvPr id="1604" name="Google Shape;11576;p117"/>
              <p:cNvGrpSpPr/>
              <p:nvPr/>
            </p:nvGrpSpPr>
            <p:grpSpPr>
              <a:xfrm>
                <a:off x="3921548" y="3157509"/>
                <a:ext cx="37783" cy="32357"/>
                <a:chOff x="3921548" y="3157509"/>
                <a:chExt cx="37783" cy="32357"/>
              </a:xfrm>
            </p:grpSpPr>
            <p:sp>
              <p:nvSpPr>
                <p:cNvPr id="1620" name="Google Shape;11577;p117"/>
                <p:cNvSpPr/>
                <p:nvPr/>
              </p:nvSpPr>
              <p:spPr>
                <a:xfrm>
                  <a:off x="3921548" y="3157509"/>
                  <a:ext cx="37783" cy="3235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804" h="4114" extrusionOk="0">
                      <a:moveTo>
                        <a:pt x="2732" y="0"/>
                      </a:moveTo>
                      <a:cubicBezTo>
                        <a:pt x="2228" y="0"/>
                        <a:pt x="1713" y="187"/>
                        <a:pt x="1295" y="606"/>
                      </a:cubicBezTo>
                      <a:cubicBezTo>
                        <a:pt x="1" y="1900"/>
                        <a:pt x="908" y="4114"/>
                        <a:pt x="2747" y="4114"/>
                      </a:cubicBezTo>
                      <a:cubicBezTo>
                        <a:pt x="3872" y="4114"/>
                        <a:pt x="4803" y="3194"/>
                        <a:pt x="4803" y="2057"/>
                      </a:cubicBezTo>
                      <a:cubicBezTo>
                        <a:pt x="4803" y="821"/>
                        <a:pt x="3789" y="0"/>
                        <a:pt x="2732" y="0"/>
                      </a:cubicBezTo>
                      <a:close/>
                    </a:path>
                  </a:pathLst>
                </a:custGeom>
                <a:solidFill>
                  <a:srgbClr val="CFD9E0"/>
                </a:solidFill>
                <a:ln>
                  <a:solidFill>
                    <a:srgbClr val="BBBB09">
                      <a:alpha val="32000"/>
                    </a:srgbClr>
                  </a:solidFill>
                </a:ln>
              </p:spPr>
              <p:txBody>
                <a:bodyPr spcFirstLastPara="1" wrap="square" lIns="243800" tIns="243800" rIns="243800" bIns="243800" anchor="ctr" anchorCtr="0">
                  <a:noAutofit/>
                </a:bodyPr>
                <a:lstStyle/>
                <a:p>
                  <a:endParaRPr sz="3733"/>
                </a:p>
              </p:txBody>
            </p:sp>
            <p:sp>
              <p:nvSpPr>
                <p:cNvPr id="1621" name="Google Shape;11578;p117"/>
                <p:cNvSpPr/>
                <p:nvPr/>
              </p:nvSpPr>
              <p:spPr>
                <a:xfrm>
                  <a:off x="3936586" y="3167214"/>
                  <a:ext cx="13040" cy="1304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8" h="1658" extrusionOk="0">
                      <a:moveTo>
                        <a:pt x="835" y="1"/>
                      </a:moveTo>
                      <a:cubicBezTo>
                        <a:pt x="375" y="1"/>
                        <a:pt x="0" y="364"/>
                        <a:pt x="0" y="823"/>
                      </a:cubicBezTo>
                      <a:cubicBezTo>
                        <a:pt x="0" y="1283"/>
                        <a:pt x="375" y="1658"/>
                        <a:pt x="835" y="1658"/>
                      </a:cubicBezTo>
                      <a:cubicBezTo>
                        <a:pt x="1282" y="1658"/>
                        <a:pt x="1657" y="1283"/>
                        <a:pt x="1657" y="823"/>
                      </a:cubicBezTo>
                      <a:cubicBezTo>
                        <a:pt x="1657" y="364"/>
                        <a:pt x="1282" y="1"/>
                        <a:pt x="835" y="1"/>
                      </a:cubicBezTo>
                      <a:close/>
                    </a:path>
                  </a:pathLst>
                </a:custGeom>
                <a:solidFill>
                  <a:srgbClr val="869FB1"/>
                </a:solidFill>
                <a:ln>
                  <a:solidFill>
                    <a:srgbClr val="BBBB09">
                      <a:alpha val="32000"/>
                    </a:srgbClr>
                  </a:solidFill>
                </a:ln>
              </p:spPr>
              <p:txBody>
                <a:bodyPr spcFirstLastPara="1" wrap="square" lIns="243800" tIns="243800" rIns="243800" bIns="243800" anchor="ctr" anchorCtr="0">
                  <a:noAutofit/>
                </a:bodyPr>
                <a:lstStyle/>
                <a:p>
                  <a:endParaRPr sz="3733"/>
                </a:p>
              </p:txBody>
            </p:sp>
          </p:grpSp>
          <p:grpSp>
            <p:nvGrpSpPr>
              <p:cNvPr id="1605" name="Google Shape;11579;p117"/>
              <p:cNvGrpSpPr/>
              <p:nvPr/>
            </p:nvGrpSpPr>
            <p:grpSpPr>
              <a:xfrm>
                <a:off x="3939056" y="3211620"/>
                <a:ext cx="37783" cy="32380"/>
                <a:chOff x="3939056" y="3211620"/>
                <a:chExt cx="37783" cy="32380"/>
              </a:xfrm>
            </p:grpSpPr>
            <p:sp>
              <p:nvSpPr>
                <p:cNvPr id="1618" name="Google Shape;11580;p117"/>
                <p:cNvSpPr/>
                <p:nvPr/>
              </p:nvSpPr>
              <p:spPr>
                <a:xfrm>
                  <a:off x="3939056" y="3211620"/>
                  <a:ext cx="37783" cy="3238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804" h="4117" extrusionOk="0">
                      <a:moveTo>
                        <a:pt x="2737" y="1"/>
                      </a:moveTo>
                      <a:cubicBezTo>
                        <a:pt x="2231" y="1"/>
                        <a:pt x="1715" y="189"/>
                        <a:pt x="1295" y="609"/>
                      </a:cubicBezTo>
                      <a:cubicBezTo>
                        <a:pt x="1" y="1903"/>
                        <a:pt x="920" y="4117"/>
                        <a:pt x="2759" y="4117"/>
                      </a:cubicBezTo>
                      <a:cubicBezTo>
                        <a:pt x="3884" y="4117"/>
                        <a:pt x="4803" y="3197"/>
                        <a:pt x="4803" y="2060"/>
                      </a:cubicBezTo>
                      <a:cubicBezTo>
                        <a:pt x="4803" y="818"/>
                        <a:pt x="3792" y="1"/>
                        <a:pt x="2737" y="1"/>
                      </a:cubicBezTo>
                      <a:close/>
                    </a:path>
                  </a:pathLst>
                </a:custGeom>
                <a:solidFill>
                  <a:srgbClr val="CFD9E0"/>
                </a:solidFill>
                <a:ln>
                  <a:solidFill>
                    <a:srgbClr val="BBBB09">
                      <a:alpha val="32000"/>
                    </a:srgbClr>
                  </a:solidFill>
                </a:ln>
              </p:spPr>
              <p:txBody>
                <a:bodyPr spcFirstLastPara="1" wrap="square" lIns="243800" tIns="243800" rIns="243800" bIns="243800" anchor="ctr" anchorCtr="0">
                  <a:noAutofit/>
                </a:bodyPr>
                <a:lstStyle/>
                <a:p>
                  <a:endParaRPr sz="3733"/>
                </a:p>
              </p:txBody>
            </p:sp>
            <p:sp>
              <p:nvSpPr>
                <p:cNvPr id="1619" name="Google Shape;11581;p117"/>
                <p:cNvSpPr/>
                <p:nvPr/>
              </p:nvSpPr>
              <p:spPr>
                <a:xfrm>
                  <a:off x="3954188" y="3221255"/>
                  <a:ext cx="13040" cy="1304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8" h="1658" extrusionOk="0">
                      <a:moveTo>
                        <a:pt x="823" y="1"/>
                      </a:moveTo>
                      <a:cubicBezTo>
                        <a:pt x="375" y="1"/>
                        <a:pt x="0" y="376"/>
                        <a:pt x="0" y="835"/>
                      </a:cubicBezTo>
                      <a:cubicBezTo>
                        <a:pt x="0" y="1295"/>
                        <a:pt x="375" y="1658"/>
                        <a:pt x="823" y="1658"/>
                      </a:cubicBezTo>
                      <a:cubicBezTo>
                        <a:pt x="1282" y="1658"/>
                        <a:pt x="1657" y="1295"/>
                        <a:pt x="1657" y="835"/>
                      </a:cubicBezTo>
                      <a:cubicBezTo>
                        <a:pt x="1657" y="376"/>
                        <a:pt x="1282" y="1"/>
                        <a:pt x="823" y="1"/>
                      </a:cubicBezTo>
                      <a:close/>
                    </a:path>
                  </a:pathLst>
                </a:custGeom>
                <a:solidFill>
                  <a:srgbClr val="869FB1"/>
                </a:solidFill>
                <a:ln>
                  <a:solidFill>
                    <a:srgbClr val="BBBB09">
                      <a:alpha val="32000"/>
                    </a:srgbClr>
                  </a:solidFill>
                </a:ln>
              </p:spPr>
              <p:txBody>
                <a:bodyPr spcFirstLastPara="1" wrap="square" lIns="243800" tIns="243800" rIns="243800" bIns="243800" anchor="ctr" anchorCtr="0">
                  <a:noAutofit/>
                </a:bodyPr>
                <a:lstStyle/>
                <a:p>
                  <a:endParaRPr sz="3733"/>
                </a:p>
              </p:txBody>
            </p:sp>
          </p:grpSp>
          <p:grpSp>
            <p:nvGrpSpPr>
              <p:cNvPr id="1606" name="Google Shape;11582;p117"/>
              <p:cNvGrpSpPr/>
              <p:nvPr/>
            </p:nvGrpSpPr>
            <p:grpSpPr>
              <a:xfrm>
                <a:off x="4176240" y="3136965"/>
                <a:ext cx="31405" cy="26930"/>
                <a:chOff x="4176240" y="3136965"/>
                <a:chExt cx="31405" cy="26930"/>
              </a:xfrm>
            </p:grpSpPr>
            <p:sp>
              <p:nvSpPr>
                <p:cNvPr id="1616" name="Google Shape;11583;p117"/>
                <p:cNvSpPr/>
                <p:nvPr/>
              </p:nvSpPr>
              <p:spPr>
                <a:xfrm>
                  <a:off x="4176240" y="3136965"/>
                  <a:ext cx="31405" cy="2693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993" h="3424" extrusionOk="0">
                      <a:moveTo>
                        <a:pt x="2268" y="1"/>
                      </a:moveTo>
                      <a:cubicBezTo>
                        <a:pt x="1846" y="1"/>
                        <a:pt x="1415" y="158"/>
                        <a:pt x="1065" y="508"/>
                      </a:cubicBezTo>
                      <a:cubicBezTo>
                        <a:pt x="1" y="1585"/>
                        <a:pt x="763" y="3423"/>
                        <a:pt x="2275" y="3423"/>
                      </a:cubicBezTo>
                      <a:cubicBezTo>
                        <a:pt x="3231" y="3423"/>
                        <a:pt x="3993" y="2649"/>
                        <a:pt x="3993" y="1705"/>
                      </a:cubicBezTo>
                      <a:cubicBezTo>
                        <a:pt x="3985" y="677"/>
                        <a:pt x="3145" y="1"/>
                        <a:pt x="2268" y="1"/>
                      </a:cubicBezTo>
                      <a:close/>
                    </a:path>
                  </a:pathLst>
                </a:custGeom>
                <a:solidFill>
                  <a:srgbClr val="CFD9E0"/>
                </a:solidFill>
                <a:ln>
                  <a:solidFill>
                    <a:srgbClr val="BBBB09">
                      <a:alpha val="32000"/>
                    </a:srgbClr>
                  </a:solidFill>
                </a:ln>
              </p:spPr>
              <p:txBody>
                <a:bodyPr spcFirstLastPara="1" wrap="square" lIns="243800" tIns="243800" rIns="243800" bIns="243800" anchor="ctr" anchorCtr="0">
                  <a:noAutofit/>
                </a:bodyPr>
                <a:lstStyle/>
                <a:p>
                  <a:endParaRPr sz="3733"/>
                </a:p>
              </p:txBody>
            </p:sp>
            <p:sp>
              <p:nvSpPr>
                <p:cNvPr id="1617" name="Google Shape;11584;p117"/>
                <p:cNvSpPr/>
                <p:nvPr/>
              </p:nvSpPr>
              <p:spPr>
                <a:xfrm>
                  <a:off x="4190327" y="3146663"/>
                  <a:ext cx="7613" cy="762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68" h="969" extrusionOk="0">
                      <a:moveTo>
                        <a:pt x="484" y="1"/>
                      </a:moveTo>
                      <a:cubicBezTo>
                        <a:pt x="218" y="1"/>
                        <a:pt x="0" y="218"/>
                        <a:pt x="0" y="485"/>
                      </a:cubicBezTo>
                      <a:cubicBezTo>
                        <a:pt x="0" y="751"/>
                        <a:pt x="218" y="968"/>
                        <a:pt x="484" y="968"/>
                      </a:cubicBezTo>
                      <a:cubicBezTo>
                        <a:pt x="750" y="968"/>
                        <a:pt x="968" y="751"/>
                        <a:pt x="968" y="485"/>
                      </a:cubicBezTo>
                      <a:cubicBezTo>
                        <a:pt x="968" y="218"/>
                        <a:pt x="750" y="1"/>
                        <a:pt x="484" y="1"/>
                      </a:cubicBezTo>
                      <a:close/>
                    </a:path>
                  </a:pathLst>
                </a:custGeom>
                <a:solidFill>
                  <a:srgbClr val="869FB1"/>
                </a:solidFill>
                <a:ln>
                  <a:solidFill>
                    <a:srgbClr val="BBBB09">
                      <a:alpha val="32000"/>
                    </a:srgbClr>
                  </a:solidFill>
                </a:ln>
              </p:spPr>
              <p:txBody>
                <a:bodyPr spcFirstLastPara="1" wrap="square" lIns="243800" tIns="243800" rIns="243800" bIns="243800" anchor="ctr" anchorCtr="0">
                  <a:noAutofit/>
                </a:bodyPr>
                <a:lstStyle/>
                <a:p>
                  <a:endParaRPr sz="3733"/>
                </a:p>
              </p:txBody>
            </p:sp>
          </p:grpSp>
          <p:grpSp>
            <p:nvGrpSpPr>
              <p:cNvPr id="1607" name="Google Shape;11585;p117"/>
              <p:cNvGrpSpPr/>
              <p:nvPr/>
            </p:nvGrpSpPr>
            <p:grpSpPr>
              <a:xfrm>
                <a:off x="4133148" y="3152593"/>
                <a:ext cx="31499" cy="27001"/>
                <a:chOff x="4133148" y="3152593"/>
                <a:chExt cx="31499" cy="27001"/>
              </a:xfrm>
            </p:grpSpPr>
            <p:sp>
              <p:nvSpPr>
                <p:cNvPr id="1614" name="Google Shape;11586;p117"/>
                <p:cNvSpPr/>
                <p:nvPr/>
              </p:nvSpPr>
              <p:spPr>
                <a:xfrm>
                  <a:off x="4133148" y="3152593"/>
                  <a:ext cx="31499" cy="2700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5" h="3433" extrusionOk="0">
                      <a:moveTo>
                        <a:pt x="2284" y="1"/>
                      </a:moveTo>
                      <a:cubicBezTo>
                        <a:pt x="1865" y="1"/>
                        <a:pt x="1437" y="157"/>
                        <a:pt x="1089" y="505"/>
                      </a:cubicBezTo>
                      <a:cubicBezTo>
                        <a:pt x="0" y="1581"/>
                        <a:pt x="774" y="3432"/>
                        <a:pt x="2298" y="3432"/>
                      </a:cubicBezTo>
                      <a:cubicBezTo>
                        <a:pt x="3242" y="3432"/>
                        <a:pt x="4004" y="2658"/>
                        <a:pt x="4004" y="1714"/>
                      </a:cubicBezTo>
                      <a:cubicBezTo>
                        <a:pt x="4004" y="683"/>
                        <a:pt x="3162" y="1"/>
                        <a:pt x="2284" y="1"/>
                      </a:cubicBezTo>
                      <a:close/>
                    </a:path>
                  </a:pathLst>
                </a:custGeom>
                <a:solidFill>
                  <a:srgbClr val="CFD9E0"/>
                </a:solidFill>
                <a:ln>
                  <a:solidFill>
                    <a:srgbClr val="BBBB09">
                      <a:alpha val="32000"/>
                    </a:srgbClr>
                  </a:solidFill>
                </a:ln>
              </p:spPr>
              <p:txBody>
                <a:bodyPr spcFirstLastPara="1" wrap="square" lIns="243800" tIns="243800" rIns="243800" bIns="243800" anchor="ctr" anchorCtr="0">
                  <a:noAutofit/>
                </a:bodyPr>
                <a:lstStyle/>
                <a:p>
                  <a:endParaRPr sz="3733"/>
                </a:p>
              </p:txBody>
            </p:sp>
            <p:sp>
              <p:nvSpPr>
                <p:cNvPr id="1615" name="Google Shape;11587;p117"/>
                <p:cNvSpPr/>
                <p:nvPr/>
              </p:nvSpPr>
              <p:spPr>
                <a:xfrm>
                  <a:off x="4147321" y="3162267"/>
                  <a:ext cx="7621" cy="762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69" h="969" extrusionOk="0">
                      <a:moveTo>
                        <a:pt x="484" y="1"/>
                      </a:moveTo>
                      <a:cubicBezTo>
                        <a:pt x="218" y="1"/>
                        <a:pt x="0" y="218"/>
                        <a:pt x="0" y="484"/>
                      </a:cubicBezTo>
                      <a:cubicBezTo>
                        <a:pt x="0" y="751"/>
                        <a:pt x="218" y="968"/>
                        <a:pt x="484" y="968"/>
                      </a:cubicBezTo>
                      <a:cubicBezTo>
                        <a:pt x="763" y="968"/>
                        <a:pt x="968" y="751"/>
                        <a:pt x="968" y="484"/>
                      </a:cubicBezTo>
                      <a:cubicBezTo>
                        <a:pt x="968" y="218"/>
                        <a:pt x="763" y="1"/>
                        <a:pt x="484" y="1"/>
                      </a:cubicBezTo>
                      <a:close/>
                    </a:path>
                  </a:pathLst>
                </a:custGeom>
                <a:solidFill>
                  <a:srgbClr val="869FB1"/>
                </a:solidFill>
                <a:ln>
                  <a:solidFill>
                    <a:srgbClr val="BBBB09">
                      <a:alpha val="32000"/>
                    </a:srgbClr>
                  </a:solidFill>
                </a:ln>
              </p:spPr>
              <p:txBody>
                <a:bodyPr spcFirstLastPara="1" wrap="square" lIns="243800" tIns="243800" rIns="243800" bIns="243800" anchor="ctr" anchorCtr="0">
                  <a:noAutofit/>
                </a:bodyPr>
                <a:lstStyle/>
                <a:p>
                  <a:endParaRPr sz="3733"/>
                </a:p>
              </p:txBody>
            </p:sp>
          </p:grpSp>
          <p:grpSp>
            <p:nvGrpSpPr>
              <p:cNvPr id="1608" name="Google Shape;11588;p117"/>
              <p:cNvGrpSpPr/>
              <p:nvPr/>
            </p:nvGrpSpPr>
            <p:grpSpPr>
              <a:xfrm>
                <a:off x="4220866" y="3073534"/>
                <a:ext cx="31499" cy="26898"/>
                <a:chOff x="4220866" y="3073534"/>
                <a:chExt cx="31499" cy="26898"/>
              </a:xfrm>
            </p:grpSpPr>
            <p:sp>
              <p:nvSpPr>
                <p:cNvPr id="1612" name="Google Shape;11589;p117"/>
                <p:cNvSpPr/>
                <p:nvPr/>
              </p:nvSpPr>
              <p:spPr>
                <a:xfrm>
                  <a:off x="4220866" y="3073534"/>
                  <a:ext cx="31499" cy="2689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5" h="3420" extrusionOk="0">
                      <a:moveTo>
                        <a:pt x="2285" y="0"/>
                      </a:moveTo>
                      <a:cubicBezTo>
                        <a:pt x="1865" y="0"/>
                        <a:pt x="1437" y="156"/>
                        <a:pt x="1089" y="504"/>
                      </a:cubicBezTo>
                      <a:cubicBezTo>
                        <a:pt x="0" y="1581"/>
                        <a:pt x="774" y="3420"/>
                        <a:pt x="2299" y="3420"/>
                      </a:cubicBezTo>
                      <a:cubicBezTo>
                        <a:pt x="3242" y="3420"/>
                        <a:pt x="4004" y="2658"/>
                        <a:pt x="4004" y="1714"/>
                      </a:cubicBezTo>
                      <a:cubicBezTo>
                        <a:pt x="4004" y="683"/>
                        <a:pt x="3163" y="0"/>
                        <a:pt x="2285" y="0"/>
                      </a:cubicBezTo>
                      <a:close/>
                    </a:path>
                  </a:pathLst>
                </a:custGeom>
                <a:solidFill>
                  <a:srgbClr val="CFD9E0"/>
                </a:solidFill>
                <a:ln>
                  <a:solidFill>
                    <a:srgbClr val="BBBB09">
                      <a:alpha val="32000"/>
                    </a:srgbClr>
                  </a:solidFill>
                </a:ln>
              </p:spPr>
              <p:txBody>
                <a:bodyPr spcFirstLastPara="1" wrap="square" lIns="243800" tIns="243800" rIns="243800" bIns="243800" anchor="ctr" anchorCtr="0">
                  <a:noAutofit/>
                </a:bodyPr>
                <a:lstStyle/>
                <a:p>
                  <a:endParaRPr sz="3733"/>
                </a:p>
              </p:txBody>
            </p:sp>
            <p:sp>
              <p:nvSpPr>
                <p:cNvPr id="1613" name="Google Shape;11590;p117"/>
                <p:cNvSpPr/>
                <p:nvPr/>
              </p:nvSpPr>
              <p:spPr>
                <a:xfrm>
                  <a:off x="4235039" y="3083114"/>
                  <a:ext cx="7621" cy="761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69" h="968" extrusionOk="0">
                      <a:moveTo>
                        <a:pt x="485" y="0"/>
                      </a:moveTo>
                      <a:cubicBezTo>
                        <a:pt x="218" y="0"/>
                        <a:pt x="1" y="218"/>
                        <a:pt x="1" y="484"/>
                      </a:cubicBezTo>
                      <a:cubicBezTo>
                        <a:pt x="1" y="750"/>
                        <a:pt x="218" y="968"/>
                        <a:pt x="485" y="968"/>
                      </a:cubicBezTo>
                      <a:cubicBezTo>
                        <a:pt x="751" y="968"/>
                        <a:pt x="968" y="750"/>
                        <a:pt x="968" y="484"/>
                      </a:cubicBezTo>
                      <a:cubicBezTo>
                        <a:pt x="968" y="218"/>
                        <a:pt x="751" y="0"/>
                        <a:pt x="485" y="0"/>
                      </a:cubicBezTo>
                      <a:close/>
                    </a:path>
                  </a:pathLst>
                </a:custGeom>
                <a:solidFill>
                  <a:srgbClr val="869FB1"/>
                </a:solidFill>
                <a:ln>
                  <a:solidFill>
                    <a:srgbClr val="BBBB09">
                      <a:alpha val="32000"/>
                    </a:srgbClr>
                  </a:solidFill>
                </a:ln>
              </p:spPr>
              <p:txBody>
                <a:bodyPr spcFirstLastPara="1" wrap="square" lIns="243800" tIns="243800" rIns="243800" bIns="243800" anchor="ctr" anchorCtr="0">
                  <a:noAutofit/>
                </a:bodyPr>
                <a:lstStyle/>
                <a:p>
                  <a:endParaRPr sz="3733"/>
                </a:p>
              </p:txBody>
            </p:sp>
          </p:grpSp>
          <p:grpSp>
            <p:nvGrpSpPr>
              <p:cNvPr id="1609" name="Google Shape;11591;p117"/>
              <p:cNvGrpSpPr/>
              <p:nvPr/>
            </p:nvGrpSpPr>
            <p:grpSpPr>
              <a:xfrm>
                <a:off x="3869702" y="3230323"/>
                <a:ext cx="31499" cy="26906"/>
                <a:chOff x="3869702" y="3230323"/>
                <a:chExt cx="31499" cy="26906"/>
              </a:xfrm>
            </p:grpSpPr>
            <p:sp>
              <p:nvSpPr>
                <p:cNvPr id="1610" name="Google Shape;11592;p117"/>
                <p:cNvSpPr/>
                <p:nvPr/>
              </p:nvSpPr>
              <p:spPr>
                <a:xfrm>
                  <a:off x="3869702" y="3230323"/>
                  <a:ext cx="31499" cy="2690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5" h="3421" extrusionOk="0">
                      <a:moveTo>
                        <a:pt x="2275" y="1"/>
                      </a:moveTo>
                      <a:cubicBezTo>
                        <a:pt x="1854" y="1"/>
                        <a:pt x="1425" y="157"/>
                        <a:pt x="1077" y="505"/>
                      </a:cubicBezTo>
                      <a:cubicBezTo>
                        <a:pt x="0" y="1581"/>
                        <a:pt x="762" y="3420"/>
                        <a:pt x="2286" y="3420"/>
                      </a:cubicBezTo>
                      <a:cubicBezTo>
                        <a:pt x="3230" y="3420"/>
                        <a:pt x="3992" y="2658"/>
                        <a:pt x="4004" y="1714"/>
                      </a:cubicBezTo>
                      <a:cubicBezTo>
                        <a:pt x="4004" y="683"/>
                        <a:pt x="3157" y="1"/>
                        <a:pt x="2275" y="1"/>
                      </a:cubicBezTo>
                      <a:close/>
                    </a:path>
                  </a:pathLst>
                </a:custGeom>
                <a:solidFill>
                  <a:srgbClr val="CFD9E0"/>
                </a:solidFill>
                <a:ln>
                  <a:solidFill>
                    <a:srgbClr val="BBBB09">
                      <a:alpha val="32000"/>
                    </a:srgbClr>
                  </a:solidFill>
                </a:ln>
              </p:spPr>
              <p:txBody>
                <a:bodyPr spcFirstLastPara="1" wrap="square" lIns="243800" tIns="243800" rIns="243800" bIns="243800" anchor="ctr" anchorCtr="0">
                  <a:noAutofit/>
                </a:bodyPr>
                <a:lstStyle/>
                <a:p>
                  <a:endParaRPr sz="3733"/>
                </a:p>
              </p:txBody>
            </p:sp>
            <p:sp>
              <p:nvSpPr>
                <p:cNvPr id="1611" name="Google Shape;11593;p117"/>
                <p:cNvSpPr/>
                <p:nvPr/>
              </p:nvSpPr>
              <p:spPr>
                <a:xfrm>
                  <a:off x="3883875" y="3239997"/>
                  <a:ext cx="7621" cy="762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69" h="969" extrusionOk="0">
                      <a:moveTo>
                        <a:pt x="484" y="1"/>
                      </a:moveTo>
                      <a:cubicBezTo>
                        <a:pt x="218" y="1"/>
                        <a:pt x="0" y="218"/>
                        <a:pt x="0" y="484"/>
                      </a:cubicBezTo>
                      <a:cubicBezTo>
                        <a:pt x="0" y="751"/>
                        <a:pt x="218" y="968"/>
                        <a:pt x="484" y="968"/>
                      </a:cubicBezTo>
                      <a:cubicBezTo>
                        <a:pt x="750" y="968"/>
                        <a:pt x="968" y="751"/>
                        <a:pt x="968" y="484"/>
                      </a:cubicBezTo>
                      <a:cubicBezTo>
                        <a:pt x="968" y="218"/>
                        <a:pt x="750" y="1"/>
                        <a:pt x="484" y="1"/>
                      </a:cubicBezTo>
                      <a:close/>
                    </a:path>
                  </a:pathLst>
                </a:custGeom>
                <a:solidFill>
                  <a:srgbClr val="869FB1"/>
                </a:solidFill>
                <a:ln>
                  <a:solidFill>
                    <a:srgbClr val="BBBB09">
                      <a:alpha val="32000"/>
                    </a:srgbClr>
                  </a:solidFill>
                </a:ln>
              </p:spPr>
              <p:txBody>
                <a:bodyPr spcFirstLastPara="1" wrap="square" lIns="243800" tIns="243800" rIns="243800" bIns="243800" anchor="ctr" anchorCtr="0">
                  <a:noAutofit/>
                </a:bodyPr>
                <a:lstStyle/>
                <a:p>
                  <a:endParaRPr sz="3733"/>
                </a:p>
              </p:txBody>
            </p:sp>
          </p:grpSp>
        </p:grpSp>
        <p:grpSp>
          <p:nvGrpSpPr>
            <p:cNvPr id="1344" name="Google Shape;11594;p117"/>
            <p:cNvGrpSpPr/>
            <p:nvPr/>
          </p:nvGrpSpPr>
          <p:grpSpPr>
            <a:xfrm>
              <a:off x="4271383" y="3065882"/>
              <a:ext cx="304556" cy="341663"/>
              <a:chOff x="4271383" y="3065882"/>
              <a:chExt cx="304556" cy="341663"/>
            </a:xfrm>
          </p:grpSpPr>
          <p:grpSp>
            <p:nvGrpSpPr>
              <p:cNvPr id="1543" name="Google Shape;11595;p117"/>
              <p:cNvGrpSpPr/>
              <p:nvPr/>
            </p:nvGrpSpPr>
            <p:grpSpPr>
              <a:xfrm>
                <a:off x="4293838" y="3078639"/>
                <a:ext cx="269353" cy="311973"/>
                <a:chOff x="4293838" y="3078639"/>
                <a:chExt cx="269353" cy="311973"/>
              </a:xfrm>
            </p:grpSpPr>
            <p:sp>
              <p:nvSpPr>
                <p:cNvPr id="1583" name="Google Shape;11596;p117"/>
                <p:cNvSpPr/>
                <p:nvPr/>
              </p:nvSpPr>
              <p:spPr>
                <a:xfrm>
                  <a:off x="4293838" y="3078639"/>
                  <a:ext cx="269353" cy="31197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4247" h="39666" fill="none" extrusionOk="0">
                      <a:moveTo>
                        <a:pt x="13" y="16730"/>
                      </a:moveTo>
                      <a:lnTo>
                        <a:pt x="7162" y="27690"/>
                      </a:lnTo>
                      <a:lnTo>
                        <a:pt x="8480" y="39666"/>
                      </a:lnTo>
                      <a:lnTo>
                        <a:pt x="18182" y="34138"/>
                      </a:lnTo>
                      <a:lnTo>
                        <a:pt x="26371" y="29807"/>
                      </a:lnTo>
                      <a:cubicBezTo>
                        <a:pt x="26371" y="29807"/>
                        <a:pt x="33605" y="34694"/>
                        <a:pt x="33932" y="35456"/>
                      </a:cubicBezTo>
                      <a:cubicBezTo>
                        <a:pt x="34246" y="36218"/>
                        <a:pt x="32263" y="18388"/>
                        <a:pt x="32263" y="18388"/>
                      </a:cubicBezTo>
                      <a:lnTo>
                        <a:pt x="28428" y="2928"/>
                      </a:lnTo>
                      <a:lnTo>
                        <a:pt x="12932" y="1"/>
                      </a:lnTo>
                      <a:lnTo>
                        <a:pt x="1670" y="2650"/>
                      </a:lnTo>
                      <a:lnTo>
                        <a:pt x="0" y="17142"/>
                      </a:lnTo>
                    </a:path>
                  </a:pathLst>
                </a:custGeom>
                <a:noFill/>
                <a:ln w="1825" cap="flat" cmpd="sng">
                  <a:solidFill>
                    <a:srgbClr val="BBBB09">
                      <a:alpha val="32000"/>
                    </a:srgbClr>
                  </a:solidFill>
                  <a:prstDash val="solid"/>
                  <a:miter lim="12096"/>
                  <a:headEnd type="none" w="sm" len="sm"/>
                  <a:tailEnd type="none" w="sm" len="sm"/>
                </a:ln>
              </p:spPr>
              <p:txBody>
                <a:bodyPr spcFirstLastPara="1" wrap="square" lIns="243800" tIns="243800" rIns="243800" bIns="243800" anchor="ctr" anchorCtr="0">
                  <a:noAutofit/>
                </a:bodyPr>
                <a:lstStyle/>
                <a:p>
                  <a:endParaRPr sz="3733"/>
                </a:p>
              </p:txBody>
            </p:sp>
            <p:sp>
              <p:nvSpPr>
                <p:cNvPr id="1584" name="Google Shape;11597;p117"/>
                <p:cNvSpPr/>
                <p:nvPr/>
              </p:nvSpPr>
              <p:spPr>
                <a:xfrm>
                  <a:off x="4306965" y="3099473"/>
                  <a:ext cx="62519" cy="6965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949" h="8856" fill="none" extrusionOk="0">
                      <a:moveTo>
                        <a:pt x="1" y="1"/>
                      </a:moveTo>
                      <a:lnTo>
                        <a:pt x="7948" y="8856"/>
                      </a:lnTo>
                    </a:path>
                  </a:pathLst>
                </a:custGeom>
                <a:noFill/>
                <a:ln w="1825" cap="flat" cmpd="sng">
                  <a:solidFill>
                    <a:srgbClr val="BBBB09">
                      <a:alpha val="32000"/>
                    </a:srgbClr>
                  </a:solidFill>
                  <a:prstDash val="solid"/>
                  <a:miter lim="12096"/>
                  <a:headEnd type="none" w="sm" len="sm"/>
                  <a:tailEnd type="none" w="sm" len="sm"/>
                </a:ln>
              </p:spPr>
              <p:txBody>
                <a:bodyPr spcFirstLastPara="1" wrap="square" lIns="243800" tIns="243800" rIns="243800" bIns="243800" anchor="ctr" anchorCtr="0">
                  <a:noAutofit/>
                </a:bodyPr>
                <a:lstStyle/>
                <a:p>
                  <a:endParaRPr sz="3733"/>
                </a:p>
              </p:txBody>
            </p:sp>
            <p:sp>
              <p:nvSpPr>
                <p:cNvPr id="1585" name="Google Shape;11598;p117"/>
                <p:cNvSpPr/>
                <p:nvPr/>
              </p:nvSpPr>
              <p:spPr>
                <a:xfrm>
                  <a:off x="4369476" y="3169118"/>
                  <a:ext cx="26072" cy="9866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315" h="12545" fill="none" extrusionOk="0">
                      <a:moveTo>
                        <a:pt x="0" y="1"/>
                      </a:moveTo>
                      <a:lnTo>
                        <a:pt x="3315" y="12545"/>
                      </a:lnTo>
                    </a:path>
                  </a:pathLst>
                </a:custGeom>
                <a:noFill/>
                <a:ln w="1825" cap="flat" cmpd="sng">
                  <a:solidFill>
                    <a:srgbClr val="BBBB09">
                      <a:alpha val="32000"/>
                    </a:srgbClr>
                  </a:solidFill>
                  <a:prstDash val="solid"/>
                  <a:miter lim="12096"/>
                  <a:headEnd type="none" w="sm" len="sm"/>
                  <a:tailEnd type="none" w="sm" len="sm"/>
                </a:ln>
              </p:spPr>
              <p:txBody>
                <a:bodyPr spcFirstLastPara="1" wrap="square" lIns="243800" tIns="243800" rIns="243800" bIns="243800" anchor="ctr" anchorCtr="0">
                  <a:noAutofit/>
                </a:bodyPr>
                <a:lstStyle/>
                <a:p>
                  <a:endParaRPr sz="3733"/>
                </a:p>
              </p:txBody>
            </p:sp>
            <p:sp>
              <p:nvSpPr>
                <p:cNvPr id="1586" name="Google Shape;11599;p117"/>
                <p:cNvSpPr/>
                <p:nvPr/>
              </p:nvSpPr>
              <p:spPr>
                <a:xfrm>
                  <a:off x="4399347" y="3078639"/>
                  <a:ext cx="60041" cy="11055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634" h="14057" fill="none" extrusionOk="0">
                      <a:moveTo>
                        <a:pt x="7634" y="14057"/>
                      </a:moveTo>
                      <a:lnTo>
                        <a:pt x="1" y="1"/>
                      </a:lnTo>
                    </a:path>
                  </a:pathLst>
                </a:custGeom>
                <a:noFill/>
                <a:ln w="1825" cap="flat" cmpd="sng">
                  <a:solidFill>
                    <a:srgbClr val="BBBB09">
                      <a:alpha val="32000"/>
                    </a:srgbClr>
                  </a:solidFill>
                  <a:prstDash val="solid"/>
                  <a:miter lim="12096"/>
                  <a:headEnd type="none" w="sm" len="sm"/>
                  <a:tailEnd type="none" w="sm" len="sm"/>
                </a:ln>
              </p:spPr>
              <p:txBody>
                <a:bodyPr spcFirstLastPara="1" wrap="square" lIns="243800" tIns="243800" rIns="243800" bIns="243800" anchor="ctr" anchorCtr="0">
                  <a:noAutofit/>
                </a:bodyPr>
                <a:lstStyle/>
                <a:p>
                  <a:endParaRPr sz="3733"/>
                </a:p>
              </p:txBody>
            </p:sp>
            <p:sp>
              <p:nvSpPr>
                <p:cNvPr id="1587" name="Google Shape;11600;p117"/>
                <p:cNvSpPr/>
                <p:nvPr/>
              </p:nvSpPr>
              <p:spPr>
                <a:xfrm>
                  <a:off x="4373282" y="3169118"/>
                  <a:ext cx="82299" cy="2007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464" h="2553" fill="none" extrusionOk="0">
                      <a:moveTo>
                        <a:pt x="0" y="1"/>
                      </a:moveTo>
                      <a:lnTo>
                        <a:pt x="10464" y="2553"/>
                      </a:lnTo>
                    </a:path>
                  </a:pathLst>
                </a:custGeom>
                <a:noFill/>
                <a:ln w="1825" cap="flat" cmpd="sng">
                  <a:solidFill>
                    <a:srgbClr val="BBBB09">
                      <a:alpha val="32000"/>
                    </a:srgbClr>
                  </a:solidFill>
                  <a:prstDash val="solid"/>
                  <a:miter lim="12096"/>
                  <a:headEnd type="none" w="sm" len="sm"/>
                  <a:tailEnd type="none" w="sm" len="sm"/>
                </a:ln>
              </p:spPr>
              <p:txBody>
                <a:bodyPr spcFirstLastPara="1" wrap="square" lIns="243800" tIns="243800" rIns="243800" bIns="243800" anchor="ctr" anchorCtr="0">
                  <a:noAutofit/>
                </a:bodyPr>
                <a:lstStyle/>
                <a:p>
                  <a:endParaRPr sz="3733"/>
                </a:p>
              </p:txBody>
            </p:sp>
            <p:sp>
              <p:nvSpPr>
                <p:cNvPr id="1588" name="Google Shape;11601;p117"/>
                <p:cNvSpPr/>
                <p:nvPr/>
              </p:nvSpPr>
              <p:spPr>
                <a:xfrm>
                  <a:off x="4369476" y="3078639"/>
                  <a:ext cx="29879" cy="9048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799" h="11505" fill="none" extrusionOk="0">
                      <a:moveTo>
                        <a:pt x="0" y="11505"/>
                      </a:moveTo>
                      <a:lnTo>
                        <a:pt x="3799" y="1"/>
                      </a:lnTo>
                    </a:path>
                  </a:pathLst>
                </a:custGeom>
                <a:noFill/>
                <a:ln w="1825" cap="flat" cmpd="sng">
                  <a:solidFill>
                    <a:srgbClr val="BBBB09">
                      <a:alpha val="32000"/>
                    </a:srgbClr>
                  </a:solidFill>
                  <a:prstDash val="solid"/>
                  <a:miter lim="12096"/>
                  <a:headEnd type="none" w="sm" len="sm"/>
                  <a:tailEnd type="none" w="sm" len="sm"/>
                </a:ln>
              </p:spPr>
              <p:txBody>
                <a:bodyPr spcFirstLastPara="1" wrap="square" lIns="243800" tIns="243800" rIns="243800" bIns="243800" anchor="ctr" anchorCtr="0">
                  <a:noAutofit/>
                </a:bodyPr>
                <a:lstStyle/>
                <a:p>
                  <a:endParaRPr sz="3733"/>
                </a:p>
              </p:txBody>
            </p:sp>
            <p:sp>
              <p:nvSpPr>
                <p:cNvPr id="1589" name="Google Shape;11602;p117"/>
                <p:cNvSpPr/>
                <p:nvPr/>
              </p:nvSpPr>
              <p:spPr>
                <a:xfrm>
                  <a:off x="4293932" y="3169118"/>
                  <a:ext cx="75551" cy="4111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606" h="5227" fill="none" extrusionOk="0">
                      <a:moveTo>
                        <a:pt x="1" y="5226"/>
                      </a:moveTo>
                      <a:lnTo>
                        <a:pt x="9605" y="1"/>
                      </a:lnTo>
                    </a:path>
                  </a:pathLst>
                </a:custGeom>
                <a:noFill/>
                <a:ln w="1825" cap="flat" cmpd="sng">
                  <a:solidFill>
                    <a:srgbClr val="BBBB09">
                      <a:alpha val="32000"/>
                    </a:srgbClr>
                  </a:solidFill>
                  <a:prstDash val="solid"/>
                  <a:miter lim="12096"/>
                  <a:headEnd type="none" w="sm" len="sm"/>
                  <a:tailEnd type="none" w="sm" len="sm"/>
                </a:ln>
              </p:spPr>
              <p:txBody>
                <a:bodyPr spcFirstLastPara="1" wrap="square" lIns="243800" tIns="243800" rIns="243800" bIns="243800" anchor="ctr" anchorCtr="0">
                  <a:noAutofit/>
                </a:bodyPr>
                <a:lstStyle/>
                <a:p>
                  <a:endParaRPr sz="3733"/>
                </a:p>
              </p:txBody>
            </p:sp>
            <p:sp>
              <p:nvSpPr>
                <p:cNvPr id="1590" name="Google Shape;11603;p117"/>
                <p:cNvSpPr/>
                <p:nvPr/>
              </p:nvSpPr>
              <p:spPr>
                <a:xfrm>
                  <a:off x="4350159" y="3267776"/>
                  <a:ext cx="45389" cy="2703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771" h="3437" fill="none" extrusionOk="0">
                      <a:moveTo>
                        <a:pt x="1" y="3436"/>
                      </a:moveTo>
                      <a:lnTo>
                        <a:pt x="5771" y="1"/>
                      </a:lnTo>
                    </a:path>
                  </a:pathLst>
                </a:custGeom>
                <a:noFill/>
                <a:ln w="1825" cap="flat" cmpd="sng">
                  <a:solidFill>
                    <a:srgbClr val="BBBB09">
                      <a:alpha val="32000"/>
                    </a:srgbClr>
                  </a:solidFill>
                  <a:prstDash val="solid"/>
                  <a:miter lim="12096"/>
                  <a:headEnd type="none" w="sm" len="sm"/>
                  <a:tailEnd type="none" w="sm" len="sm"/>
                </a:ln>
              </p:spPr>
              <p:txBody>
                <a:bodyPr spcFirstLastPara="1" wrap="square" lIns="243800" tIns="243800" rIns="243800" bIns="243800" anchor="ctr" anchorCtr="0">
                  <a:noAutofit/>
                </a:bodyPr>
                <a:lstStyle/>
                <a:p>
                  <a:endParaRPr sz="3733"/>
                </a:p>
              </p:txBody>
            </p:sp>
            <p:sp>
              <p:nvSpPr>
                <p:cNvPr id="1591" name="Google Shape;11604;p117"/>
                <p:cNvSpPr/>
                <p:nvPr/>
              </p:nvSpPr>
              <p:spPr>
                <a:xfrm>
                  <a:off x="4395540" y="3267776"/>
                  <a:ext cx="38830" cy="7603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937" h="9667" fill="none" extrusionOk="0">
                      <a:moveTo>
                        <a:pt x="1" y="1"/>
                      </a:moveTo>
                      <a:lnTo>
                        <a:pt x="4936" y="9666"/>
                      </a:lnTo>
                    </a:path>
                  </a:pathLst>
                </a:custGeom>
                <a:noFill/>
                <a:ln w="1825" cap="flat" cmpd="sng">
                  <a:solidFill>
                    <a:srgbClr val="BBBB09">
                      <a:alpha val="32000"/>
                    </a:srgbClr>
                  </a:solidFill>
                  <a:prstDash val="solid"/>
                  <a:miter lim="12096"/>
                  <a:headEnd type="none" w="sm" len="sm"/>
                  <a:tailEnd type="none" w="sm" len="sm"/>
                </a:ln>
              </p:spPr>
              <p:txBody>
                <a:bodyPr spcFirstLastPara="1" wrap="square" lIns="243800" tIns="243800" rIns="243800" bIns="243800" anchor="ctr" anchorCtr="0">
                  <a:noAutofit/>
                </a:bodyPr>
                <a:lstStyle/>
                <a:p>
                  <a:endParaRPr sz="3733"/>
                </a:p>
              </p:txBody>
            </p:sp>
            <p:sp>
              <p:nvSpPr>
                <p:cNvPr id="1592" name="Google Shape;11605;p117"/>
                <p:cNvSpPr/>
                <p:nvPr/>
              </p:nvSpPr>
              <p:spPr>
                <a:xfrm>
                  <a:off x="4360439" y="3267776"/>
                  <a:ext cx="35109" cy="12197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64" h="15509" fill="none" extrusionOk="0">
                      <a:moveTo>
                        <a:pt x="0" y="15509"/>
                      </a:moveTo>
                      <a:lnTo>
                        <a:pt x="4464" y="1"/>
                      </a:lnTo>
                    </a:path>
                  </a:pathLst>
                </a:custGeom>
                <a:noFill/>
                <a:ln w="1825" cap="flat" cmpd="sng">
                  <a:solidFill>
                    <a:srgbClr val="BBBB09">
                      <a:alpha val="32000"/>
                    </a:srgbClr>
                  </a:solidFill>
                  <a:prstDash val="solid"/>
                  <a:miter lim="12096"/>
                  <a:headEnd type="none" w="sm" len="sm"/>
                  <a:tailEnd type="none" w="sm" len="sm"/>
                </a:ln>
              </p:spPr>
              <p:txBody>
                <a:bodyPr spcFirstLastPara="1" wrap="square" lIns="243800" tIns="243800" rIns="243800" bIns="243800" anchor="ctr" anchorCtr="0">
                  <a:noAutofit/>
                </a:bodyPr>
                <a:lstStyle/>
                <a:p>
                  <a:endParaRPr sz="3733"/>
                </a:p>
              </p:txBody>
            </p:sp>
            <p:sp>
              <p:nvSpPr>
                <p:cNvPr id="1593" name="Google Shape;11606;p117"/>
                <p:cNvSpPr/>
                <p:nvPr/>
              </p:nvSpPr>
              <p:spPr>
                <a:xfrm>
                  <a:off x="4293932" y="3210220"/>
                  <a:ext cx="101616" cy="5756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920" h="7319" fill="none" extrusionOk="0">
                      <a:moveTo>
                        <a:pt x="1" y="0"/>
                      </a:moveTo>
                      <a:lnTo>
                        <a:pt x="12920" y="7319"/>
                      </a:lnTo>
                    </a:path>
                  </a:pathLst>
                </a:custGeom>
                <a:noFill/>
                <a:ln w="1825" cap="flat" cmpd="sng">
                  <a:solidFill>
                    <a:srgbClr val="BBBB09">
                      <a:alpha val="32000"/>
                    </a:srgbClr>
                  </a:solidFill>
                  <a:prstDash val="solid"/>
                  <a:miter lim="12096"/>
                  <a:headEnd type="none" w="sm" len="sm"/>
                  <a:tailEnd type="none" w="sm" len="sm"/>
                </a:ln>
              </p:spPr>
              <p:txBody>
                <a:bodyPr spcFirstLastPara="1" wrap="square" lIns="243800" tIns="243800" rIns="243800" bIns="243800" anchor="ctr" anchorCtr="0">
                  <a:noAutofit/>
                </a:bodyPr>
                <a:lstStyle/>
                <a:p>
                  <a:endParaRPr sz="3733"/>
                </a:p>
              </p:txBody>
            </p:sp>
            <p:sp>
              <p:nvSpPr>
                <p:cNvPr id="1594" name="Google Shape;11607;p117"/>
                <p:cNvSpPr/>
                <p:nvPr/>
              </p:nvSpPr>
              <p:spPr>
                <a:xfrm>
                  <a:off x="4395540" y="3186436"/>
                  <a:ext cx="66420" cy="7973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445" h="10138" fill="none" extrusionOk="0">
                      <a:moveTo>
                        <a:pt x="8444" y="0"/>
                      </a:moveTo>
                      <a:lnTo>
                        <a:pt x="1" y="10137"/>
                      </a:lnTo>
                    </a:path>
                  </a:pathLst>
                </a:custGeom>
                <a:noFill/>
                <a:ln w="1825" cap="flat" cmpd="sng">
                  <a:solidFill>
                    <a:srgbClr val="BBBB09">
                      <a:alpha val="32000"/>
                    </a:srgbClr>
                  </a:solidFill>
                  <a:prstDash val="solid"/>
                  <a:miter lim="12096"/>
                  <a:headEnd type="none" w="sm" len="sm"/>
                  <a:tailEnd type="none" w="sm" len="sm"/>
                </a:ln>
              </p:spPr>
              <p:txBody>
                <a:bodyPr spcFirstLastPara="1" wrap="square" lIns="243800" tIns="243800" rIns="243800" bIns="243800" anchor="ctr" anchorCtr="0">
                  <a:noAutofit/>
                </a:bodyPr>
                <a:lstStyle/>
                <a:p>
                  <a:endParaRPr sz="3733"/>
                </a:p>
              </p:txBody>
            </p:sp>
            <p:sp>
              <p:nvSpPr>
                <p:cNvPr id="1595" name="Google Shape;11608;p117"/>
                <p:cNvSpPr/>
                <p:nvPr/>
              </p:nvSpPr>
              <p:spPr>
                <a:xfrm>
                  <a:off x="4459380" y="3189669"/>
                  <a:ext cx="41873" cy="12340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324" h="15690" fill="none" extrusionOk="0">
                      <a:moveTo>
                        <a:pt x="1" y="0"/>
                      </a:moveTo>
                      <a:lnTo>
                        <a:pt x="5323" y="15690"/>
                      </a:lnTo>
                    </a:path>
                  </a:pathLst>
                </a:custGeom>
                <a:noFill/>
                <a:ln w="1825" cap="flat" cmpd="sng">
                  <a:solidFill>
                    <a:srgbClr val="BBBB09">
                      <a:alpha val="32000"/>
                    </a:srgbClr>
                  </a:solidFill>
                  <a:prstDash val="solid"/>
                  <a:miter lim="12096"/>
                  <a:headEnd type="none" w="sm" len="sm"/>
                  <a:tailEnd type="none" w="sm" len="sm"/>
                </a:ln>
              </p:spPr>
              <p:txBody>
                <a:bodyPr spcFirstLastPara="1" wrap="square" lIns="243800" tIns="243800" rIns="243800" bIns="243800" anchor="ctr" anchorCtr="0">
                  <a:noAutofit/>
                </a:bodyPr>
                <a:lstStyle/>
                <a:p>
                  <a:endParaRPr sz="3733"/>
                </a:p>
              </p:txBody>
            </p:sp>
            <p:sp>
              <p:nvSpPr>
                <p:cNvPr id="1596" name="Google Shape;11609;p117"/>
                <p:cNvSpPr/>
                <p:nvPr/>
              </p:nvSpPr>
              <p:spPr>
                <a:xfrm>
                  <a:off x="4395540" y="3267776"/>
                  <a:ext cx="105713" cy="4529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441" h="5759" fill="none" extrusionOk="0">
                      <a:moveTo>
                        <a:pt x="1" y="1"/>
                      </a:moveTo>
                      <a:lnTo>
                        <a:pt x="13440" y="5759"/>
                      </a:lnTo>
                    </a:path>
                  </a:pathLst>
                </a:custGeom>
                <a:noFill/>
                <a:ln w="1825" cap="flat" cmpd="sng">
                  <a:solidFill>
                    <a:srgbClr val="BBBB09">
                      <a:alpha val="32000"/>
                    </a:srgbClr>
                  </a:solidFill>
                  <a:prstDash val="solid"/>
                  <a:miter lim="12096"/>
                  <a:headEnd type="none" w="sm" len="sm"/>
                  <a:tailEnd type="none" w="sm" len="sm"/>
                </a:ln>
              </p:spPr>
              <p:txBody>
                <a:bodyPr spcFirstLastPara="1" wrap="square" lIns="243800" tIns="243800" rIns="243800" bIns="243800" anchor="ctr" anchorCtr="0">
                  <a:noAutofit/>
                </a:bodyPr>
                <a:lstStyle/>
                <a:p>
                  <a:endParaRPr sz="3733"/>
                </a:p>
              </p:txBody>
            </p:sp>
            <p:sp>
              <p:nvSpPr>
                <p:cNvPr id="1597" name="Google Shape;11610;p117"/>
                <p:cNvSpPr/>
                <p:nvPr/>
              </p:nvSpPr>
              <p:spPr>
                <a:xfrm>
                  <a:off x="4501246" y="3223252"/>
                  <a:ext cx="46435" cy="8981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904" h="11420" fill="none" extrusionOk="0">
                      <a:moveTo>
                        <a:pt x="0" y="11420"/>
                      </a:moveTo>
                      <a:lnTo>
                        <a:pt x="5904" y="1"/>
                      </a:lnTo>
                    </a:path>
                  </a:pathLst>
                </a:custGeom>
                <a:noFill/>
                <a:ln w="1825" cap="flat" cmpd="sng">
                  <a:solidFill>
                    <a:srgbClr val="BBBB09">
                      <a:alpha val="32000"/>
                    </a:srgbClr>
                  </a:solidFill>
                  <a:prstDash val="solid"/>
                  <a:miter lim="12096"/>
                  <a:headEnd type="none" w="sm" len="sm"/>
                  <a:tailEnd type="none" w="sm" len="sm"/>
                </a:ln>
              </p:spPr>
              <p:txBody>
                <a:bodyPr spcFirstLastPara="1" wrap="square" lIns="243800" tIns="243800" rIns="243800" bIns="243800" anchor="ctr" anchorCtr="0">
                  <a:noAutofit/>
                </a:bodyPr>
                <a:lstStyle/>
                <a:p>
                  <a:endParaRPr sz="3733"/>
                </a:p>
              </p:txBody>
            </p:sp>
            <p:sp>
              <p:nvSpPr>
                <p:cNvPr id="1598" name="Google Shape;11611;p117"/>
                <p:cNvSpPr/>
                <p:nvPr/>
              </p:nvSpPr>
              <p:spPr>
                <a:xfrm>
                  <a:off x="4459671" y="3104231"/>
                  <a:ext cx="58421" cy="8496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428" h="10803" fill="none" extrusionOk="0">
                      <a:moveTo>
                        <a:pt x="0" y="10803"/>
                      </a:moveTo>
                      <a:lnTo>
                        <a:pt x="7428" y="1"/>
                      </a:lnTo>
                    </a:path>
                  </a:pathLst>
                </a:custGeom>
                <a:noFill/>
                <a:ln w="1825" cap="flat" cmpd="sng">
                  <a:solidFill>
                    <a:srgbClr val="BBBB09">
                      <a:alpha val="32000"/>
                    </a:srgbClr>
                  </a:solidFill>
                  <a:prstDash val="solid"/>
                  <a:miter lim="12096"/>
                  <a:headEnd type="none" w="sm" len="sm"/>
                  <a:tailEnd type="none" w="sm" len="sm"/>
                </a:ln>
              </p:spPr>
              <p:txBody>
                <a:bodyPr spcFirstLastPara="1" wrap="square" lIns="243800" tIns="243800" rIns="243800" bIns="243800" anchor="ctr" anchorCtr="0">
                  <a:noAutofit/>
                </a:bodyPr>
                <a:lstStyle/>
                <a:p>
                  <a:endParaRPr sz="3733"/>
                </a:p>
              </p:txBody>
            </p:sp>
            <p:sp>
              <p:nvSpPr>
                <p:cNvPr id="1599" name="Google Shape;11612;p117"/>
                <p:cNvSpPr/>
                <p:nvPr/>
              </p:nvSpPr>
              <p:spPr>
                <a:xfrm>
                  <a:off x="4459671" y="3189189"/>
                  <a:ext cx="86586" cy="3673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009" h="4671" fill="none" extrusionOk="0">
                      <a:moveTo>
                        <a:pt x="0" y="1"/>
                      </a:moveTo>
                      <a:lnTo>
                        <a:pt x="11008" y="4670"/>
                      </a:lnTo>
                    </a:path>
                  </a:pathLst>
                </a:custGeom>
                <a:noFill/>
                <a:ln w="1825" cap="flat" cmpd="sng">
                  <a:solidFill>
                    <a:srgbClr val="BBBB09">
                      <a:alpha val="32000"/>
                    </a:srgbClr>
                  </a:solidFill>
                  <a:prstDash val="solid"/>
                  <a:miter lim="12096"/>
                  <a:headEnd type="none" w="sm" len="sm"/>
                  <a:tailEnd type="none" w="sm" len="sm"/>
                </a:ln>
              </p:spPr>
              <p:txBody>
                <a:bodyPr spcFirstLastPara="1" wrap="square" lIns="243800" tIns="243800" rIns="243800" bIns="243800" anchor="ctr" anchorCtr="0">
                  <a:noAutofit/>
                </a:bodyPr>
                <a:lstStyle/>
                <a:p>
                  <a:endParaRPr sz="3733"/>
                </a:p>
              </p:txBody>
            </p:sp>
          </p:grpSp>
          <p:grpSp>
            <p:nvGrpSpPr>
              <p:cNvPr id="1544" name="Google Shape;11613;p117"/>
              <p:cNvGrpSpPr/>
              <p:nvPr/>
            </p:nvGrpSpPr>
            <p:grpSpPr>
              <a:xfrm>
                <a:off x="4538164" y="3342061"/>
                <a:ext cx="37776" cy="32380"/>
                <a:chOff x="4538164" y="3342061"/>
                <a:chExt cx="37776" cy="32380"/>
              </a:xfrm>
            </p:grpSpPr>
            <p:sp>
              <p:nvSpPr>
                <p:cNvPr id="1581" name="Google Shape;11614;p117"/>
                <p:cNvSpPr/>
                <p:nvPr/>
              </p:nvSpPr>
              <p:spPr>
                <a:xfrm>
                  <a:off x="4538164" y="3342061"/>
                  <a:ext cx="37776" cy="3238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803" h="4117" extrusionOk="0">
                      <a:moveTo>
                        <a:pt x="2737" y="0"/>
                      </a:moveTo>
                      <a:cubicBezTo>
                        <a:pt x="2231" y="0"/>
                        <a:pt x="1714" y="189"/>
                        <a:pt x="1294" y="608"/>
                      </a:cubicBezTo>
                      <a:cubicBezTo>
                        <a:pt x="0" y="1903"/>
                        <a:pt x="919" y="4116"/>
                        <a:pt x="2746" y="4116"/>
                      </a:cubicBezTo>
                      <a:cubicBezTo>
                        <a:pt x="3883" y="4116"/>
                        <a:pt x="4802" y="3197"/>
                        <a:pt x="4802" y="2060"/>
                      </a:cubicBezTo>
                      <a:cubicBezTo>
                        <a:pt x="4802" y="817"/>
                        <a:pt x="3792" y="0"/>
                        <a:pt x="2737" y="0"/>
                      </a:cubicBezTo>
                      <a:close/>
                    </a:path>
                  </a:pathLst>
                </a:custGeom>
                <a:solidFill>
                  <a:srgbClr val="CFD9E0"/>
                </a:solidFill>
                <a:ln>
                  <a:solidFill>
                    <a:srgbClr val="BBBB09">
                      <a:alpha val="32000"/>
                    </a:srgbClr>
                  </a:solidFill>
                </a:ln>
              </p:spPr>
              <p:txBody>
                <a:bodyPr spcFirstLastPara="1" wrap="square" lIns="243800" tIns="243800" rIns="243800" bIns="243800" anchor="ctr" anchorCtr="0">
                  <a:noAutofit/>
                </a:bodyPr>
                <a:lstStyle/>
                <a:p>
                  <a:endParaRPr sz="3733"/>
                </a:p>
              </p:txBody>
            </p:sp>
            <p:sp>
              <p:nvSpPr>
                <p:cNvPr id="1582" name="Google Shape;11615;p117"/>
                <p:cNvSpPr/>
                <p:nvPr/>
              </p:nvSpPr>
              <p:spPr>
                <a:xfrm>
                  <a:off x="4553194" y="3351790"/>
                  <a:ext cx="13040" cy="1304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8" h="1658" extrusionOk="0">
                      <a:moveTo>
                        <a:pt x="835" y="0"/>
                      </a:moveTo>
                      <a:cubicBezTo>
                        <a:pt x="375" y="0"/>
                        <a:pt x="0" y="363"/>
                        <a:pt x="0" y="823"/>
                      </a:cubicBezTo>
                      <a:cubicBezTo>
                        <a:pt x="0" y="1283"/>
                        <a:pt x="375" y="1658"/>
                        <a:pt x="835" y="1658"/>
                      </a:cubicBezTo>
                      <a:cubicBezTo>
                        <a:pt x="1295" y="1658"/>
                        <a:pt x="1658" y="1283"/>
                        <a:pt x="1658" y="823"/>
                      </a:cubicBezTo>
                      <a:cubicBezTo>
                        <a:pt x="1658" y="363"/>
                        <a:pt x="1295" y="0"/>
                        <a:pt x="835" y="0"/>
                      </a:cubicBezTo>
                      <a:close/>
                    </a:path>
                  </a:pathLst>
                </a:custGeom>
                <a:solidFill>
                  <a:srgbClr val="869FB1"/>
                </a:solidFill>
                <a:ln>
                  <a:solidFill>
                    <a:srgbClr val="BBBB09">
                      <a:alpha val="32000"/>
                    </a:srgbClr>
                  </a:solidFill>
                </a:ln>
              </p:spPr>
              <p:txBody>
                <a:bodyPr spcFirstLastPara="1" wrap="square" lIns="243800" tIns="243800" rIns="243800" bIns="243800" anchor="ctr" anchorCtr="0">
                  <a:noAutofit/>
                </a:bodyPr>
                <a:lstStyle/>
                <a:p>
                  <a:endParaRPr sz="3733"/>
                </a:p>
              </p:txBody>
            </p:sp>
          </p:grpSp>
          <p:grpSp>
            <p:nvGrpSpPr>
              <p:cNvPr id="1545" name="Google Shape;11616;p117"/>
              <p:cNvGrpSpPr/>
              <p:nvPr/>
            </p:nvGrpSpPr>
            <p:grpSpPr>
              <a:xfrm>
                <a:off x="4271383" y="3194742"/>
                <a:ext cx="37783" cy="32420"/>
                <a:chOff x="4271383" y="3194742"/>
                <a:chExt cx="37783" cy="32420"/>
              </a:xfrm>
            </p:grpSpPr>
            <p:sp>
              <p:nvSpPr>
                <p:cNvPr id="1579" name="Google Shape;11617;p117"/>
                <p:cNvSpPr/>
                <p:nvPr/>
              </p:nvSpPr>
              <p:spPr>
                <a:xfrm>
                  <a:off x="4271383" y="3194742"/>
                  <a:ext cx="37783" cy="3242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804" h="4122" extrusionOk="0">
                      <a:moveTo>
                        <a:pt x="2738" y="0"/>
                      </a:moveTo>
                      <a:cubicBezTo>
                        <a:pt x="2231" y="0"/>
                        <a:pt x="1715" y="190"/>
                        <a:pt x="1295" y="614"/>
                      </a:cubicBezTo>
                      <a:cubicBezTo>
                        <a:pt x="1" y="1908"/>
                        <a:pt x="920" y="4122"/>
                        <a:pt x="2747" y="4122"/>
                      </a:cubicBezTo>
                      <a:cubicBezTo>
                        <a:pt x="3884" y="4122"/>
                        <a:pt x="4803" y="3202"/>
                        <a:pt x="4803" y="2065"/>
                      </a:cubicBezTo>
                      <a:cubicBezTo>
                        <a:pt x="4803" y="823"/>
                        <a:pt x="3793" y="0"/>
                        <a:pt x="2738" y="0"/>
                      </a:cubicBezTo>
                      <a:close/>
                    </a:path>
                  </a:pathLst>
                </a:custGeom>
                <a:solidFill>
                  <a:srgbClr val="CFD9E0"/>
                </a:solidFill>
                <a:ln>
                  <a:solidFill>
                    <a:srgbClr val="BBBB09">
                      <a:alpha val="32000"/>
                    </a:srgbClr>
                  </a:solidFill>
                </a:ln>
              </p:spPr>
              <p:txBody>
                <a:bodyPr spcFirstLastPara="1" wrap="square" lIns="243800" tIns="243800" rIns="243800" bIns="243800" anchor="ctr" anchorCtr="0">
                  <a:noAutofit/>
                </a:bodyPr>
                <a:lstStyle/>
                <a:p>
                  <a:endParaRPr sz="3733"/>
                </a:p>
              </p:txBody>
            </p:sp>
            <p:sp>
              <p:nvSpPr>
                <p:cNvPr id="1580" name="Google Shape;11618;p117"/>
                <p:cNvSpPr/>
                <p:nvPr/>
              </p:nvSpPr>
              <p:spPr>
                <a:xfrm>
                  <a:off x="4286516" y="3204416"/>
                  <a:ext cx="13040" cy="1304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8" h="1658" extrusionOk="0">
                      <a:moveTo>
                        <a:pt x="823" y="0"/>
                      </a:moveTo>
                      <a:cubicBezTo>
                        <a:pt x="363" y="0"/>
                        <a:pt x="0" y="375"/>
                        <a:pt x="0" y="835"/>
                      </a:cubicBezTo>
                      <a:cubicBezTo>
                        <a:pt x="0" y="1295"/>
                        <a:pt x="363" y="1658"/>
                        <a:pt x="823" y="1658"/>
                      </a:cubicBezTo>
                      <a:cubicBezTo>
                        <a:pt x="1282" y="1658"/>
                        <a:pt x="1657" y="1295"/>
                        <a:pt x="1657" y="835"/>
                      </a:cubicBezTo>
                      <a:cubicBezTo>
                        <a:pt x="1657" y="375"/>
                        <a:pt x="1282" y="0"/>
                        <a:pt x="823" y="0"/>
                      </a:cubicBezTo>
                      <a:close/>
                    </a:path>
                  </a:pathLst>
                </a:custGeom>
                <a:solidFill>
                  <a:srgbClr val="869FB1"/>
                </a:solidFill>
                <a:ln>
                  <a:solidFill>
                    <a:srgbClr val="BBBB09">
                      <a:alpha val="32000"/>
                    </a:srgbClr>
                  </a:solidFill>
                </a:ln>
              </p:spPr>
              <p:txBody>
                <a:bodyPr spcFirstLastPara="1" wrap="square" lIns="243800" tIns="243800" rIns="243800" bIns="243800" anchor="ctr" anchorCtr="0">
                  <a:noAutofit/>
                </a:bodyPr>
                <a:lstStyle/>
                <a:p>
                  <a:endParaRPr sz="3733"/>
                </a:p>
              </p:txBody>
            </p:sp>
          </p:grpSp>
          <p:grpSp>
            <p:nvGrpSpPr>
              <p:cNvPr id="1546" name="Google Shape;11619;p117"/>
              <p:cNvGrpSpPr/>
              <p:nvPr/>
            </p:nvGrpSpPr>
            <p:grpSpPr>
              <a:xfrm>
                <a:off x="4284416" y="3084058"/>
                <a:ext cx="37783" cy="32357"/>
                <a:chOff x="4284416" y="3084058"/>
                <a:chExt cx="37783" cy="32357"/>
              </a:xfrm>
            </p:grpSpPr>
            <p:sp>
              <p:nvSpPr>
                <p:cNvPr id="1577" name="Google Shape;11620;p117"/>
                <p:cNvSpPr/>
                <p:nvPr/>
              </p:nvSpPr>
              <p:spPr>
                <a:xfrm>
                  <a:off x="4284416" y="3084058"/>
                  <a:ext cx="37783" cy="3235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804" h="4114" extrusionOk="0">
                      <a:moveTo>
                        <a:pt x="2732" y="1"/>
                      </a:moveTo>
                      <a:cubicBezTo>
                        <a:pt x="2228" y="1"/>
                        <a:pt x="1714" y="188"/>
                        <a:pt x="1295" y="606"/>
                      </a:cubicBezTo>
                      <a:cubicBezTo>
                        <a:pt x="1" y="1900"/>
                        <a:pt x="920" y="4114"/>
                        <a:pt x="2747" y="4114"/>
                      </a:cubicBezTo>
                      <a:cubicBezTo>
                        <a:pt x="3884" y="4114"/>
                        <a:pt x="4803" y="3195"/>
                        <a:pt x="4803" y="2058"/>
                      </a:cubicBezTo>
                      <a:cubicBezTo>
                        <a:pt x="4803" y="821"/>
                        <a:pt x="3789" y="1"/>
                        <a:pt x="2732" y="1"/>
                      </a:cubicBezTo>
                      <a:close/>
                    </a:path>
                  </a:pathLst>
                </a:custGeom>
                <a:solidFill>
                  <a:srgbClr val="CFD9E0"/>
                </a:solidFill>
                <a:ln>
                  <a:solidFill>
                    <a:srgbClr val="BBBB09">
                      <a:alpha val="32000"/>
                    </a:srgbClr>
                  </a:solidFill>
                </a:ln>
              </p:spPr>
              <p:txBody>
                <a:bodyPr spcFirstLastPara="1" wrap="square" lIns="243800" tIns="243800" rIns="243800" bIns="243800" anchor="ctr" anchorCtr="0">
                  <a:noAutofit/>
                </a:bodyPr>
                <a:lstStyle/>
                <a:p>
                  <a:endParaRPr sz="3733"/>
                </a:p>
              </p:txBody>
            </p:sp>
            <p:sp>
              <p:nvSpPr>
                <p:cNvPr id="1578" name="Google Shape;11621;p117"/>
                <p:cNvSpPr/>
                <p:nvPr/>
              </p:nvSpPr>
              <p:spPr>
                <a:xfrm>
                  <a:off x="4299548" y="3093763"/>
                  <a:ext cx="13040" cy="1304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8" h="1659" extrusionOk="0">
                      <a:moveTo>
                        <a:pt x="823" y="1"/>
                      </a:moveTo>
                      <a:cubicBezTo>
                        <a:pt x="363" y="1"/>
                        <a:pt x="0" y="364"/>
                        <a:pt x="0" y="824"/>
                      </a:cubicBezTo>
                      <a:cubicBezTo>
                        <a:pt x="0" y="1283"/>
                        <a:pt x="363" y="1658"/>
                        <a:pt x="823" y="1658"/>
                      </a:cubicBezTo>
                      <a:cubicBezTo>
                        <a:pt x="1283" y="1658"/>
                        <a:pt x="1658" y="1283"/>
                        <a:pt x="1658" y="824"/>
                      </a:cubicBezTo>
                      <a:cubicBezTo>
                        <a:pt x="1658" y="364"/>
                        <a:pt x="1283" y="1"/>
                        <a:pt x="823" y="1"/>
                      </a:cubicBezTo>
                      <a:close/>
                    </a:path>
                  </a:pathLst>
                </a:custGeom>
                <a:solidFill>
                  <a:srgbClr val="869FB1"/>
                </a:solidFill>
                <a:ln>
                  <a:solidFill>
                    <a:srgbClr val="BBBB09">
                      <a:alpha val="32000"/>
                    </a:srgbClr>
                  </a:solidFill>
                </a:ln>
              </p:spPr>
              <p:txBody>
                <a:bodyPr spcFirstLastPara="1" wrap="square" lIns="243800" tIns="243800" rIns="243800" bIns="243800" anchor="ctr" anchorCtr="0">
                  <a:noAutofit/>
                </a:bodyPr>
                <a:lstStyle/>
                <a:p>
                  <a:endParaRPr sz="3733"/>
                </a:p>
              </p:txBody>
            </p:sp>
          </p:grpSp>
          <p:grpSp>
            <p:nvGrpSpPr>
              <p:cNvPr id="1547" name="Google Shape;11622;p117"/>
              <p:cNvGrpSpPr/>
              <p:nvPr/>
            </p:nvGrpSpPr>
            <p:grpSpPr>
              <a:xfrm>
                <a:off x="4478697" y="3297561"/>
                <a:ext cx="37776" cy="32451"/>
                <a:chOff x="4478697" y="3297561"/>
                <a:chExt cx="37776" cy="32451"/>
              </a:xfrm>
            </p:grpSpPr>
            <p:sp>
              <p:nvSpPr>
                <p:cNvPr id="1575" name="Google Shape;11623;p117"/>
                <p:cNvSpPr/>
                <p:nvPr/>
              </p:nvSpPr>
              <p:spPr>
                <a:xfrm>
                  <a:off x="4478697" y="3297561"/>
                  <a:ext cx="37776" cy="3245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803" h="4126" extrusionOk="0">
                      <a:moveTo>
                        <a:pt x="2730" y="0"/>
                      </a:moveTo>
                      <a:cubicBezTo>
                        <a:pt x="2226" y="0"/>
                        <a:pt x="1713" y="187"/>
                        <a:pt x="1295" y="605"/>
                      </a:cubicBezTo>
                      <a:cubicBezTo>
                        <a:pt x="1" y="1899"/>
                        <a:pt x="920" y="4125"/>
                        <a:pt x="2746" y="4125"/>
                      </a:cubicBezTo>
                      <a:cubicBezTo>
                        <a:pt x="3884" y="4113"/>
                        <a:pt x="4803" y="3194"/>
                        <a:pt x="4803" y="2069"/>
                      </a:cubicBezTo>
                      <a:cubicBezTo>
                        <a:pt x="4803" y="824"/>
                        <a:pt x="3788" y="0"/>
                        <a:pt x="2730" y="0"/>
                      </a:cubicBezTo>
                      <a:close/>
                    </a:path>
                  </a:pathLst>
                </a:custGeom>
                <a:solidFill>
                  <a:srgbClr val="CFD9E0"/>
                </a:solidFill>
                <a:ln>
                  <a:solidFill>
                    <a:srgbClr val="BBBB09">
                      <a:alpha val="32000"/>
                    </a:srgbClr>
                  </a:solidFill>
                </a:ln>
              </p:spPr>
              <p:txBody>
                <a:bodyPr spcFirstLastPara="1" wrap="square" lIns="243800" tIns="243800" rIns="243800" bIns="243800" anchor="ctr" anchorCtr="0">
                  <a:noAutofit/>
                </a:bodyPr>
                <a:lstStyle/>
                <a:p>
                  <a:endParaRPr sz="3733"/>
                </a:p>
              </p:txBody>
            </p:sp>
            <p:sp>
              <p:nvSpPr>
                <p:cNvPr id="1576" name="Google Shape;11624;p117"/>
                <p:cNvSpPr/>
                <p:nvPr/>
              </p:nvSpPr>
              <p:spPr>
                <a:xfrm>
                  <a:off x="4493727" y="3307361"/>
                  <a:ext cx="13048" cy="1304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9" h="1658" extrusionOk="0">
                      <a:moveTo>
                        <a:pt x="835" y="0"/>
                      </a:moveTo>
                      <a:cubicBezTo>
                        <a:pt x="376" y="0"/>
                        <a:pt x="1" y="363"/>
                        <a:pt x="1" y="823"/>
                      </a:cubicBezTo>
                      <a:cubicBezTo>
                        <a:pt x="1" y="1282"/>
                        <a:pt x="376" y="1657"/>
                        <a:pt x="835" y="1657"/>
                      </a:cubicBezTo>
                      <a:cubicBezTo>
                        <a:pt x="1295" y="1657"/>
                        <a:pt x="1658" y="1282"/>
                        <a:pt x="1658" y="823"/>
                      </a:cubicBezTo>
                      <a:cubicBezTo>
                        <a:pt x="1658" y="363"/>
                        <a:pt x="1295" y="0"/>
                        <a:pt x="835" y="0"/>
                      </a:cubicBezTo>
                      <a:close/>
                    </a:path>
                  </a:pathLst>
                </a:custGeom>
                <a:solidFill>
                  <a:srgbClr val="869FB1"/>
                </a:solidFill>
                <a:ln>
                  <a:solidFill>
                    <a:srgbClr val="BBBB09">
                      <a:alpha val="32000"/>
                    </a:srgbClr>
                  </a:solidFill>
                </a:ln>
              </p:spPr>
              <p:txBody>
                <a:bodyPr spcFirstLastPara="1" wrap="square" lIns="243800" tIns="243800" rIns="243800" bIns="243800" anchor="ctr" anchorCtr="0">
                  <a:noAutofit/>
                </a:bodyPr>
                <a:lstStyle/>
                <a:p>
                  <a:endParaRPr sz="3733"/>
                </a:p>
              </p:txBody>
            </p:sp>
          </p:grpSp>
          <p:grpSp>
            <p:nvGrpSpPr>
              <p:cNvPr id="1548" name="Google Shape;11625;p117"/>
              <p:cNvGrpSpPr/>
              <p:nvPr/>
            </p:nvGrpSpPr>
            <p:grpSpPr>
              <a:xfrm>
                <a:off x="4411813" y="3331711"/>
                <a:ext cx="37776" cy="32451"/>
                <a:chOff x="4411813" y="3331711"/>
                <a:chExt cx="37776" cy="32451"/>
              </a:xfrm>
            </p:grpSpPr>
            <p:sp>
              <p:nvSpPr>
                <p:cNvPr id="1573" name="Google Shape;11626;p117"/>
                <p:cNvSpPr/>
                <p:nvPr/>
              </p:nvSpPr>
              <p:spPr>
                <a:xfrm>
                  <a:off x="4411813" y="3331711"/>
                  <a:ext cx="37776" cy="3245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803" h="4126" extrusionOk="0">
                      <a:moveTo>
                        <a:pt x="2730" y="1"/>
                      </a:moveTo>
                      <a:cubicBezTo>
                        <a:pt x="2226" y="1"/>
                        <a:pt x="1713" y="188"/>
                        <a:pt x="1295" y="606"/>
                      </a:cubicBezTo>
                      <a:cubicBezTo>
                        <a:pt x="0" y="1900"/>
                        <a:pt x="920" y="4126"/>
                        <a:pt x="2759" y="4126"/>
                      </a:cubicBezTo>
                      <a:cubicBezTo>
                        <a:pt x="3884" y="4114"/>
                        <a:pt x="4803" y="3194"/>
                        <a:pt x="4803" y="2069"/>
                      </a:cubicBezTo>
                      <a:cubicBezTo>
                        <a:pt x="4803" y="824"/>
                        <a:pt x="3788" y="1"/>
                        <a:pt x="2730" y="1"/>
                      </a:cubicBezTo>
                      <a:close/>
                    </a:path>
                  </a:pathLst>
                </a:custGeom>
                <a:solidFill>
                  <a:srgbClr val="CFD9E0"/>
                </a:solidFill>
                <a:ln>
                  <a:solidFill>
                    <a:srgbClr val="BBBB09">
                      <a:alpha val="32000"/>
                    </a:srgbClr>
                  </a:solidFill>
                </a:ln>
              </p:spPr>
              <p:txBody>
                <a:bodyPr spcFirstLastPara="1" wrap="square" lIns="243800" tIns="243800" rIns="243800" bIns="243800" anchor="ctr" anchorCtr="0">
                  <a:noAutofit/>
                </a:bodyPr>
                <a:lstStyle/>
                <a:p>
                  <a:endParaRPr sz="3733"/>
                </a:p>
              </p:txBody>
            </p:sp>
            <p:sp>
              <p:nvSpPr>
                <p:cNvPr id="1574" name="Google Shape;11627;p117"/>
                <p:cNvSpPr/>
                <p:nvPr/>
              </p:nvSpPr>
              <p:spPr>
                <a:xfrm>
                  <a:off x="4426937" y="3341416"/>
                  <a:ext cx="13048" cy="1304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9" h="1659" extrusionOk="0">
                      <a:moveTo>
                        <a:pt x="823" y="1"/>
                      </a:moveTo>
                      <a:cubicBezTo>
                        <a:pt x="376" y="1"/>
                        <a:pt x="1" y="376"/>
                        <a:pt x="1" y="823"/>
                      </a:cubicBezTo>
                      <a:cubicBezTo>
                        <a:pt x="1" y="1283"/>
                        <a:pt x="376" y="1658"/>
                        <a:pt x="823" y="1658"/>
                      </a:cubicBezTo>
                      <a:cubicBezTo>
                        <a:pt x="1283" y="1658"/>
                        <a:pt x="1658" y="1283"/>
                        <a:pt x="1658" y="823"/>
                      </a:cubicBezTo>
                      <a:cubicBezTo>
                        <a:pt x="1658" y="376"/>
                        <a:pt x="1283" y="1"/>
                        <a:pt x="823" y="1"/>
                      </a:cubicBezTo>
                      <a:close/>
                    </a:path>
                  </a:pathLst>
                </a:custGeom>
                <a:solidFill>
                  <a:srgbClr val="869FB1"/>
                </a:solidFill>
                <a:ln>
                  <a:solidFill>
                    <a:srgbClr val="BBBB09">
                      <a:alpha val="32000"/>
                    </a:srgbClr>
                  </a:solidFill>
                </a:ln>
              </p:spPr>
              <p:txBody>
                <a:bodyPr spcFirstLastPara="1" wrap="square" lIns="243800" tIns="243800" rIns="243800" bIns="243800" anchor="ctr" anchorCtr="0">
                  <a:noAutofit/>
                </a:bodyPr>
                <a:lstStyle/>
                <a:p>
                  <a:endParaRPr sz="3733"/>
                </a:p>
              </p:txBody>
            </p:sp>
          </p:grpSp>
          <p:grpSp>
            <p:nvGrpSpPr>
              <p:cNvPr id="1549" name="Google Shape;11628;p117"/>
              <p:cNvGrpSpPr/>
              <p:nvPr/>
            </p:nvGrpSpPr>
            <p:grpSpPr>
              <a:xfrm>
                <a:off x="4337984" y="3375188"/>
                <a:ext cx="37776" cy="32357"/>
                <a:chOff x="4337984" y="3375188"/>
                <a:chExt cx="37776" cy="32357"/>
              </a:xfrm>
            </p:grpSpPr>
            <p:sp>
              <p:nvSpPr>
                <p:cNvPr id="1571" name="Google Shape;11629;p117"/>
                <p:cNvSpPr/>
                <p:nvPr/>
              </p:nvSpPr>
              <p:spPr>
                <a:xfrm>
                  <a:off x="4337984" y="3375188"/>
                  <a:ext cx="37776" cy="3235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803" h="4114" extrusionOk="0">
                      <a:moveTo>
                        <a:pt x="2732" y="1"/>
                      </a:moveTo>
                      <a:cubicBezTo>
                        <a:pt x="2227" y="1"/>
                        <a:pt x="1713" y="188"/>
                        <a:pt x="1295" y="606"/>
                      </a:cubicBezTo>
                      <a:cubicBezTo>
                        <a:pt x="0" y="1900"/>
                        <a:pt x="920" y="4114"/>
                        <a:pt x="2746" y="4114"/>
                      </a:cubicBezTo>
                      <a:cubicBezTo>
                        <a:pt x="3883" y="4114"/>
                        <a:pt x="4803" y="3195"/>
                        <a:pt x="4803" y="2058"/>
                      </a:cubicBezTo>
                      <a:cubicBezTo>
                        <a:pt x="4803" y="821"/>
                        <a:pt x="3789" y="1"/>
                        <a:pt x="2732" y="1"/>
                      </a:cubicBezTo>
                      <a:close/>
                    </a:path>
                  </a:pathLst>
                </a:custGeom>
                <a:solidFill>
                  <a:srgbClr val="CFD9E0"/>
                </a:solidFill>
                <a:ln>
                  <a:solidFill>
                    <a:srgbClr val="BBBB09">
                      <a:alpha val="32000"/>
                    </a:srgbClr>
                  </a:solidFill>
                </a:ln>
              </p:spPr>
              <p:txBody>
                <a:bodyPr spcFirstLastPara="1" wrap="square" lIns="243800" tIns="243800" rIns="243800" bIns="243800" anchor="ctr" anchorCtr="0">
                  <a:noAutofit/>
                </a:bodyPr>
                <a:lstStyle/>
                <a:p>
                  <a:endParaRPr sz="3733"/>
                </a:p>
              </p:txBody>
            </p:sp>
            <p:sp>
              <p:nvSpPr>
                <p:cNvPr id="1572" name="Google Shape;11630;p117"/>
                <p:cNvSpPr/>
                <p:nvPr/>
              </p:nvSpPr>
              <p:spPr>
                <a:xfrm>
                  <a:off x="4353108" y="3384894"/>
                  <a:ext cx="13048" cy="1304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9" h="1659" extrusionOk="0">
                      <a:moveTo>
                        <a:pt x="823" y="1"/>
                      </a:moveTo>
                      <a:cubicBezTo>
                        <a:pt x="364" y="1"/>
                        <a:pt x="1" y="364"/>
                        <a:pt x="1" y="824"/>
                      </a:cubicBezTo>
                      <a:cubicBezTo>
                        <a:pt x="1" y="1283"/>
                        <a:pt x="364" y="1658"/>
                        <a:pt x="823" y="1658"/>
                      </a:cubicBezTo>
                      <a:cubicBezTo>
                        <a:pt x="1283" y="1658"/>
                        <a:pt x="1658" y="1283"/>
                        <a:pt x="1658" y="824"/>
                      </a:cubicBezTo>
                      <a:cubicBezTo>
                        <a:pt x="1658" y="364"/>
                        <a:pt x="1283" y="1"/>
                        <a:pt x="823" y="1"/>
                      </a:cubicBezTo>
                      <a:close/>
                    </a:path>
                  </a:pathLst>
                </a:custGeom>
                <a:solidFill>
                  <a:srgbClr val="869FB1"/>
                </a:solidFill>
                <a:ln>
                  <a:solidFill>
                    <a:srgbClr val="BBBB09">
                      <a:alpha val="32000"/>
                    </a:srgbClr>
                  </a:solidFill>
                </a:ln>
              </p:spPr>
              <p:txBody>
                <a:bodyPr spcFirstLastPara="1" wrap="square" lIns="243800" tIns="243800" rIns="243800" bIns="243800" anchor="ctr" anchorCtr="0">
                  <a:noAutofit/>
                </a:bodyPr>
                <a:lstStyle/>
                <a:p>
                  <a:endParaRPr sz="3733"/>
                </a:p>
              </p:txBody>
            </p:sp>
          </p:grpSp>
          <p:grpSp>
            <p:nvGrpSpPr>
              <p:cNvPr id="1550" name="Google Shape;11631;p117"/>
              <p:cNvGrpSpPr/>
              <p:nvPr/>
            </p:nvGrpSpPr>
            <p:grpSpPr>
              <a:xfrm>
                <a:off x="4494867" y="3090530"/>
                <a:ext cx="37878" cy="32451"/>
                <a:chOff x="4494867" y="3090530"/>
                <a:chExt cx="37878" cy="32451"/>
              </a:xfrm>
            </p:grpSpPr>
            <p:sp>
              <p:nvSpPr>
                <p:cNvPr id="1569" name="Google Shape;11632;p117"/>
                <p:cNvSpPr/>
                <p:nvPr/>
              </p:nvSpPr>
              <p:spPr>
                <a:xfrm>
                  <a:off x="4494867" y="3090530"/>
                  <a:ext cx="37878" cy="3245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816" h="4126" extrusionOk="0">
                      <a:moveTo>
                        <a:pt x="2739" y="0"/>
                      </a:moveTo>
                      <a:cubicBezTo>
                        <a:pt x="2233" y="0"/>
                        <a:pt x="1717" y="188"/>
                        <a:pt x="1295" y="605"/>
                      </a:cubicBezTo>
                      <a:cubicBezTo>
                        <a:pt x="1" y="1900"/>
                        <a:pt x="920" y="4126"/>
                        <a:pt x="2759" y="4126"/>
                      </a:cubicBezTo>
                      <a:cubicBezTo>
                        <a:pt x="3896" y="4114"/>
                        <a:pt x="4803" y="3194"/>
                        <a:pt x="4815" y="2069"/>
                      </a:cubicBezTo>
                      <a:cubicBezTo>
                        <a:pt x="4815" y="824"/>
                        <a:pt x="3800" y="0"/>
                        <a:pt x="2739" y="0"/>
                      </a:cubicBezTo>
                      <a:close/>
                    </a:path>
                  </a:pathLst>
                </a:custGeom>
                <a:solidFill>
                  <a:srgbClr val="CFD9E0"/>
                </a:solidFill>
                <a:ln>
                  <a:solidFill>
                    <a:srgbClr val="BBBB09">
                      <a:alpha val="32000"/>
                    </a:srgbClr>
                  </a:solidFill>
                </a:ln>
              </p:spPr>
              <p:txBody>
                <a:bodyPr spcFirstLastPara="1" wrap="square" lIns="243800" tIns="243800" rIns="243800" bIns="243800" anchor="ctr" anchorCtr="0">
                  <a:noAutofit/>
                </a:bodyPr>
                <a:lstStyle/>
                <a:p>
                  <a:endParaRPr sz="3733"/>
                </a:p>
              </p:txBody>
            </p:sp>
            <p:sp>
              <p:nvSpPr>
                <p:cNvPr id="1570" name="Google Shape;11633;p117"/>
                <p:cNvSpPr/>
                <p:nvPr/>
              </p:nvSpPr>
              <p:spPr>
                <a:xfrm>
                  <a:off x="4510000" y="3100236"/>
                  <a:ext cx="13040" cy="1304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8" h="1658" extrusionOk="0">
                      <a:moveTo>
                        <a:pt x="835" y="1"/>
                      </a:moveTo>
                      <a:cubicBezTo>
                        <a:pt x="375" y="1"/>
                        <a:pt x="0" y="376"/>
                        <a:pt x="0" y="835"/>
                      </a:cubicBezTo>
                      <a:cubicBezTo>
                        <a:pt x="0" y="1283"/>
                        <a:pt x="375" y="1658"/>
                        <a:pt x="835" y="1658"/>
                      </a:cubicBezTo>
                      <a:cubicBezTo>
                        <a:pt x="1295" y="1658"/>
                        <a:pt x="1658" y="1283"/>
                        <a:pt x="1658" y="835"/>
                      </a:cubicBezTo>
                      <a:cubicBezTo>
                        <a:pt x="1658" y="376"/>
                        <a:pt x="1295" y="1"/>
                        <a:pt x="835" y="1"/>
                      </a:cubicBezTo>
                      <a:close/>
                    </a:path>
                  </a:pathLst>
                </a:custGeom>
                <a:solidFill>
                  <a:srgbClr val="869FB1"/>
                </a:solidFill>
                <a:ln>
                  <a:solidFill>
                    <a:srgbClr val="BBBB09">
                      <a:alpha val="32000"/>
                    </a:srgbClr>
                  </a:solidFill>
                </a:ln>
              </p:spPr>
              <p:txBody>
                <a:bodyPr spcFirstLastPara="1" wrap="square" lIns="243800" tIns="243800" rIns="243800" bIns="243800" anchor="ctr" anchorCtr="0">
                  <a:noAutofit/>
                </a:bodyPr>
                <a:lstStyle/>
                <a:p>
                  <a:endParaRPr sz="3733"/>
                </a:p>
              </p:txBody>
            </p:sp>
          </p:grpSp>
          <p:grpSp>
            <p:nvGrpSpPr>
              <p:cNvPr id="1551" name="Google Shape;11634;p117"/>
              <p:cNvGrpSpPr/>
              <p:nvPr/>
            </p:nvGrpSpPr>
            <p:grpSpPr>
              <a:xfrm>
                <a:off x="4525124" y="3207774"/>
                <a:ext cx="37783" cy="32420"/>
                <a:chOff x="4525124" y="3207774"/>
                <a:chExt cx="37783" cy="32420"/>
              </a:xfrm>
            </p:grpSpPr>
            <p:sp>
              <p:nvSpPr>
                <p:cNvPr id="1567" name="Google Shape;11635;p117"/>
                <p:cNvSpPr/>
                <p:nvPr/>
              </p:nvSpPr>
              <p:spPr>
                <a:xfrm>
                  <a:off x="4525124" y="3207774"/>
                  <a:ext cx="37783" cy="3242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804" h="4122" extrusionOk="0">
                      <a:moveTo>
                        <a:pt x="2738" y="0"/>
                      </a:moveTo>
                      <a:cubicBezTo>
                        <a:pt x="2231" y="0"/>
                        <a:pt x="1715" y="190"/>
                        <a:pt x="1295" y="614"/>
                      </a:cubicBezTo>
                      <a:cubicBezTo>
                        <a:pt x="1" y="1908"/>
                        <a:pt x="920" y="4122"/>
                        <a:pt x="2747" y="4122"/>
                      </a:cubicBezTo>
                      <a:cubicBezTo>
                        <a:pt x="3884" y="4122"/>
                        <a:pt x="4803" y="3202"/>
                        <a:pt x="4803" y="2065"/>
                      </a:cubicBezTo>
                      <a:cubicBezTo>
                        <a:pt x="4803" y="823"/>
                        <a:pt x="3793" y="0"/>
                        <a:pt x="2738" y="0"/>
                      </a:cubicBezTo>
                      <a:close/>
                    </a:path>
                  </a:pathLst>
                </a:custGeom>
                <a:solidFill>
                  <a:srgbClr val="CFD9E0"/>
                </a:solidFill>
                <a:ln>
                  <a:solidFill>
                    <a:srgbClr val="BBBB09">
                      <a:alpha val="32000"/>
                    </a:srgbClr>
                  </a:solidFill>
                </a:ln>
              </p:spPr>
              <p:txBody>
                <a:bodyPr spcFirstLastPara="1" wrap="square" lIns="243800" tIns="243800" rIns="243800" bIns="243800" anchor="ctr" anchorCtr="0">
                  <a:noAutofit/>
                </a:bodyPr>
                <a:lstStyle/>
                <a:p>
                  <a:endParaRPr sz="3733"/>
                </a:p>
              </p:txBody>
            </p:sp>
            <p:sp>
              <p:nvSpPr>
                <p:cNvPr id="1568" name="Google Shape;11636;p117"/>
                <p:cNvSpPr/>
                <p:nvPr/>
              </p:nvSpPr>
              <p:spPr>
                <a:xfrm>
                  <a:off x="4540256" y="3217448"/>
                  <a:ext cx="13040" cy="1304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8" h="1658" extrusionOk="0">
                      <a:moveTo>
                        <a:pt x="823" y="1"/>
                      </a:moveTo>
                      <a:cubicBezTo>
                        <a:pt x="363" y="1"/>
                        <a:pt x="0" y="376"/>
                        <a:pt x="0" y="835"/>
                      </a:cubicBezTo>
                      <a:cubicBezTo>
                        <a:pt x="0" y="1295"/>
                        <a:pt x="363" y="1658"/>
                        <a:pt x="823" y="1658"/>
                      </a:cubicBezTo>
                      <a:cubicBezTo>
                        <a:pt x="1282" y="1658"/>
                        <a:pt x="1657" y="1295"/>
                        <a:pt x="1657" y="835"/>
                      </a:cubicBezTo>
                      <a:cubicBezTo>
                        <a:pt x="1657" y="376"/>
                        <a:pt x="1282" y="1"/>
                        <a:pt x="823" y="1"/>
                      </a:cubicBezTo>
                      <a:close/>
                    </a:path>
                  </a:pathLst>
                </a:custGeom>
                <a:solidFill>
                  <a:srgbClr val="869FB1"/>
                </a:solidFill>
                <a:ln>
                  <a:solidFill>
                    <a:srgbClr val="BBBB09">
                      <a:alpha val="32000"/>
                    </a:srgbClr>
                  </a:solidFill>
                </a:ln>
              </p:spPr>
              <p:txBody>
                <a:bodyPr spcFirstLastPara="1" wrap="square" lIns="243800" tIns="243800" rIns="243800" bIns="243800" anchor="ctr" anchorCtr="0">
                  <a:noAutofit/>
                </a:bodyPr>
                <a:lstStyle/>
                <a:p>
                  <a:endParaRPr sz="3733"/>
                </a:p>
              </p:txBody>
            </p:sp>
          </p:grpSp>
          <p:grpSp>
            <p:nvGrpSpPr>
              <p:cNvPr id="1552" name="Google Shape;11637;p117"/>
              <p:cNvGrpSpPr/>
              <p:nvPr/>
            </p:nvGrpSpPr>
            <p:grpSpPr>
              <a:xfrm>
                <a:off x="4440544" y="3176479"/>
                <a:ext cx="31499" cy="26898"/>
                <a:chOff x="4440544" y="3176479"/>
                <a:chExt cx="31499" cy="26898"/>
              </a:xfrm>
            </p:grpSpPr>
            <p:sp>
              <p:nvSpPr>
                <p:cNvPr id="1565" name="Google Shape;11638;p117"/>
                <p:cNvSpPr/>
                <p:nvPr/>
              </p:nvSpPr>
              <p:spPr>
                <a:xfrm>
                  <a:off x="4440544" y="3176479"/>
                  <a:ext cx="31499" cy="2689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5" h="3420" extrusionOk="0">
                      <a:moveTo>
                        <a:pt x="2281" y="0"/>
                      </a:moveTo>
                      <a:cubicBezTo>
                        <a:pt x="1860" y="0"/>
                        <a:pt x="1429" y="156"/>
                        <a:pt x="1077" y="504"/>
                      </a:cubicBezTo>
                      <a:cubicBezTo>
                        <a:pt x="1" y="1581"/>
                        <a:pt x="763" y="3419"/>
                        <a:pt x="2287" y="3419"/>
                      </a:cubicBezTo>
                      <a:cubicBezTo>
                        <a:pt x="3231" y="3419"/>
                        <a:pt x="3993" y="2657"/>
                        <a:pt x="4005" y="1714"/>
                      </a:cubicBezTo>
                      <a:cubicBezTo>
                        <a:pt x="4005" y="682"/>
                        <a:pt x="3163" y="0"/>
                        <a:pt x="2281" y="0"/>
                      </a:cubicBezTo>
                      <a:close/>
                    </a:path>
                  </a:pathLst>
                </a:custGeom>
                <a:solidFill>
                  <a:srgbClr val="CFD9E0"/>
                </a:solidFill>
                <a:ln>
                  <a:solidFill>
                    <a:srgbClr val="BBBB09">
                      <a:alpha val="32000"/>
                    </a:srgbClr>
                  </a:solidFill>
                </a:ln>
              </p:spPr>
              <p:txBody>
                <a:bodyPr spcFirstLastPara="1" wrap="square" lIns="243800" tIns="243800" rIns="243800" bIns="243800" anchor="ctr" anchorCtr="0">
                  <a:noAutofit/>
                </a:bodyPr>
                <a:lstStyle/>
                <a:p>
                  <a:endParaRPr sz="3733"/>
                </a:p>
              </p:txBody>
            </p:sp>
            <p:sp>
              <p:nvSpPr>
                <p:cNvPr id="1566" name="Google Shape;11639;p117"/>
                <p:cNvSpPr/>
                <p:nvPr/>
              </p:nvSpPr>
              <p:spPr>
                <a:xfrm>
                  <a:off x="4454724" y="3186145"/>
                  <a:ext cx="7613" cy="762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68" h="969" extrusionOk="0">
                      <a:moveTo>
                        <a:pt x="484" y="1"/>
                      </a:moveTo>
                      <a:cubicBezTo>
                        <a:pt x="218" y="1"/>
                        <a:pt x="0" y="219"/>
                        <a:pt x="0" y="485"/>
                      </a:cubicBezTo>
                      <a:cubicBezTo>
                        <a:pt x="0" y="751"/>
                        <a:pt x="218" y="969"/>
                        <a:pt x="484" y="969"/>
                      </a:cubicBezTo>
                      <a:cubicBezTo>
                        <a:pt x="750" y="969"/>
                        <a:pt x="968" y="751"/>
                        <a:pt x="968" y="485"/>
                      </a:cubicBezTo>
                      <a:cubicBezTo>
                        <a:pt x="968" y="219"/>
                        <a:pt x="750" y="1"/>
                        <a:pt x="484" y="1"/>
                      </a:cubicBezTo>
                      <a:close/>
                    </a:path>
                  </a:pathLst>
                </a:custGeom>
                <a:solidFill>
                  <a:srgbClr val="869FB1"/>
                </a:solidFill>
                <a:ln>
                  <a:solidFill>
                    <a:srgbClr val="BBBB09">
                      <a:alpha val="32000"/>
                    </a:srgbClr>
                  </a:solidFill>
                </a:ln>
              </p:spPr>
              <p:txBody>
                <a:bodyPr spcFirstLastPara="1" wrap="square" lIns="243800" tIns="243800" rIns="243800" bIns="243800" anchor="ctr" anchorCtr="0">
                  <a:noAutofit/>
                </a:bodyPr>
                <a:lstStyle/>
                <a:p>
                  <a:endParaRPr sz="3733"/>
                </a:p>
              </p:txBody>
            </p:sp>
          </p:grpSp>
          <p:grpSp>
            <p:nvGrpSpPr>
              <p:cNvPr id="1553" name="Google Shape;11640;p117"/>
              <p:cNvGrpSpPr/>
              <p:nvPr/>
            </p:nvGrpSpPr>
            <p:grpSpPr>
              <a:xfrm>
                <a:off x="4350545" y="3156400"/>
                <a:ext cx="31405" cy="27001"/>
                <a:chOff x="4350545" y="3156400"/>
                <a:chExt cx="31405" cy="27001"/>
              </a:xfrm>
            </p:grpSpPr>
            <p:sp>
              <p:nvSpPr>
                <p:cNvPr id="1563" name="Google Shape;11641;p117"/>
                <p:cNvSpPr/>
                <p:nvPr/>
              </p:nvSpPr>
              <p:spPr>
                <a:xfrm>
                  <a:off x="4350545" y="3156400"/>
                  <a:ext cx="31405" cy="2700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993" h="3433" extrusionOk="0">
                      <a:moveTo>
                        <a:pt x="2272" y="1"/>
                      </a:moveTo>
                      <a:cubicBezTo>
                        <a:pt x="1853" y="1"/>
                        <a:pt x="1425" y="156"/>
                        <a:pt x="1077" y="505"/>
                      </a:cubicBezTo>
                      <a:cubicBezTo>
                        <a:pt x="0" y="1581"/>
                        <a:pt x="762" y="3432"/>
                        <a:pt x="2286" y="3432"/>
                      </a:cubicBezTo>
                      <a:cubicBezTo>
                        <a:pt x="3230" y="3420"/>
                        <a:pt x="3992" y="2658"/>
                        <a:pt x="3992" y="1714"/>
                      </a:cubicBezTo>
                      <a:cubicBezTo>
                        <a:pt x="3992" y="683"/>
                        <a:pt x="3150" y="1"/>
                        <a:pt x="2272" y="1"/>
                      </a:cubicBezTo>
                      <a:close/>
                    </a:path>
                  </a:pathLst>
                </a:custGeom>
                <a:solidFill>
                  <a:srgbClr val="CFD9E0"/>
                </a:solidFill>
                <a:ln>
                  <a:solidFill>
                    <a:srgbClr val="BBBB09">
                      <a:alpha val="32000"/>
                    </a:srgbClr>
                  </a:solidFill>
                </a:ln>
              </p:spPr>
              <p:txBody>
                <a:bodyPr spcFirstLastPara="1" wrap="square" lIns="243800" tIns="243800" rIns="243800" bIns="243800" anchor="ctr" anchorCtr="0">
                  <a:noAutofit/>
                </a:bodyPr>
                <a:lstStyle/>
                <a:p>
                  <a:endParaRPr sz="3733"/>
                </a:p>
              </p:txBody>
            </p:sp>
            <p:sp>
              <p:nvSpPr>
                <p:cNvPr id="1564" name="Google Shape;11642;p117"/>
                <p:cNvSpPr/>
                <p:nvPr/>
              </p:nvSpPr>
              <p:spPr>
                <a:xfrm>
                  <a:off x="4364717" y="3166074"/>
                  <a:ext cx="7621" cy="762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69" h="969" extrusionOk="0">
                      <a:moveTo>
                        <a:pt x="484" y="0"/>
                      </a:moveTo>
                      <a:cubicBezTo>
                        <a:pt x="218" y="0"/>
                        <a:pt x="1" y="218"/>
                        <a:pt x="1" y="484"/>
                      </a:cubicBezTo>
                      <a:cubicBezTo>
                        <a:pt x="1" y="750"/>
                        <a:pt x="218" y="968"/>
                        <a:pt x="484" y="968"/>
                      </a:cubicBezTo>
                      <a:cubicBezTo>
                        <a:pt x="751" y="968"/>
                        <a:pt x="968" y="750"/>
                        <a:pt x="968" y="484"/>
                      </a:cubicBezTo>
                      <a:cubicBezTo>
                        <a:pt x="968" y="218"/>
                        <a:pt x="751" y="0"/>
                        <a:pt x="484" y="0"/>
                      </a:cubicBezTo>
                      <a:close/>
                    </a:path>
                  </a:pathLst>
                </a:custGeom>
                <a:solidFill>
                  <a:srgbClr val="869FB1"/>
                </a:solidFill>
                <a:ln>
                  <a:solidFill>
                    <a:srgbClr val="BBBB09">
                      <a:alpha val="32000"/>
                    </a:srgbClr>
                  </a:solidFill>
                </a:ln>
              </p:spPr>
              <p:txBody>
                <a:bodyPr spcFirstLastPara="1" wrap="square" lIns="243800" tIns="243800" rIns="243800" bIns="243800" anchor="ctr" anchorCtr="0">
                  <a:noAutofit/>
                </a:bodyPr>
                <a:lstStyle/>
                <a:p>
                  <a:endParaRPr sz="3733"/>
                </a:p>
              </p:txBody>
            </p:sp>
          </p:grpSp>
          <p:grpSp>
            <p:nvGrpSpPr>
              <p:cNvPr id="1554" name="Google Shape;11643;p117"/>
              <p:cNvGrpSpPr/>
              <p:nvPr/>
            </p:nvGrpSpPr>
            <p:grpSpPr>
              <a:xfrm>
                <a:off x="4376703" y="3255058"/>
                <a:ext cx="31405" cy="27001"/>
                <a:chOff x="4376703" y="3255058"/>
                <a:chExt cx="31405" cy="27001"/>
              </a:xfrm>
            </p:grpSpPr>
            <p:sp>
              <p:nvSpPr>
                <p:cNvPr id="1561" name="Google Shape;11644;p117"/>
                <p:cNvSpPr/>
                <p:nvPr/>
              </p:nvSpPr>
              <p:spPr>
                <a:xfrm>
                  <a:off x="4376703" y="3255058"/>
                  <a:ext cx="31405" cy="2700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993" h="3433" extrusionOk="0">
                      <a:moveTo>
                        <a:pt x="2273" y="1"/>
                      </a:moveTo>
                      <a:cubicBezTo>
                        <a:pt x="1853" y="1"/>
                        <a:pt x="1426" y="157"/>
                        <a:pt x="1077" y="505"/>
                      </a:cubicBezTo>
                      <a:cubicBezTo>
                        <a:pt x="1" y="1582"/>
                        <a:pt x="763" y="3432"/>
                        <a:pt x="2287" y="3432"/>
                      </a:cubicBezTo>
                      <a:cubicBezTo>
                        <a:pt x="3231" y="3432"/>
                        <a:pt x="3993" y="2658"/>
                        <a:pt x="3993" y="1715"/>
                      </a:cubicBezTo>
                      <a:cubicBezTo>
                        <a:pt x="3993" y="683"/>
                        <a:pt x="3151" y="1"/>
                        <a:pt x="2273" y="1"/>
                      </a:cubicBezTo>
                      <a:close/>
                    </a:path>
                  </a:pathLst>
                </a:custGeom>
                <a:solidFill>
                  <a:srgbClr val="CFD9E0"/>
                </a:solidFill>
                <a:ln>
                  <a:solidFill>
                    <a:srgbClr val="BBBB09">
                      <a:alpha val="32000"/>
                    </a:srgbClr>
                  </a:solidFill>
                </a:ln>
              </p:spPr>
              <p:txBody>
                <a:bodyPr spcFirstLastPara="1" wrap="square" lIns="243800" tIns="243800" rIns="243800" bIns="243800" anchor="ctr" anchorCtr="0">
                  <a:noAutofit/>
                </a:bodyPr>
                <a:lstStyle/>
                <a:p>
                  <a:endParaRPr sz="3733"/>
                </a:p>
              </p:txBody>
            </p:sp>
            <p:sp>
              <p:nvSpPr>
                <p:cNvPr id="1562" name="Google Shape;11645;p117"/>
                <p:cNvSpPr/>
                <p:nvPr/>
              </p:nvSpPr>
              <p:spPr>
                <a:xfrm>
                  <a:off x="4390884" y="3264732"/>
                  <a:ext cx="7613" cy="762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68" h="969" extrusionOk="0">
                      <a:moveTo>
                        <a:pt x="484" y="1"/>
                      </a:moveTo>
                      <a:cubicBezTo>
                        <a:pt x="218" y="1"/>
                        <a:pt x="0" y="219"/>
                        <a:pt x="0" y="485"/>
                      </a:cubicBezTo>
                      <a:cubicBezTo>
                        <a:pt x="0" y="751"/>
                        <a:pt x="218" y="969"/>
                        <a:pt x="484" y="969"/>
                      </a:cubicBezTo>
                      <a:cubicBezTo>
                        <a:pt x="750" y="969"/>
                        <a:pt x="968" y="751"/>
                        <a:pt x="968" y="485"/>
                      </a:cubicBezTo>
                      <a:cubicBezTo>
                        <a:pt x="968" y="219"/>
                        <a:pt x="750" y="1"/>
                        <a:pt x="484" y="1"/>
                      </a:cubicBezTo>
                      <a:close/>
                    </a:path>
                  </a:pathLst>
                </a:custGeom>
                <a:solidFill>
                  <a:srgbClr val="869FB1"/>
                </a:solidFill>
                <a:ln>
                  <a:solidFill>
                    <a:srgbClr val="BBBB09">
                      <a:alpha val="32000"/>
                    </a:srgbClr>
                  </a:solidFill>
                </a:ln>
              </p:spPr>
              <p:txBody>
                <a:bodyPr spcFirstLastPara="1" wrap="square" lIns="243800" tIns="243800" rIns="243800" bIns="243800" anchor="ctr" anchorCtr="0">
                  <a:noAutofit/>
                </a:bodyPr>
                <a:lstStyle/>
                <a:p>
                  <a:endParaRPr sz="3733"/>
                </a:p>
              </p:txBody>
            </p:sp>
          </p:grpSp>
          <p:grpSp>
            <p:nvGrpSpPr>
              <p:cNvPr id="1555" name="Google Shape;11646;p117"/>
              <p:cNvGrpSpPr/>
              <p:nvPr/>
            </p:nvGrpSpPr>
            <p:grpSpPr>
              <a:xfrm>
                <a:off x="4331322" y="3283656"/>
                <a:ext cx="31405" cy="26945"/>
                <a:chOff x="4331322" y="3283656"/>
                <a:chExt cx="31405" cy="26945"/>
              </a:xfrm>
            </p:grpSpPr>
            <p:sp>
              <p:nvSpPr>
                <p:cNvPr id="1559" name="Google Shape;11647;p117"/>
                <p:cNvSpPr/>
                <p:nvPr/>
              </p:nvSpPr>
              <p:spPr>
                <a:xfrm>
                  <a:off x="4331322" y="3283656"/>
                  <a:ext cx="31405" cy="2694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993" h="3426" extrusionOk="0">
                      <a:moveTo>
                        <a:pt x="2273" y="1"/>
                      </a:moveTo>
                      <a:cubicBezTo>
                        <a:pt x="1853" y="1"/>
                        <a:pt x="1425" y="158"/>
                        <a:pt x="1077" y="510"/>
                      </a:cubicBezTo>
                      <a:cubicBezTo>
                        <a:pt x="1" y="1587"/>
                        <a:pt x="763" y="3425"/>
                        <a:pt x="2287" y="3425"/>
                      </a:cubicBezTo>
                      <a:cubicBezTo>
                        <a:pt x="3230" y="3425"/>
                        <a:pt x="3993" y="2663"/>
                        <a:pt x="3993" y="1720"/>
                      </a:cubicBezTo>
                      <a:cubicBezTo>
                        <a:pt x="3993" y="689"/>
                        <a:pt x="3151" y="1"/>
                        <a:pt x="2273" y="1"/>
                      </a:cubicBezTo>
                      <a:close/>
                    </a:path>
                  </a:pathLst>
                </a:custGeom>
                <a:solidFill>
                  <a:srgbClr val="CFD9E0"/>
                </a:solidFill>
                <a:ln>
                  <a:solidFill>
                    <a:srgbClr val="BBBB09">
                      <a:alpha val="32000"/>
                    </a:srgbClr>
                  </a:solidFill>
                </a:ln>
              </p:spPr>
              <p:txBody>
                <a:bodyPr spcFirstLastPara="1" wrap="square" lIns="243800" tIns="243800" rIns="243800" bIns="243800" anchor="ctr" anchorCtr="0">
                  <a:noAutofit/>
                </a:bodyPr>
                <a:lstStyle/>
                <a:p>
                  <a:endParaRPr sz="3733"/>
                </a:p>
              </p:txBody>
            </p:sp>
            <p:sp>
              <p:nvSpPr>
                <p:cNvPr id="1560" name="Google Shape;11648;p117"/>
                <p:cNvSpPr/>
                <p:nvPr/>
              </p:nvSpPr>
              <p:spPr>
                <a:xfrm>
                  <a:off x="4345503" y="3293274"/>
                  <a:ext cx="7613" cy="762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68" h="969" extrusionOk="0">
                      <a:moveTo>
                        <a:pt x="484" y="1"/>
                      </a:moveTo>
                      <a:cubicBezTo>
                        <a:pt x="218" y="1"/>
                        <a:pt x="0" y="219"/>
                        <a:pt x="0" y="485"/>
                      </a:cubicBezTo>
                      <a:cubicBezTo>
                        <a:pt x="0" y="763"/>
                        <a:pt x="218" y="969"/>
                        <a:pt x="484" y="969"/>
                      </a:cubicBezTo>
                      <a:cubicBezTo>
                        <a:pt x="750" y="969"/>
                        <a:pt x="968" y="763"/>
                        <a:pt x="968" y="485"/>
                      </a:cubicBezTo>
                      <a:cubicBezTo>
                        <a:pt x="968" y="219"/>
                        <a:pt x="750" y="1"/>
                        <a:pt x="484" y="1"/>
                      </a:cubicBezTo>
                      <a:close/>
                    </a:path>
                  </a:pathLst>
                </a:custGeom>
                <a:solidFill>
                  <a:srgbClr val="869FB1"/>
                </a:solidFill>
                <a:ln>
                  <a:solidFill>
                    <a:srgbClr val="BBBB09">
                      <a:alpha val="32000"/>
                    </a:srgbClr>
                  </a:solidFill>
                </a:ln>
              </p:spPr>
              <p:txBody>
                <a:bodyPr spcFirstLastPara="1" wrap="square" lIns="243800" tIns="243800" rIns="243800" bIns="243800" anchor="ctr" anchorCtr="0">
                  <a:noAutofit/>
                </a:bodyPr>
                <a:lstStyle/>
                <a:p>
                  <a:endParaRPr sz="3733"/>
                </a:p>
              </p:txBody>
            </p:sp>
          </p:grpSp>
          <p:grpSp>
            <p:nvGrpSpPr>
              <p:cNvPr id="1556" name="Google Shape;11649;p117"/>
              <p:cNvGrpSpPr/>
              <p:nvPr/>
            </p:nvGrpSpPr>
            <p:grpSpPr>
              <a:xfrm>
                <a:off x="4380510" y="3065882"/>
                <a:ext cx="31405" cy="26938"/>
                <a:chOff x="4380510" y="3065882"/>
                <a:chExt cx="31405" cy="26938"/>
              </a:xfrm>
            </p:grpSpPr>
            <p:sp>
              <p:nvSpPr>
                <p:cNvPr id="1557" name="Google Shape;11650;p117"/>
                <p:cNvSpPr/>
                <p:nvPr/>
              </p:nvSpPr>
              <p:spPr>
                <a:xfrm>
                  <a:off x="4380510" y="3065882"/>
                  <a:ext cx="31405" cy="2693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993" h="3425" extrusionOk="0">
                      <a:moveTo>
                        <a:pt x="2273" y="0"/>
                      </a:moveTo>
                      <a:cubicBezTo>
                        <a:pt x="1853" y="0"/>
                        <a:pt x="1426" y="157"/>
                        <a:pt x="1077" y="510"/>
                      </a:cubicBezTo>
                      <a:cubicBezTo>
                        <a:pt x="1" y="1586"/>
                        <a:pt x="763" y="3425"/>
                        <a:pt x="2287" y="3425"/>
                      </a:cubicBezTo>
                      <a:cubicBezTo>
                        <a:pt x="3230" y="3425"/>
                        <a:pt x="3993" y="2663"/>
                        <a:pt x="3993" y="1719"/>
                      </a:cubicBezTo>
                      <a:cubicBezTo>
                        <a:pt x="3993" y="688"/>
                        <a:pt x="3151" y="0"/>
                        <a:pt x="2273" y="0"/>
                      </a:cubicBezTo>
                      <a:close/>
                    </a:path>
                  </a:pathLst>
                </a:custGeom>
                <a:solidFill>
                  <a:srgbClr val="CFD9E0"/>
                </a:solidFill>
                <a:ln>
                  <a:solidFill>
                    <a:srgbClr val="BBBB09">
                      <a:alpha val="32000"/>
                    </a:srgbClr>
                  </a:solidFill>
                </a:ln>
              </p:spPr>
              <p:txBody>
                <a:bodyPr spcFirstLastPara="1" wrap="square" lIns="243800" tIns="243800" rIns="243800" bIns="243800" anchor="ctr" anchorCtr="0">
                  <a:noAutofit/>
                </a:bodyPr>
                <a:lstStyle/>
                <a:p>
                  <a:endParaRPr sz="3733"/>
                </a:p>
              </p:txBody>
            </p:sp>
            <p:sp>
              <p:nvSpPr>
                <p:cNvPr id="1558" name="Google Shape;11651;p117"/>
                <p:cNvSpPr/>
                <p:nvPr/>
              </p:nvSpPr>
              <p:spPr>
                <a:xfrm>
                  <a:off x="4393354" y="3075500"/>
                  <a:ext cx="8950" cy="767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38" h="976" extrusionOk="0">
                      <a:moveTo>
                        <a:pt x="654" y="0"/>
                      </a:moveTo>
                      <a:cubicBezTo>
                        <a:pt x="218" y="0"/>
                        <a:pt x="1" y="521"/>
                        <a:pt x="303" y="835"/>
                      </a:cubicBezTo>
                      <a:cubicBezTo>
                        <a:pt x="401" y="932"/>
                        <a:pt x="522" y="976"/>
                        <a:pt x="641" y="976"/>
                      </a:cubicBezTo>
                      <a:cubicBezTo>
                        <a:pt x="893" y="976"/>
                        <a:pt x="1138" y="783"/>
                        <a:pt x="1138" y="496"/>
                      </a:cubicBezTo>
                      <a:cubicBezTo>
                        <a:pt x="1138" y="218"/>
                        <a:pt x="920" y="12"/>
                        <a:pt x="654" y="0"/>
                      </a:cubicBezTo>
                      <a:close/>
                    </a:path>
                  </a:pathLst>
                </a:custGeom>
                <a:solidFill>
                  <a:srgbClr val="869FB1"/>
                </a:solidFill>
                <a:ln>
                  <a:solidFill>
                    <a:srgbClr val="BBBB09">
                      <a:alpha val="32000"/>
                    </a:srgbClr>
                  </a:solidFill>
                </a:ln>
              </p:spPr>
              <p:txBody>
                <a:bodyPr spcFirstLastPara="1" wrap="square" lIns="243800" tIns="243800" rIns="243800" bIns="243800" anchor="ctr" anchorCtr="0">
                  <a:noAutofit/>
                </a:bodyPr>
                <a:lstStyle/>
                <a:p>
                  <a:endParaRPr sz="3733"/>
                </a:p>
              </p:txBody>
            </p:sp>
          </p:grpSp>
        </p:grpSp>
        <p:grpSp>
          <p:nvGrpSpPr>
            <p:cNvPr id="1345" name="Google Shape;11652;p117"/>
            <p:cNvGrpSpPr/>
            <p:nvPr/>
          </p:nvGrpSpPr>
          <p:grpSpPr>
            <a:xfrm>
              <a:off x="4849178" y="3637211"/>
              <a:ext cx="66986" cy="113610"/>
              <a:chOff x="4849178" y="3637211"/>
              <a:chExt cx="66986" cy="113610"/>
            </a:xfrm>
          </p:grpSpPr>
          <p:sp>
            <p:nvSpPr>
              <p:cNvPr id="1541" name="Google Shape;11653;p117"/>
              <p:cNvSpPr/>
              <p:nvPr/>
            </p:nvSpPr>
            <p:spPr>
              <a:xfrm>
                <a:off x="4916156" y="3750813"/>
                <a:ext cx="8" cy="8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0" y="0"/>
                    </a:moveTo>
                    <a:close/>
                  </a:path>
                </a:pathLst>
              </a:custGeom>
              <a:noFill/>
              <a:ln w="1825" cap="flat" cmpd="sng">
                <a:solidFill>
                  <a:srgbClr val="BBBB09">
                    <a:alpha val="32000"/>
                  </a:srgbClr>
                </a:solidFill>
                <a:prstDash val="solid"/>
                <a:miter lim="12096"/>
                <a:headEnd type="none" w="sm" len="sm"/>
                <a:tailEnd type="none" w="sm" len="sm"/>
              </a:ln>
            </p:spPr>
            <p:txBody>
              <a:bodyPr spcFirstLastPara="1" wrap="square" lIns="243800" tIns="243800" rIns="243800" bIns="243800" anchor="ctr" anchorCtr="0">
                <a:noAutofit/>
              </a:bodyPr>
              <a:lstStyle/>
              <a:p>
                <a:endParaRPr sz="3733"/>
              </a:p>
            </p:txBody>
          </p:sp>
          <p:sp>
            <p:nvSpPr>
              <p:cNvPr id="1542" name="Google Shape;11984;p117"/>
              <p:cNvSpPr/>
              <p:nvPr/>
            </p:nvSpPr>
            <p:spPr>
              <a:xfrm>
                <a:off x="4849178" y="3637211"/>
                <a:ext cx="4672" cy="4577"/>
              </a:xfrm>
              <a:custGeom>
                <a:avLst/>
                <a:gdLst/>
                <a:ahLst/>
                <a:cxnLst/>
                <a:rect l="l" t="t" r="r" b="b"/>
                <a:pathLst>
                  <a:path w="594" h="582" extrusionOk="0">
                    <a:moveTo>
                      <a:pt x="291" y="1"/>
                    </a:moveTo>
                    <a:cubicBezTo>
                      <a:pt x="133" y="1"/>
                      <a:pt x="0" y="134"/>
                      <a:pt x="0" y="291"/>
                    </a:cubicBezTo>
                    <a:cubicBezTo>
                      <a:pt x="0" y="460"/>
                      <a:pt x="133" y="581"/>
                      <a:pt x="291" y="581"/>
                    </a:cubicBezTo>
                    <a:cubicBezTo>
                      <a:pt x="460" y="581"/>
                      <a:pt x="593" y="460"/>
                      <a:pt x="593" y="291"/>
                    </a:cubicBezTo>
                    <a:cubicBezTo>
                      <a:pt x="593" y="134"/>
                      <a:pt x="460" y="1"/>
                      <a:pt x="291" y="1"/>
                    </a:cubicBezTo>
                    <a:close/>
                  </a:path>
                </a:pathLst>
              </a:custGeom>
              <a:solidFill>
                <a:srgbClr val="869FB1"/>
              </a:solidFill>
              <a:ln>
                <a:solidFill>
                  <a:srgbClr val="BBBB09">
                    <a:alpha val="32000"/>
                  </a:srgbClr>
                </a:solidFill>
              </a:ln>
            </p:spPr>
            <p:txBody>
              <a:bodyPr spcFirstLastPara="1" wrap="square" lIns="243800" tIns="243800" rIns="243800" bIns="243800" anchor="ctr" anchorCtr="0">
                <a:noAutofit/>
              </a:bodyPr>
              <a:lstStyle/>
              <a:p>
                <a:endParaRPr sz="3733"/>
              </a:p>
            </p:txBody>
          </p:sp>
        </p:grpSp>
        <p:grpSp>
          <p:nvGrpSpPr>
            <p:cNvPr id="1346" name="Google Shape;12073;p117"/>
            <p:cNvGrpSpPr/>
            <p:nvPr/>
          </p:nvGrpSpPr>
          <p:grpSpPr>
            <a:xfrm>
              <a:off x="3597785" y="3274438"/>
              <a:ext cx="855610" cy="1122100"/>
              <a:chOff x="3597785" y="3274438"/>
              <a:chExt cx="855610" cy="1122100"/>
            </a:xfrm>
          </p:grpSpPr>
          <p:grpSp>
            <p:nvGrpSpPr>
              <p:cNvPr id="1347" name="Google Shape;12074;p117"/>
              <p:cNvGrpSpPr/>
              <p:nvPr/>
            </p:nvGrpSpPr>
            <p:grpSpPr>
              <a:xfrm>
                <a:off x="3617857" y="3284717"/>
                <a:ext cx="826785" cy="1099165"/>
                <a:chOff x="3617857" y="3284717"/>
                <a:chExt cx="826785" cy="1099165"/>
              </a:xfrm>
            </p:grpSpPr>
            <p:sp>
              <p:nvSpPr>
                <p:cNvPr id="1485" name="Google Shape;12075;p117"/>
                <p:cNvSpPr/>
                <p:nvPr/>
              </p:nvSpPr>
              <p:spPr>
                <a:xfrm>
                  <a:off x="4155028" y="3869354"/>
                  <a:ext cx="289613" cy="51452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6823" h="65420" fill="none" extrusionOk="0">
                      <a:moveTo>
                        <a:pt x="5928" y="64827"/>
                      </a:moveTo>
                      <a:lnTo>
                        <a:pt x="6158" y="49755"/>
                      </a:lnTo>
                      <a:lnTo>
                        <a:pt x="8202" y="42327"/>
                      </a:lnTo>
                      <a:lnTo>
                        <a:pt x="8795" y="36351"/>
                      </a:lnTo>
                      <a:lnTo>
                        <a:pt x="8795" y="28912"/>
                      </a:lnTo>
                      <a:lnTo>
                        <a:pt x="3049" y="23347"/>
                      </a:lnTo>
                      <a:lnTo>
                        <a:pt x="0" y="12291"/>
                      </a:lnTo>
                      <a:lnTo>
                        <a:pt x="11601" y="1"/>
                      </a:lnTo>
                      <a:lnTo>
                        <a:pt x="19319" y="4259"/>
                      </a:lnTo>
                      <a:lnTo>
                        <a:pt x="27266" y="11747"/>
                      </a:lnTo>
                      <a:lnTo>
                        <a:pt x="36823" y="15472"/>
                      </a:lnTo>
                      <a:lnTo>
                        <a:pt x="34827" y="25803"/>
                      </a:lnTo>
                      <a:lnTo>
                        <a:pt x="26722" y="36944"/>
                      </a:lnTo>
                      <a:lnTo>
                        <a:pt x="19924" y="49198"/>
                      </a:lnTo>
                      <a:lnTo>
                        <a:pt x="11008" y="60690"/>
                      </a:lnTo>
                      <a:lnTo>
                        <a:pt x="5335" y="65420"/>
                      </a:lnTo>
                    </a:path>
                  </a:pathLst>
                </a:custGeom>
                <a:noFill/>
                <a:ln w="1825" cap="flat" cmpd="sng">
                  <a:solidFill>
                    <a:srgbClr val="BBBB09">
                      <a:alpha val="32000"/>
                    </a:srgbClr>
                  </a:solidFill>
                  <a:prstDash val="solid"/>
                  <a:miter lim="12096"/>
                  <a:headEnd type="none" w="sm" len="sm"/>
                  <a:tailEnd type="none" w="sm" len="sm"/>
                </a:ln>
              </p:spPr>
              <p:txBody>
                <a:bodyPr spcFirstLastPara="1" wrap="square" lIns="243800" tIns="243800" rIns="243800" bIns="243800" anchor="ctr" anchorCtr="0">
                  <a:noAutofit/>
                </a:bodyPr>
                <a:lstStyle/>
                <a:p>
                  <a:endParaRPr sz="3733"/>
                </a:p>
              </p:txBody>
            </p:sp>
            <p:sp>
              <p:nvSpPr>
                <p:cNvPr id="1486" name="Google Shape;12076;p117"/>
                <p:cNvSpPr/>
                <p:nvPr/>
              </p:nvSpPr>
              <p:spPr>
                <a:xfrm>
                  <a:off x="3617857" y="3284717"/>
                  <a:ext cx="662957" cy="68597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4292" h="87218" fill="none" extrusionOk="0">
                      <a:moveTo>
                        <a:pt x="79900" y="75157"/>
                      </a:moveTo>
                      <a:lnTo>
                        <a:pt x="77916" y="83262"/>
                      </a:lnTo>
                      <a:lnTo>
                        <a:pt x="68299" y="87218"/>
                      </a:lnTo>
                      <a:lnTo>
                        <a:pt x="61610" y="72314"/>
                      </a:lnTo>
                      <a:lnTo>
                        <a:pt x="48376" y="64524"/>
                      </a:lnTo>
                      <a:lnTo>
                        <a:pt x="37489" y="50685"/>
                      </a:lnTo>
                      <a:lnTo>
                        <a:pt x="32771" y="39181"/>
                      </a:lnTo>
                      <a:lnTo>
                        <a:pt x="28525" y="27000"/>
                      </a:lnTo>
                      <a:lnTo>
                        <a:pt x="19779" y="19379"/>
                      </a:lnTo>
                      <a:lnTo>
                        <a:pt x="1" y="14057"/>
                      </a:lnTo>
                      <a:lnTo>
                        <a:pt x="5227" y="0"/>
                      </a:lnTo>
                      <a:lnTo>
                        <a:pt x="40380" y="3605"/>
                      </a:lnTo>
                      <a:lnTo>
                        <a:pt x="53662" y="9254"/>
                      </a:lnTo>
                      <a:lnTo>
                        <a:pt x="56711" y="17734"/>
                      </a:lnTo>
                      <a:lnTo>
                        <a:pt x="69727" y="26177"/>
                      </a:lnTo>
                      <a:lnTo>
                        <a:pt x="84291" y="20649"/>
                      </a:lnTo>
                      <a:lnTo>
                        <a:pt x="79465" y="38165"/>
                      </a:lnTo>
                      <a:lnTo>
                        <a:pt x="72207" y="46960"/>
                      </a:lnTo>
                      <a:lnTo>
                        <a:pt x="64791" y="54677"/>
                      </a:lnTo>
                      <a:lnTo>
                        <a:pt x="54497" y="63206"/>
                      </a:lnTo>
                      <a:lnTo>
                        <a:pt x="62094" y="63556"/>
                      </a:lnTo>
                      <a:lnTo>
                        <a:pt x="66098" y="74335"/>
                      </a:lnTo>
                      <a:close/>
                    </a:path>
                  </a:pathLst>
                </a:custGeom>
                <a:noFill/>
                <a:ln w="1825" cap="flat" cmpd="sng">
                  <a:solidFill>
                    <a:srgbClr val="BBBB09">
                      <a:alpha val="32000"/>
                    </a:srgbClr>
                  </a:solidFill>
                  <a:prstDash val="solid"/>
                  <a:miter lim="12096"/>
                  <a:headEnd type="none" w="sm" len="sm"/>
                  <a:tailEnd type="none" w="sm" len="sm"/>
                </a:ln>
              </p:spPr>
              <p:txBody>
                <a:bodyPr spcFirstLastPara="1" wrap="square" lIns="243800" tIns="243800" rIns="243800" bIns="243800" anchor="ctr" anchorCtr="0">
                  <a:noAutofit/>
                </a:bodyPr>
                <a:lstStyle/>
                <a:p>
                  <a:endParaRPr sz="3733"/>
                </a:p>
              </p:txBody>
            </p:sp>
            <p:sp>
              <p:nvSpPr>
                <p:cNvPr id="1487" name="Google Shape;12077;p117"/>
                <p:cNvSpPr/>
                <p:nvPr/>
              </p:nvSpPr>
              <p:spPr>
                <a:xfrm>
                  <a:off x="4230666" y="3943372"/>
                  <a:ext cx="15612" cy="7793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85" h="9909" fill="none" extrusionOk="0">
                      <a:moveTo>
                        <a:pt x="1984" y="9908"/>
                      </a:moveTo>
                      <a:lnTo>
                        <a:pt x="0" y="1"/>
                      </a:lnTo>
                    </a:path>
                  </a:pathLst>
                </a:custGeom>
                <a:noFill/>
                <a:ln w="1825" cap="flat" cmpd="sng">
                  <a:solidFill>
                    <a:srgbClr val="BBBB09">
                      <a:alpha val="32000"/>
                    </a:srgbClr>
                  </a:solidFill>
                  <a:prstDash val="solid"/>
                  <a:miter lim="12096"/>
                  <a:headEnd type="none" w="sm" len="sm"/>
                  <a:tailEnd type="none" w="sm" len="sm"/>
                </a:ln>
              </p:spPr>
              <p:txBody>
                <a:bodyPr spcFirstLastPara="1" wrap="square" lIns="243800" tIns="243800" rIns="243800" bIns="243800" anchor="ctr" anchorCtr="0">
                  <a:noAutofit/>
                </a:bodyPr>
                <a:lstStyle/>
                <a:p>
                  <a:endParaRPr sz="3733"/>
                </a:p>
              </p:txBody>
            </p:sp>
            <p:sp>
              <p:nvSpPr>
                <p:cNvPr id="1488" name="Google Shape;12078;p117"/>
                <p:cNvSpPr/>
                <p:nvPr/>
              </p:nvSpPr>
              <p:spPr>
                <a:xfrm>
                  <a:off x="4230666" y="3902843"/>
                  <a:ext cx="138817" cy="11693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650" h="14868" fill="none" extrusionOk="0">
                      <a:moveTo>
                        <a:pt x="11952" y="14868"/>
                      </a:moveTo>
                      <a:lnTo>
                        <a:pt x="0" y="4670"/>
                      </a:lnTo>
                      <a:lnTo>
                        <a:pt x="9702" y="1"/>
                      </a:lnTo>
                      <a:lnTo>
                        <a:pt x="17649" y="7489"/>
                      </a:lnTo>
                      <a:close/>
                    </a:path>
                  </a:pathLst>
                </a:custGeom>
                <a:noFill/>
                <a:ln w="1825" cap="flat" cmpd="sng">
                  <a:solidFill>
                    <a:srgbClr val="BBBB09">
                      <a:alpha val="32000"/>
                    </a:srgbClr>
                  </a:solidFill>
                  <a:prstDash val="solid"/>
                  <a:miter lim="12096"/>
                  <a:headEnd type="none" w="sm" len="sm"/>
                  <a:tailEnd type="none" w="sm" len="sm"/>
                </a:ln>
              </p:spPr>
              <p:txBody>
                <a:bodyPr spcFirstLastPara="1" wrap="square" lIns="243800" tIns="243800" rIns="243800" bIns="243800" anchor="ctr" anchorCtr="0">
                  <a:noAutofit/>
                </a:bodyPr>
                <a:lstStyle/>
                <a:p>
                  <a:endParaRPr sz="3733"/>
                </a:p>
              </p:txBody>
            </p:sp>
            <p:sp>
              <p:nvSpPr>
                <p:cNvPr id="1489" name="Google Shape;12079;p117"/>
                <p:cNvSpPr/>
                <p:nvPr/>
              </p:nvSpPr>
              <p:spPr>
                <a:xfrm>
                  <a:off x="4234473" y="3939573"/>
                  <a:ext cx="143953" cy="221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303" h="2819" fill="none" extrusionOk="0">
                      <a:moveTo>
                        <a:pt x="0" y="0"/>
                      </a:moveTo>
                      <a:lnTo>
                        <a:pt x="18303" y="2819"/>
                      </a:lnTo>
                    </a:path>
                  </a:pathLst>
                </a:custGeom>
                <a:noFill/>
                <a:ln w="1825" cap="flat" cmpd="sng">
                  <a:solidFill>
                    <a:srgbClr val="BBBB09">
                      <a:alpha val="32000"/>
                    </a:srgbClr>
                  </a:solidFill>
                  <a:prstDash val="solid"/>
                  <a:miter lim="12096"/>
                  <a:headEnd type="none" w="sm" len="sm"/>
                  <a:tailEnd type="none" w="sm" len="sm"/>
                </a:ln>
              </p:spPr>
              <p:txBody>
                <a:bodyPr spcFirstLastPara="1" wrap="square" lIns="243800" tIns="243800" rIns="243800" bIns="243800" anchor="ctr" anchorCtr="0">
                  <a:noAutofit/>
                </a:bodyPr>
                <a:lstStyle/>
                <a:p>
                  <a:endParaRPr sz="3733"/>
                </a:p>
              </p:txBody>
            </p:sp>
            <p:sp>
              <p:nvSpPr>
                <p:cNvPr id="1490" name="Google Shape;12080;p117"/>
                <p:cNvSpPr/>
                <p:nvPr/>
              </p:nvSpPr>
              <p:spPr>
                <a:xfrm>
                  <a:off x="4300405" y="4023579"/>
                  <a:ext cx="24264" cy="1126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14323" fill="none" extrusionOk="0">
                      <a:moveTo>
                        <a:pt x="0" y="14323"/>
                      </a:moveTo>
                      <a:lnTo>
                        <a:pt x="3085" y="0"/>
                      </a:lnTo>
                    </a:path>
                  </a:pathLst>
                </a:custGeom>
                <a:noFill/>
                <a:ln w="1825" cap="flat" cmpd="sng">
                  <a:solidFill>
                    <a:srgbClr val="BBBB09">
                      <a:alpha val="32000"/>
                    </a:srgbClr>
                  </a:solidFill>
                  <a:prstDash val="solid"/>
                  <a:miter lim="12096"/>
                  <a:headEnd type="none" w="sm" len="sm"/>
                  <a:tailEnd type="none" w="sm" len="sm"/>
                </a:ln>
              </p:spPr>
              <p:txBody>
                <a:bodyPr spcFirstLastPara="1" wrap="square" lIns="243800" tIns="243800" rIns="243800" bIns="243800" anchor="ctr" anchorCtr="0">
                  <a:noAutofit/>
                </a:bodyPr>
                <a:lstStyle/>
                <a:p>
                  <a:endParaRPr sz="3733"/>
                </a:p>
              </p:txBody>
            </p:sp>
            <p:sp>
              <p:nvSpPr>
                <p:cNvPr id="1491" name="Google Shape;12081;p117"/>
                <p:cNvSpPr/>
                <p:nvPr/>
              </p:nvSpPr>
              <p:spPr>
                <a:xfrm>
                  <a:off x="4324661" y="4019772"/>
                  <a:ext cx="40544" cy="14015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155" h="17820" fill="none" extrusionOk="0">
                      <a:moveTo>
                        <a:pt x="1" y="1"/>
                      </a:moveTo>
                      <a:lnTo>
                        <a:pt x="5154" y="17819"/>
                      </a:lnTo>
                    </a:path>
                  </a:pathLst>
                </a:custGeom>
                <a:noFill/>
                <a:ln w="1825" cap="flat" cmpd="sng">
                  <a:solidFill>
                    <a:srgbClr val="BBBB09">
                      <a:alpha val="32000"/>
                    </a:srgbClr>
                  </a:solidFill>
                  <a:prstDash val="solid"/>
                  <a:miter lim="12096"/>
                  <a:headEnd type="none" w="sm" len="sm"/>
                  <a:tailEnd type="none" w="sm" len="sm"/>
                </a:ln>
              </p:spPr>
              <p:txBody>
                <a:bodyPr spcFirstLastPara="1" wrap="square" lIns="243800" tIns="243800" rIns="243800" bIns="243800" anchor="ctr" anchorCtr="0">
                  <a:noAutofit/>
                </a:bodyPr>
                <a:lstStyle/>
                <a:p>
                  <a:endParaRPr sz="3733"/>
                </a:p>
              </p:txBody>
            </p:sp>
            <p:sp>
              <p:nvSpPr>
                <p:cNvPr id="1492" name="Google Shape;12082;p117"/>
                <p:cNvSpPr/>
                <p:nvPr/>
              </p:nvSpPr>
              <p:spPr>
                <a:xfrm>
                  <a:off x="4324661" y="4019772"/>
                  <a:ext cx="104282" cy="5252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259" h="6678" fill="none" extrusionOk="0">
                      <a:moveTo>
                        <a:pt x="1" y="1"/>
                      </a:moveTo>
                      <a:lnTo>
                        <a:pt x="13259" y="6678"/>
                      </a:lnTo>
                    </a:path>
                  </a:pathLst>
                </a:custGeom>
                <a:noFill/>
                <a:ln w="1825" cap="flat" cmpd="sng">
                  <a:solidFill>
                    <a:srgbClr val="BBBB09">
                      <a:alpha val="32000"/>
                    </a:srgbClr>
                  </a:solidFill>
                  <a:prstDash val="solid"/>
                  <a:miter lim="12096"/>
                  <a:headEnd type="none" w="sm" len="sm"/>
                  <a:tailEnd type="none" w="sm" len="sm"/>
                </a:ln>
              </p:spPr>
              <p:txBody>
                <a:bodyPr spcFirstLastPara="1" wrap="square" lIns="243800" tIns="243800" rIns="243800" bIns="243800" anchor="ctr" anchorCtr="0">
                  <a:noAutofit/>
                </a:bodyPr>
                <a:lstStyle/>
                <a:p>
                  <a:endParaRPr sz="3733"/>
                </a:p>
              </p:txBody>
            </p:sp>
            <p:sp>
              <p:nvSpPr>
                <p:cNvPr id="1493" name="Google Shape;12083;p117"/>
                <p:cNvSpPr/>
                <p:nvPr/>
              </p:nvSpPr>
              <p:spPr>
                <a:xfrm>
                  <a:off x="4328467" y="3989901"/>
                  <a:ext cx="113421" cy="2987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421" h="3799" fill="none" extrusionOk="0">
                      <a:moveTo>
                        <a:pt x="14420" y="0"/>
                      </a:moveTo>
                      <a:lnTo>
                        <a:pt x="1" y="3799"/>
                      </a:lnTo>
                    </a:path>
                  </a:pathLst>
                </a:custGeom>
                <a:noFill/>
                <a:ln w="1825" cap="flat" cmpd="sng">
                  <a:solidFill>
                    <a:srgbClr val="BBBB09">
                      <a:alpha val="32000"/>
                    </a:srgbClr>
                  </a:solidFill>
                  <a:prstDash val="solid"/>
                  <a:miter lim="12096"/>
                  <a:headEnd type="none" w="sm" len="sm"/>
                  <a:tailEnd type="none" w="sm" len="sm"/>
                </a:ln>
              </p:spPr>
              <p:txBody>
                <a:bodyPr spcFirstLastPara="1" wrap="square" lIns="243800" tIns="243800" rIns="243800" bIns="243800" anchor="ctr" anchorCtr="0">
                  <a:noAutofit/>
                </a:bodyPr>
                <a:lstStyle/>
                <a:p>
                  <a:endParaRPr sz="3733"/>
                </a:p>
              </p:txBody>
            </p:sp>
            <p:sp>
              <p:nvSpPr>
                <p:cNvPr id="1494" name="Google Shape;12084;p117"/>
                <p:cNvSpPr/>
                <p:nvPr/>
              </p:nvSpPr>
              <p:spPr>
                <a:xfrm>
                  <a:off x="4224193" y="4019772"/>
                  <a:ext cx="23886" cy="769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37" h="9787" fill="none" extrusionOk="0">
                      <a:moveTo>
                        <a:pt x="1" y="9787"/>
                      </a:moveTo>
                      <a:lnTo>
                        <a:pt x="3037" y="1"/>
                      </a:lnTo>
                    </a:path>
                  </a:pathLst>
                </a:custGeom>
                <a:noFill/>
                <a:ln w="1825" cap="flat" cmpd="sng">
                  <a:solidFill>
                    <a:srgbClr val="BBBB09">
                      <a:alpha val="32000"/>
                    </a:srgbClr>
                  </a:solidFill>
                  <a:prstDash val="solid"/>
                  <a:miter lim="12096"/>
                  <a:headEnd type="none" w="sm" len="sm"/>
                  <a:tailEnd type="none" w="sm" len="sm"/>
                </a:ln>
              </p:spPr>
              <p:txBody>
                <a:bodyPr spcFirstLastPara="1" wrap="square" lIns="243800" tIns="243800" rIns="243800" bIns="243800" anchor="ctr" anchorCtr="0">
                  <a:noAutofit/>
                </a:bodyPr>
                <a:lstStyle/>
                <a:p>
                  <a:endParaRPr sz="3733"/>
                </a:p>
              </p:txBody>
            </p:sp>
            <p:sp>
              <p:nvSpPr>
                <p:cNvPr id="1495" name="Google Shape;12085;p117"/>
                <p:cNvSpPr/>
                <p:nvPr/>
              </p:nvSpPr>
              <p:spPr>
                <a:xfrm>
                  <a:off x="4248071" y="4019772"/>
                  <a:ext cx="52342" cy="11645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655" h="14807" fill="none" extrusionOk="0">
                      <a:moveTo>
                        <a:pt x="1" y="1"/>
                      </a:moveTo>
                      <a:lnTo>
                        <a:pt x="6654" y="14807"/>
                      </a:lnTo>
                    </a:path>
                  </a:pathLst>
                </a:custGeom>
                <a:noFill/>
                <a:ln w="1825" cap="flat" cmpd="sng">
                  <a:solidFill>
                    <a:srgbClr val="BBBB09">
                      <a:alpha val="32000"/>
                    </a:srgbClr>
                  </a:solidFill>
                  <a:prstDash val="solid"/>
                  <a:miter lim="12096"/>
                  <a:headEnd type="none" w="sm" len="sm"/>
                  <a:tailEnd type="none" w="sm" len="sm"/>
                </a:ln>
              </p:spPr>
              <p:txBody>
                <a:bodyPr spcFirstLastPara="1" wrap="square" lIns="243800" tIns="243800" rIns="243800" bIns="243800" anchor="ctr" anchorCtr="0">
                  <a:noAutofit/>
                </a:bodyPr>
                <a:lstStyle/>
                <a:p>
                  <a:endParaRPr sz="3733"/>
                </a:p>
              </p:txBody>
            </p:sp>
            <p:sp>
              <p:nvSpPr>
                <p:cNvPr id="1496" name="Google Shape;12086;p117"/>
                <p:cNvSpPr/>
                <p:nvPr/>
              </p:nvSpPr>
              <p:spPr>
                <a:xfrm>
                  <a:off x="4300405" y="4138982"/>
                  <a:ext cx="6567" cy="11902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35" h="15134" fill="none" extrusionOk="0">
                      <a:moveTo>
                        <a:pt x="0" y="1"/>
                      </a:moveTo>
                      <a:lnTo>
                        <a:pt x="835" y="15134"/>
                      </a:lnTo>
                    </a:path>
                  </a:pathLst>
                </a:custGeom>
                <a:noFill/>
                <a:ln w="1825" cap="flat" cmpd="sng">
                  <a:solidFill>
                    <a:srgbClr val="BBBB09">
                      <a:alpha val="32000"/>
                    </a:srgbClr>
                  </a:solidFill>
                  <a:prstDash val="solid"/>
                  <a:miter lim="12096"/>
                  <a:headEnd type="none" w="sm" len="sm"/>
                  <a:tailEnd type="none" w="sm" len="sm"/>
                </a:ln>
              </p:spPr>
              <p:txBody>
                <a:bodyPr spcFirstLastPara="1" wrap="square" lIns="243800" tIns="243800" rIns="243800" bIns="243800" anchor="ctr" anchorCtr="0">
                  <a:noAutofit/>
                </a:bodyPr>
                <a:lstStyle/>
                <a:p>
                  <a:endParaRPr sz="3733"/>
                </a:p>
              </p:txBody>
            </p:sp>
            <p:sp>
              <p:nvSpPr>
                <p:cNvPr id="1497" name="Google Shape;12087;p117"/>
                <p:cNvSpPr/>
                <p:nvPr/>
              </p:nvSpPr>
              <p:spPr>
                <a:xfrm>
                  <a:off x="4219726" y="4200164"/>
                  <a:ext cx="85343" cy="6051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51" h="7694" fill="none" extrusionOk="0">
                      <a:moveTo>
                        <a:pt x="0" y="0"/>
                      </a:moveTo>
                      <a:lnTo>
                        <a:pt x="10851" y="7694"/>
                      </a:lnTo>
                    </a:path>
                  </a:pathLst>
                </a:custGeom>
                <a:noFill/>
                <a:ln w="1825" cap="flat" cmpd="sng">
                  <a:solidFill>
                    <a:srgbClr val="BBBB09">
                      <a:alpha val="32000"/>
                    </a:srgbClr>
                  </a:solidFill>
                  <a:prstDash val="solid"/>
                  <a:miter lim="12096"/>
                  <a:headEnd type="none" w="sm" len="sm"/>
                  <a:tailEnd type="none" w="sm" len="sm"/>
                </a:ln>
              </p:spPr>
              <p:txBody>
                <a:bodyPr spcFirstLastPara="1" wrap="square" lIns="243800" tIns="243800" rIns="243800" bIns="243800" anchor="ctr" anchorCtr="0">
                  <a:noAutofit/>
                </a:bodyPr>
                <a:lstStyle/>
                <a:p>
                  <a:endParaRPr sz="3733"/>
                </a:p>
              </p:txBody>
            </p:sp>
            <p:sp>
              <p:nvSpPr>
                <p:cNvPr id="1498" name="Google Shape;12088;p117"/>
                <p:cNvSpPr/>
                <p:nvPr/>
              </p:nvSpPr>
              <p:spPr>
                <a:xfrm>
                  <a:off x="4223430" y="4137275"/>
                  <a:ext cx="81930" cy="1513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417" h="1924" fill="none" extrusionOk="0">
                      <a:moveTo>
                        <a:pt x="1" y="1923"/>
                      </a:moveTo>
                      <a:lnTo>
                        <a:pt x="10416" y="0"/>
                      </a:lnTo>
                    </a:path>
                  </a:pathLst>
                </a:custGeom>
                <a:noFill/>
                <a:ln w="1825" cap="flat" cmpd="sng">
                  <a:solidFill>
                    <a:srgbClr val="BBBB09">
                      <a:alpha val="32000"/>
                    </a:srgbClr>
                  </a:solidFill>
                  <a:prstDash val="solid"/>
                  <a:miter lim="12096"/>
                  <a:headEnd type="none" w="sm" len="sm"/>
                  <a:tailEnd type="none" w="sm" len="sm"/>
                </a:ln>
              </p:spPr>
              <p:txBody>
                <a:bodyPr spcFirstLastPara="1" wrap="square" lIns="243800" tIns="243800" rIns="243800" bIns="243800" anchor="ctr" anchorCtr="0">
                  <a:noAutofit/>
                </a:bodyPr>
                <a:lstStyle/>
                <a:p>
                  <a:endParaRPr sz="3733"/>
                </a:p>
              </p:txBody>
            </p:sp>
            <p:sp>
              <p:nvSpPr>
                <p:cNvPr id="1499" name="Google Shape;12089;p117"/>
                <p:cNvSpPr/>
                <p:nvPr/>
              </p:nvSpPr>
              <p:spPr>
                <a:xfrm>
                  <a:off x="4303638" y="4138982"/>
                  <a:ext cx="59947" cy="2389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622" h="3038" fill="none" extrusionOk="0">
                      <a:moveTo>
                        <a:pt x="7621" y="3037"/>
                      </a:moveTo>
                      <a:lnTo>
                        <a:pt x="0" y="1"/>
                      </a:lnTo>
                    </a:path>
                  </a:pathLst>
                </a:custGeom>
                <a:noFill/>
                <a:ln w="1825" cap="flat" cmpd="sng">
                  <a:solidFill>
                    <a:srgbClr val="BBBB09">
                      <a:alpha val="32000"/>
                    </a:srgbClr>
                  </a:solidFill>
                  <a:prstDash val="solid"/>
                  <a:miter lim="12096"/>
                  <a:headEnd type="none" w="sm" len="sm"/>
                  <a:tailEnd type="none" w="sm" len="sm"/>
                </a:ln>
              </p:spPr>
              <p:txBody>
                <a:bodyPr spcFirstLastPara="1" wrap="square" lIns="243800" tIns="243800" rIns="243800" bIns="243800" anchor="ctr" anchorCtr="0">
                  <a:noAutofit/>
                </a:bodyPr>
                <a:lstStyle/>
                <a:p>
                  <a:endParaRPr sz="3733"/>
                </a:p>
              </p:txBody>
            </p:sp>
            <p:sp>
              <p:nvSpPr>
                <p:cNvPr id="1500" name="Google Shape;12090;p117"/>
                <p:cNvSpPr/>
                <p:nvPr/>
              </p:nvSpPr>
              <p:spPr>
                <a:xfrm>
                  <a:off x="4201644" y="4267237"/>
                  <a:ext cx="39970" cy="7716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082" h="9811" fill="none" extrusionOk="0">
                      <a:moveTo>
                        <a:pt x="1" y="0"/>
                      </a:moveTo>
                      <a:lnTo>
                        <a:pt x="5081" y="9811"/>
                      </a:lnTo>
                    </a:path>
                  </a:pathLst>
                </a:custGeom>
                <a:noFill/>
                <a:ln w="1825" cap="flat" cmpd="sng">
                  <a:solidFill>
                    <a:srgbClr val="BBBB09">
                      <a:alpha val="32000"/>
                    </a:srgbClr>
                  </a:solidFill>
                  <a:prstDash val="solid"/>
                  <a:miter lim="12096"/>
                  <a:headEnd type="none" w="sm" len="sm"/>
                  <a:tailEnd type="none" w="sm" len="sm"/>
                </a:ln>
              </p:spPr>
              <p:txBody>
                <a:bodyPr spcFirstLastPara="1" wrap="square" lIns="243800" tIns="243800" rIns="243800" bIns="243800" anchor="ctr" anchorCtr="0">
                  <a:noAutofit/>
                </a:bodyPr>
                <a:lstStyle/>
                <a:p>
                  <a:endParaRPr sz="3733"/>
                </a:p>
              </p:txBody>
            </p:sp>
            <p:sp>
              <p:nvSpPr>
                <p:cNvPr id="1501" name="Google Shape;12091;p117"/>
                <p:cNvSpPr/>
                <p:nvPr/>
              </p:nvSpPr>
              <p:spPr>
                <a:xfrm>
                  <a:off x="4203831" y="4258003"/>
                  <a:ext cx="103142" cy="924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114" h="1175" fill="none" extrusionOk="0">
                      <a:moveTo>
                        <a:pt x="1" y="1174"/>
                      </a:moveTo>
                      <a:lnTo>
                        <a:pt x="13114" y="1"/>
                      </a:lnTo>
                    </a:path>
                  </a:pathLst>
                </a:custGeom>
                <a:noFill/>
                <a:ln w="1825" cap="flat" cmpd="sng">
                  <a:solidFill>
                    <a:srgbClr val="BBBB09">
                      <a:alpha val="32000"/>
                    </a:srgbClr>
                  </a:solidFill>
                  <a:prstDash val="solid"/>
                  <a:miter lim="12096"/>
                  <a:headEnd type="none" w="sm" len="sm"/>
                  <a:tailEnd type="none" w="sm" len="sm"/>
                </a:ln>
              </p:spPr>
              <p:txBody>
                <a:bodyPr spcFirstLastPara="1" wrap="square" lIns="243800" tIns="243800" rIns="243800" bIns="243800" anchor="ctr" anchorCtr="0">
                  <a:noAutofit/>
                </a:bodyPr>
                <a:lstStyle/>
                <a:p>
                  <a:endParaRPr sz="3733"/>
                </a:p>
              </p:txBody>
            </p:sp>
            <p:sp>
              <p:nvSpPr>
                <p:cNvPr id="1502" name="Google Shape;12092;p117"/>
                <p:cNvSpPr/>
                <p:nvPr/>
              </p:nvSpPr>
              <p:spPr>
                <a:xfrm>
                  <a:off x="4179001" y="3943372"/>
                  <a:ext cx="51673" cy="10495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570" h="13344" fill="none" extrusionOk="0">
                      <a:moveTo>
                        <a:pt x="1" y="13344"/>
                      </a:moveTo>
                      <a:lnTo>
                        <a:pt x="6569" y="1"/>
                      </a:lnTo>
                    </a:path>
                  </a:pathLst>
                </a:custGeom>
                <a:noFill/>
                <a:ln w="1825" cap="flat" cmpd="sng">
                  <a:solidFill>
                    <a:srgbClr val="BBBB09">
                      <a:alpha val="32000"/>
                    </a:srgbClr>
                  </a:solidFill>
                  <a:prstDash val="solid"/>
                  <a:miter lim="12096"/>
                  <a:headEnd type="none" w="sm" len="sm"/>
                  <a:tailEnd type="none" w="sm" len="sm"/>
                </a:ln>
              </p:spPr>
              <p:txBody>
                <a:bodyPr spcFirstLastPara="1" wrap="square" lIns="243800" tIns="243800" rIns="243800" bIns="243800" anchor="ctr" anchorCtr="0">
                  <a:noAutofit/>
                </a:bodyPr>
                <a:lstStyle/>
                <a:p>
                  <a:endParaRPr sz="3733"/>
                </a:p>
              </p:txBody>
            </p:sp>
            <p:sp>
              <p:nvSpPr>
                <p:cNvPr id="1503" name="Google Shape;12093;p117"/>
                <p:cNvSpPr/>
                <p:nvPr/>
              </p:nvSpPr>
              <p:spPr>
                <a:xfrm>
                  <a:off x="4248071" y="4019772"/>
                  <a:ext cx="76597" cy="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739" h="1" fill="none" extrusionOk="0">
                      <a:moveTo>
                        <a:pt x="1" y="1"/>
                      </a:moveTo>
                      <a:lnTo>
                        <a:pt x="9739" y="1"/>
                      </a:lnTo>
                    </a:path>
                  </a:pathLst>
                </a:custGeom>
                <a:noFill/>
                <a:ln w="1825" cap="flat" cmpd="sng">
                  <a:solidFill>
                    <a:srgbClr val="BBBB09">
                      <a:alpha val="32000"/>
                    </a:srgbClr>
                  </a:solidFill>
                  <a:prstDash val="solid"/>
                  <a:miter lim="12096"/>
                  <a:headEnd type="none" w="sm" len="sm"/>
                  <a:tailEnd type="none" w="sm" len="sm"/>
                </a:ln>
              </p:spPr>
              <p:txBody>
                <a:bodyPr spcFirstLastPara="1" wrap="square" lIns="243800" tIns="243800" rIns="243800" bIns="243800" anchor="ctr" anchorCtr="0">
                  <a:noAutofit/>
                </a:bodyPr>
                <a:lstStyle/>
                <a:p>
                  <a:endParaRPr sz="3733"/>
                </a:p>
              </p:txBody>
            </p:sp>
            <p:sp>
              <p:nvSpPr>
                <p:cNvPr id="1504" name="Google Shape;12094;p117"/>
                <p:cNvSpPr/>
                <p:nvPr/>
              </p:nvSpPr>
              <p:spPr>
                <a:xfrm>
                  <a:off x="4219529" y="4138982"/>
                  <a:ext cx="84116" cy="6328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695" h="8046" fill="none" extrusionOk="0">
                      <a:moveTo>
                        <a:pt x="1" y="8045"/>
                      </a:moveTo>
                      <a:lnTo>
                        <a:pt x="10694" y="1"/>
                      </a:lnTo>
                    </a:path>
                  </a:pathLst>
                </a:custGeom>
                <a:noFill/>
                <a:ln w="1825" cap="flat" cmpd="sng">
                  <a:solidFill>
                    <a:srgbClr val="BBBB09">
                      <a:alpha val="32000"/>
                    </a:srgbClr>
                  </a:solidFill>
                  <a:prstDash val="solid"/>
                  <a:miter lim="12096"/>
                  <a:headEnd type="none" w="sm" len="sm"/>
                  <a:tailEnd type="none" w="sm" len="sm"/>
                </a:ln>
              </p:spPr>
              <p:txBody>
                <a:bodyPr spcFirstLastPara="1" wrap="square" lIns="243800" tIns="243800" rIns="243800" bIns="243800" anchor="ctr" anchorCtr="0">
                  <a:noAutofit/>
                </a:bodyPr>
                <a:lstStyle/>
                <a:p>
                  <a:endParaRPr sz="3733"/>
                </a:p>
              </p:txBody>
            </p:sp>
            <p:sp>
              <p:nvSpPr>
                <p:cNvPr id="1505" name="Google Shape;12095;p117"/>
                <p:cNvSpPr/>
                <p:nvPr/>
              </p:nvSpPr>
              <p:spPr>
                <a:xfrm>
                  <a:off x="3654964" y="3289853"/>
                  <a:ext cx="46820" cy="6384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953" h="8118" fill="none" extrusionOk="0">
                      <a:moveTo>
                        <a:pt x="1" y="0"/>
                      </a:moveTo>
                      <a:lnTo>
                        <a:pt x="5952" y="8117"/>
                      </a:lnTo>
                    </a:path>
                  </a:pathLst>
                </a:custGeom>
                <a:noFill/>
                <a:ln w="1825" cap="flat" cmpd="sng">
                  <a:solidFill>
                    <a:srgbClr val="BBBB09">
                      <a:alpha val="32000"/>
                    </a:srgbClr>
                  </a:solidFill>
                  <a:prstDash val="solid"/>
                  <a:miter lim="12096"/>
                  <a:headEnd type="none" w="sm" len="sm"/>
                  <a:tailEnd type="none" w="sm" len="sm"/>
                </a:ln>
              </p:spPr>
              <p:txBody>
                <a:bodyPr spcFirstLastPara="1" wrap="square" lIns="243800" tIns="243800" rIns="243800" bIns="243800" anchor="ctr" anchorCtr="0">
                  <a:noAutofit/>
                </a:bodyPr>
                <a:lstStyle/>
                <a:p>
                  <a:endParaRPr sz="3733"/>
                </a:p>
              </p:txBody>
            </p:sp>
            <p:sp>
              <p:nvSpPr>
                <p:cNvPr id="1506" name="Google Shape;12096;p117"/>
                <p:cNvSpPr/>
                <p:nvPr/>
              </p:nvSpPr>
              <p:spPr>
                <a:xfrm>
                  <a:off x="3619760" y="3353693"/>
                  <a:ext cx="85736" cy="3673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901" h="4670" fill="none" extrusionOk="0">
                      <a:moveTo>
                        <a:pt x="1" y="4670"/>
                      </a:moveTo>
                      <a:lnTo>
                        <a:pt x="10900" y="0"/>
                      </a:lnTo>
                    </a:path>
                  </a:pathLst>
                </a:custGeom>
                <a:noFill/>
                <a:ln w="1825" cap="flat" cmpd="sng">
                  <a:solidFill>
                    <a:srgbClr val="BBBB09">
                      <a:alpha val="32000"/>
                    </a:srgbClr>
                  </a:solidFill>
                  <a:prstDash val="solid"/>
                  <a:miter lim="12096"/>
                  <a:headEnd type="none" w="sm" len="sm"/>
                  <a:tailEnd type="none" w="sm" len="sm"/>
                </a:ln>
              </p:spPr>
              <p:txBody>
                <a:bodyPr spcFirstLastPara="1" wrap="square" lIns="243800" tIns="243800" rIns="243800" bIns="243800" anchor="ctr" anchorCtr="0">
                  <a:noAutofit/>
                </a:bodyPr>
                <a:lstStyle/>
                <a:p>
                  <a:endParaRPr sz="3733"/>
                </a:p>
              </p:txBody>
            </p:sp>
            <p:sp>
              <p:nvSpPr>
                <p:cNvPr id="1507" name="Google Shape;12097;p117"/>
                <p:cNvSpPr/>
                <p:nvPr/>
              </p:nvSpPr>
              <p:spPr>
                <a:xfrm>
                  <a:off x="3703011" y="3354739"/>
                  <a:ext cx="70415" cy="793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953" h="10089" fill="none" extrusionOk="0">
                      <a:moveTo>
                        <a:pt x="1" y="0"/>
                      </a:moveTo>
                      <a:lnTo>
                        <a:pt x="8952" y="10089"/>
                      </a:lnTo>
                    </a:path>
                  </a:pathLst>
                </a:custGeom>
                <a:noFill/>
                <a:ln w="1825" cap="flat" cmpd="sng">
                  <a:solidFill>
                    <a:srgbClr val="BBBB09">
                      <a:alpha val="32000"/>
                    </a:srgbClr>
                  </a:solidFill>
                  <a:prstDash val="solid"/>
                  <a:miter lim="12096"/>
                  <a:headEnd type="none" w="sm" len="sm"/>
                  <a:tailEnd type="none" w="sm" len="sm"/>
                </a:ln>
              </p:spPr>
              <p:txBody>
                <a:bodyPr spcFirstLastPara="1" wrap="square" lIns="243800" tIns="243800" rIns="243800" bIns="243800" anchor="ctr" anchorCtr="0">
                  <a:noAutofit/>
                </a:bodyPr>
                <a:lstStyle/>
                <a:p>
                  <a:endParaRPr sz="3733"/>
                </a:p>
              </p:txBody>
            </p:sp>
            <p:sp>
              <p:nvSpPr>
                <p:cNvPr id="1508" name="Google Shape;12098;p117"/>
                <p:cNvSpPr/>
                <p:nvPr/>
              </p:nvSpPr>
              <p:spPr>
                <a:xfrm>
                  <a:off x="3779884" y="3366443"/>
                  <a:ext cx="34449" cy="6764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380" h="8601" fill="none" extrusionOk="0">
                      <a:moveTo>
                        <a:pt x="1" y="8601"/>
                      </a:moveTo>
                      <a:lnTo>
                        <a:pt x="4380" y="0"/>
                      </a:lnTo>
                    </a:path>
                  </a:pathLst>
                </a:custGeom>
                <a:noFill/>
                <a:ln w="1825" cap="flat" cmpd="sng">
                  <a:solidFill>
                    <a:srgbClr val="BBBB09">
                      <a:alpha val="32000"/>
                    </a:srgbClr>
                  </a:solidFill>
                  <a:prstDash val="solid"/>
                  <a:miter lim="12096"/>
                  <a:headEnd type="none" w="sm" len="sm"/>
                  <a:tailEnd type="none" w="sm" len="sm"/>
                </a:ln>
              </p:spPr>
              <p:txBody>
                <a:bodyPr spcFirstLastPara="1" wrap="square" lIns="243800" tIns="243800" rIns="243800" bIns="243800" anchor="ctr" anchorCtr="0">
                  <a:noAutofit/>
                </a:bodyPr>
                <a:lstStyle/>
                <a:p>
                  <a:endParaRPr sz="3733"/>
                </a:p>
              </p:txBody>
            </p:sp>
            <p:sp>
              <p:nvSpPr>
                <p:cNvPr id="1509" name="Google Shape;12099;p117"/>
                <p:cNvSpPr/>
                <p:nvPr/>
              </p:nvSpPr>
              <p:spPr>
                <a:xfrm>
                  <a:off x="3701776" y="3353693"/>
                  <a:ext cx="116363" cy="1275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795" h="1622" fill="none" extrusionOk="0">
                      <a:moveTo>
                        <a:pt x="14795" y="1621"/>
                      </a:moveTo>
                      <a:lnTo>
                        <a:pt x="0" y="0"/>
                      </a:lnTo>
                    </a:path>
                  </a:pathLst>
                </a:custGeom>
                <a:noFill/>
                <a:ln w="1825" cap="flat" cmpd="sng">
                  <a:solidFill>
                    <a:srgbClr val="BBBB09">
                      <a:alpha val="32000"/>
                    </a:srgbClr>
                  </a:solidFill>
                  <a:prstDash val="solid"/>
                  <a:miter lim="12096"/>
                  <a:headEnd type="none" w="sm" len="sm"/>
                  <a:tailEnd type="none" w="sm" len="sm"/>
                </a:ln>
              </p:spPr>
              <p:txBody>
                <a:bodyPr spcFirstLastPara="1" wrap="square" lIns="243800" tIns="243800" rIns="243800" bIns="243800" anchor="ctr" anchorCtr="0">
                  <a:noAutofit/>
                </a:bodyPr>
                <a:lstStyle/>
                <a:p>
                  <a:endParaRPr sz="3733"/>
                </a:p>
              </p:txBody>
            </p:sp>
            <p:sp>
              <p:nvSpPr>
                <p:cNvPr id="1510" name="Google Shape;12100;p117"/>
                <p:cNvSpPr/>
                <p:nvPr/>
              </p:nvSpPr>
              <p:spPr>
                <a:xfrm>
                  <a:off x="3701776" y="3313063"/>
                  <a:ext cx="227204" cy="4063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8888" h="5167" fill="none" extrusionOk="0">
                      <a:moveTo>
                        <a:pt x="28887" y="1"/>
                      </a:moveTo>
                      <a:lnTo>
                        <a:pt x="0" y="5166"/>
                      </a:lnTo>
                    </a:path>
                  </a:pathLst>
                </a:custGeom>
                <a:noFill/>
                <a:ln w="1825" cap="flat" cmpd="sng">
                  <a:solidFill>
                    <a:srgbClr val="BBBB09">
                      <a:alpha val="32000"/>
                    </a:srgbClr>
                  </a:solidFill>
                  <a:prstDash val="solid"/>
                  <a:miter lim="12096"/>
                  <a:headEnd type="none" w="sm" len="sm"/>
                  <a:tailEnd type="none" w="sm" len="sm"/>
                </a:ln>
              </p:spPr>
              <p:txBody>
                <a:bodyPr spcFirstLastPara="1" wrap="square" lIns="243800" tIns="243800" rIns="243800" bIns="243800" anchor="ctr" anchorCtr="0">
                  <a:noAutofit/>
                </a:bodyPr>
                <a:lstStyle/>
                <a:p>
                  <a:endParaRPr sz="3733"/>
                </a:p>
              </p:txBody>
            </p:sp>
            <p:sp>
              <p:nvSpPr>
                <p:cNvPr id="1511" name="Google Shape;12101;p117"/>
                <p:cNvSpPr/>
                <p:nvPr/>
              </p:nvSpPr>
              <p:spPr>
                <a:xfrm>
                  <a:off x="3888633" y="3313063"/>
                  <a:ext cx="40347" cy="11446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130" h="14554" fill="none" extrusionOk="0">
                      <a:moveTo>
                        <a:pt x="5129" y="1"/>
                      </a:moveTo>
                      <a:lnTo>
                        <a:pt x="0" y="14553"/>
                      </a:lnTo>
                    </a:path>
                  </a:pathLst>
                </a:custGeom>
                <a:noFill/>
                <a:ln w="1825" cap="flat" cmpd="sng">
                  <a:solidFill>
                    <a:srgbClr val="BBBB09">
                      <a:alpha val="32000"/>
                    </a:srgbClr>
                  </a:solidFill>
                  <a:prstDash val="solid"/>
                  <a:miter lim="12096"/>
                  <a:headEnd type="none" w="sm" len="sm"/>
                  <a:tailEnd type="none" w="sm" len="sm"/>
                </a:ln>
              </p:spPr>
              <p:txBody>
                <a:bodyPr spcFirstLastPara="1" wrap="square" lIns="243800" tIns="243800" rIns="243800" bIns="243800" anchor="ctr" anchorCtr="0">
                  <a:noAutofit/>
                </a:bodyPr>
                <a:lstStyle/>
                <a:p>
                  <a:endParaRPr sz="3733"/>
                </a:p>
              </p:txBody>
            </p:sp>
            <p:sp>
              <p:nvSpPr>
                <p:cNvPr id="1512" name="Google Shape;12102;p117"/>
                <p:cNvSpPr/>
                <p:nvPr/>
              </p:nvSpPr>
              <p:spPr>
                <a:xfrm>
                  <a:off x="3814325" y="3366443"/>
                  <a:ext cx="74316" cy="6108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449" h="7767" fill="none" extrusionOk="0">
                      <a:moveTo>
                        <a:pt x="1" y="0"/>
                      </a:moveTo>
                      <a:lnTo>
                        <a:pt x="9448" y="7766"/>
                      </a:lnTo>
                    </a:path>
                  </a:pathLst>
                </a:custGeom>
                <a:noFill/>
                <a:ln w="1825" cap="flat" cmpd="sng">
                  <a:solidFill>
                    <a:srgbClr val="BBBB09">
                      <a:alpha val="32000"/>
                    </a:srgbClr>
                  </a:solidFill>
                  <a:prstDash val="solid"/>
                  <a:miter lim="12096"/>
                  <a:headEnd type="none" w="sm" len="sm"/>
                  <a:tailEnd type="none" w="sm" len="sm"/>
                </a:ln>
              </p:spPr>
              <p:txBody>
                <a:bodyPr spcFirstLastPara="1" wrap="square" lIns="243800" tIns="243800" rIns="243800" bIns="243800" anchor="ctr" anchorCtr="0">
                  <a:noAutofit/>
                </a:bodyPr>
                <a:lstStyle/>
                <a:p>
                  <a:endParaRPr sz="3733"/>
                </a:p>
              </p:txBody>
            </p:sp>
            <p:sp>
              <p:nvSpPr>
                <p:cNvPr id="1513" name="Google Shape;12103;p117"/>
                <p:cNvSpPr/>
                <p:nvPr/>
              </p:nvSpPr>
              <p:spPr>
                <a:xfrm>
                  <a:off x="3838399" y="3427522"/>
                  <a:ext cx="50242" cy="677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388" h="8614" fill="none" extrusionOk="0">
                      <a:moveTo>
                        <a:pt x="0" y="8613"/>
                      </a:moveTo>
                      <a:lnTo>
                        <a:pt x="6387" y="0"/>
                      </a:lnTo>
                    </a:path>
                  </a:pathLst>
                </a:custGeom>
                <a:noFill/>
                <a:ln w="1825" cap="flat" cmpd="sng">
                  <a:solidFill>
                    <a:srgbClr val="BBBB09">
                      <a:alpha val="32000"/>
                    </a:srgbClr>
                  </a:solidFill>
                  <a:prstDash val="solid"/>
                  <a:miter lim="12096"/>
                  <a:headEnd type="none" w="sm" len="sm"/>
                  <a:tailEnd type="none" w="sm" len="sm"/>
                </a:ln>
              </p:spPr>
              <p:txBody>
                <a:bodyPr spcFirstLastPara="1" wrap="square" lIns="243800" tIns="243800" rIns="243800" bIns="243800" anchor="ctr" anchorCtr="0">
                  <a:noAutofit/>
                </a:bodyPr>
                <a:lstStyle/>
                <a:p>
                  <a:endParaRPr sz="3733"/>
                </a:p>
              </p:txBody>
            </p:sp>
            <p:sp>
              <p:nvSpPr>
                <p:cNvPr id="1514" name="Google Shape;12104;p117"/>
                <p:cNvSpPr/>
                <p:nvPr/>
              </p:nvSpPr>
              <p:spPr>
                <a:xfrm>
                  <a:off x="3814325" y="3313063"/>
                  <a:ext cx="114656" cy="533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578" h="6788" fill="none" extrusionOk="0">
                      <a:moveTo>
                        <a:pt x="1" y="6787"/>
                      </a:moveTo>
                      <a:lnTo>
                        <a:pt x="14577" y="1"/>
                      </a:lnTo>
                    </a:path>
                  </a:pathLst>
                </a:custGeom>
                <a:noFill/>
                <a:ln w="1825" cap="flat" cmpd="sng">
                  <a:solidFill>
                    <a:srgbClr val="BBBB09">
                      <a:alpha val="32000"/>
                    </a:srgbClr>
                  </a:solidFill>
                  <a:prstDash val="solid"/>
                  <a:miter lim="12096"/>
                  <a:headEnd type="none" w="sm" len="sm"/>
                  <a:tailEnd type="none" w="sm" len="sm"/>
                </a:ln>
              </p:spPr>
              <p:txBody>
                <a:bodyPr spcFirstLastPara="1" wrap="square" lIns="243800" tIns="243800" rIns="243800" bIns="243800" anchor="ctr" anchorCtr="0">
                  <a:noAutofit/>
                </a:bodyPr>
                <a:lstStyle/>
                <a:p>
                  <a:endParaRPr sz="3733"/>
                </a:p>
              </p:txBody>
            </p:sp>
            <p:sp>
              <p:nvSpPr>
                <p:cNvPr id="1515" name="Google Shape;12105;p117"/>
                <p:cNvSpPr/>
                <p:nvPr/>
              </p:nvSpPr>
              <p:spPr>
                <a:xfrm>
                  <a:off x="3888633" y="3427522"/>
                  <a:ext cx="55377" cy="7621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041" h="9690" fill="none" extrusionOk="0">
                      <a:moveTo>
                        <a:pt x="0" y="0"/>
                      </a:moveTo>
                      <a:lnTo>
                        <a:pt x="7041" y="9690"/>
                      </a:lnTo>
                    </a:path>
                  </a:pathLst>
                </a:custGeom>
                <a:noFill/>
                <a:ln w="1825" cap="flat" cmpd="sng">
                  <a:solidFill>
                    <a:srgbClr val="BBBB09">
                      <a:alpha val="32000"/>
                    </a:srgbClr>
                  </a:solidFill>
                  <a:prstDash val="solid"/>
                  <a:miter lim="12096"/>
                  <a:headEnd type="none" w="sm" len="sm"/>
                  <a:tailEnd type="none" w="sm" len="sm"/>
                </a:ln>
              </p:spPr>
              <p:txBody>
                <a:bodyPr spcFirstLastPara="1" wrap="square" lIns="243800" tIns="243800" rIns="243800" bIns="243800" anchor="ctr" anchorCtr="0">
                  <a:noAutofit/>
                </a:bodyPr>
                <a:lstStyle/>
                <a:p>
                  <a:endParaRPr sz="3733"/>
                </a:p>
              </p:txBody>
            </p:sp>
            <p:sp>
              <p:nvSpPr>
                <p:cNvPr id="1516" name="Google Shape;12106;p117"/>
                <p:cNvSpPr/>
                <p:nvPr/>
              </p:nvSpPr>
              <p:spPr>
                <a:xfrm>
                  <a:off x="3944003" y="3406208"/>
                  <a:ext cx="40631" cy="975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166" h="12400" fill="none" extrusionOk="0">
                      <a:moveTo>
                        <a:pt x="1" y="12400"/>
                      </a:moveTo>
                      <a:lnTo>
                        <a:pt x="5166" y="1"/>
                      </a:lnTo>
                    </a:path>
                  </a:pathLst>
                </a:custGeom>
                <a:noFill/>
                <a:ln w="1825" cap="flat" cmpd="sng">
                  <a:solidFill>
                    <a:srgbClr val="BBBB09">
                      <a:alpha val="32000"/>
                    </a:srgbClr>
                  </a:solidFill>
                  <a:prstDash val="solid"/>
                  <a:miter lim="12096"/>
                  <a:headEnd type="none" w="sm" len="sm"/>
                  <a:tailEnd type="none" w="sm" len="sm"/>
                </a:ln>
              </p:spPr>
              <p:txBody>
                <a:bodyPr spcFirstLastPara="1" wrap="square" lIns="243800" tIns="243800" rIns="243800" bIns="243800" anchor="ctr" anchorCtr="0">
                  <a:noAutofit/>
                </a:bodyPr>
                <a:lstStyle/>
                <a:p>
                  <a:endParaRPr sz="3733"/>
                </a:p>
              </p:txBody>
            </p:sp>
            <p:sp>
              <p:nvSpPr>
                <p:cNvPr id="1517" name="Google Shape;12107;p117"/>
                <p:cNvSpPr/>
                <p:nvPr/>
              </p:nvSpPr>
              <p:spPr>
                <a:xfrm>
                  <a:off x="3984625" y="3357500"/>
                  <a:ext cx="55291" cy="4871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030" h="6194" fill="none" extrusionOk="0">
                      <a:moveTo>
                        <a:pt x="1" y="6194"/>
                      </a:moveTo>
                      <a:lnTo>
                        <a:pt x="7029" y="0"/>
                      </a:lnTo>
                    </a:path>
                  </a:pathLst>
                </a:custGeom>
                <a:noFill/>
                <a:ln w="1825" cap="flat" cmpd="sng">
                  <a:solidFill>
                    <a:srgbClr val="BBBB09">
                      <a:alpha val="32000"/>
                    </a:srgbClr>
                  </a:solidFill>
                  <a:prstDash val="solid"/>
                  <a:miter lim="12096"/>
                  <a:headEnd type="none" w="sm" len="sm"/>
                  <a:tailEnd type="none" w="sm" len="sm"/>
                </a:ln>
              </p:spPr>
              <p:txBody>
                <a:bodyPr spcFirstLastPara="1" wrap="square" lIns="243800" tIns="243800" rIns="243800" bIns="243800" anchor="ctr" anchorCtr="0">
                  <a:noAutofit/>
                </a:bodyPr>
                <a:lstStyle/>
                <a:p>
                  <a:endParaRPr sz="3733"/>
                </a:p>
              </p:txBody>
            </p:sp>
            <p:sp>
              <p:nvSpPr>
                <p:cNvPr id="1518" name="Google Shape;12108;p117"/>
                <p:cNvSpPr/>
                <p:nvPr/>
              </p:nvSpPr>
              <p:spPr>
                <a:xfrm>
                  <a:off x="3888633" y="3406208"/>
                  <a:ext cx="96000" cy="2132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206" h="2711" fill="none" extrusionOk="0">
                      <a:moveTo>
                        <a:pt x="0" y="2710"/>
                      </a:moveTo>
                      <a:lnTo>
                        <a:pt x="12206" y="1"/>
                      </a:lnTo>
                    </a:path>
                  </a:pathLst>
                </a:custGeom>
                <a:noFill/>
                <a:ln w="1825" cap="flat" cmpd="sng">
                  <a:solidFill>
                    <a:srgbClr val="BBBB09">
                      <a:alpha val="32000"/>
                    </a:srgbClr>
                  </a:solidFill>
                  <a:prstDash val="solid"/>
                  <a:miter lim="12096"/>
                  <a:headEnd type="none" w="sm" len="sm"/>
                  <a:tailEnd type="none" w="sm" len="sm"/>
                </a:ln>
              </p:spPr>
              <p:txBody>
                <a:bodyPr spcFirstLastPara="1" wrap="square" lIns="243800" tIns="243800" rIns="243800" bIns="243800" anchor="ctr" anchorCtr="0">
                  <a:noAutofit/>
                </a:bodyPr>
                <a:lstStyle/>
                <a:p>
                  <a:endParaRPr sz="3733"/>
                </a:p>
              </p:txBody>
            </p:sp>
            <p:sp>
              <p:nvSpPr>
                <p:cNvPr id="1519" name="Google Shape;12109;p117"/>
                <p:cNvSpPr/>
                <p:nvPr/>
              </p:nvSpPr>
              <p:spPr>
                <a:xfrm>
                  <a:off x="3984625" y="3406208"/>
                  <a:ext cx="42251" cy="13634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372" h="17336" fill="none" extrusionOk="0">
                      <a:moveTo>
                        <a:pt x="1" y="1"/>
                      </a:moveTo>
                      <a:lnTo>
                        <a:pt x="5372" y="17335"/>
                      </a:lnTo>
                    </a:path>
                  </a:pathLst>
                </a:custGeom>
                <a:noFill/>
                <a:ln w="1825" cap="flat" cmpd="sng">
                  <a:solidFill>
                    <a:srgbClr val="BBBB09">
                      <a:alpha val="32000"/>
                    </a:srgbClr>
                  </a:solidFill>
                  <a:prstDash val="solid"/>
                  <a:miter lim="12096"/>
                  <a:headEnd type="none" w="sm" len="sm"/>
                  <a:tailEnd type="none" w="sm" len="sm"/>
                </a:ln>
              </p:spPr>
              <p:txBody>
                <a:bodyPr spcFirstLastPara="1" wrap="square" lIns="243800" tIns="243800" rIns="243800" bIns="243800" anchor="ctr" anchorCtr="0">
                  <a:noAutofit/>
                </a:bodyPr>
                <a:lstStyle/>
                <a:p>
                  <a:endParaRPr sz="3733"/>
                </a:p>
              </p:txBody>
            </p:sp>
            <p:sp>
              <p:nvSpPr>
                <p:cNvPr id="1520" name="Google Shape;12110;p117"/>
                <p:cNvSpPr/>
                <p:nvPr/>
              </p:nvSpPr>
              <p:spPr>
                <a:xfrm>
                  <a:off x="4026868" y="3427522"/>
                  <a:ext cx="35597" cy="11503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526" h="14626" fill="none" extrusionOk="0">
                      <a:moveTo>
                        <a:pt x="1" y="14625"/>
                      </a:moveTo>
                      <a:lnTo>
                        <a:pt x="4525" y="0"/>
                      </a:lnTo>
                    </a:path>
                  </a:pathLst>
                </a:custGeom>
                <a:noFill/>
                <a:ln w="1825" cap="flat" cmpd="sng">
                  <a:solidFill>
                    <a:srgbClr val="BBBB09">
                      <a:alpha val="32000"/>
                    </a:srgbClr>
                  </a:solidFill>
                  <a:prstDash val="solid"/>
                  <a:miter lim="12096"/>
                  <a:headEnd type="none" w="sm" len="sm"/>
                  <a:tailEnd type="none" w="sm" len="sm"/>
                </a:ln>
              </p:spPr>
              <p:txBody>
                <a:bodyPr spcFirstLastPara="1" wrap="square" lIns="243800" tIns="243800" rIns="243800" bIns="243800" anchor="ctr" anchorCtr="0">
                  <a:noAutofit/>
                </a:bodyPr>
                <a:lstStyle/>
                <a:p>
                  <a:endParaRPr sz="3733"/>
                </a:p>
              </p:txBody>
            </p:sp>
            <p:sp>
              <p:nvSpPr>
                <p:cNvPr id="1521" name="Google Shape;12111;p117"/>
                <p:cNvSpPr/>
                <p:nvPr/>
              </p:nvSpPr>
              <p:spPr>
                <a:xfrm>
                  <a:off x="3876261" y="3542548"/>
                  <a:ext cx="150615" cy="5205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150" h="6618" fill="none" extrusionOk="0">
                      <a:moveTo>
                        <a:pt x="1" y="6617"/>
                      </a:moveTo>
                      <a:lnTo>
                        <a:pt x="19150" y="0"/>
                      </a:lnTo>
                    </a:path>
                  </a:pathLst>
                </a:custGeom>
                <a:noFill/>
                <a:ln w="1825" cap="flat" cmpd="sng">
                  <a:solidFill>
                    <a:srgbClr val="BBBB09">
                      <a:alpha val="32000"/>
                    </a:srgbClr>
                  </a:solidFill>
                  <a:prstDash val="solid"/>
                  <a:miter lim="12096"/>
                  <a:headEnd type="none" w="sm" len="sm"/>
                  <a:tailEnd type="none" w="sm" len="sm"/>
                </a:ln>
              </p:spPr>
              <p:txBody>
                <a:bodyPr spcFirstLastPara="1" wrap="square" lIns="243800" tIns="243800" rIns="243800" bIns="243800" anchor="ctr" anchorCtr="0">
                  <a:noAutofit/>
                </a:bodyPr>
                <a:lstStyle/>
                <a:p>
                  <a:endParaRPr sz="3733"/>
                </a:p>
              </p:txBody>
            </p:sp>
            <p:sp>
              <p:nvSpPr>
                <p:cNvPr id="1522" name="Google Shape;12112;p117"/>
                <p:cNvSpPr/>
                <p:nvPr/>
              </p:nvSpPr>
              <p:spPr>
                <a:xfrm>
                  <a:off x="4006702" y="3542548"/>
                  <a:ext cx="20174" cy="9904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65" h="12593" fill="none" extrusionOk="0">
                      <a:moveTo>
                        <a:pt x="2565" y="0"/>
                      </a:moveTo>
                      <a:lnTo>
                        <a:pt x="0" y="12593"/>
                      </a:lnTo>
                    </a:path>
                  </a:pathLst>
                </a:custGeom>
                <a:noFill/>
                <a:ln w="1825" cap="flat" cmpd="sng">
                  <a:solidFill>
                    <a:srgbClr val="BBBB09">
                      <a:alpha val="32000"/>
                    </a:srgbClr>
                  </a:solidFill>
                  <a:prstDash val="solid"/>
                  <a:miter lim="12096"/>
                  <a:headEnd type="none" w="sm" len="sm"/>
                  <a:tailEnd type="none" w="sm" len="sm"/>
                </a:ln>
              </p:spPr>
              <p:txBody>
                <a:bodyPr spcFirstLastPara="1" wrap="square" lIns="243800" tIns="243800" rIns="243800" bIns="243800" anchor="ctr" anchorCtr="0">
                  <a:noAutofit/>
                </a:bodyPr>
                <a:lstStyle/>
                <a:p>
                  <a:endParaRPr sz="3733"/>
                </a:p>
              </p:txBody>
            </p:sp>
            <p:sp>
              <p:nvSpPr>
                <p:cNvPr id="1523" name="Google Shape;12113;p117"/>
                <p:cNvSpPr/>
                <p:nvPr/>
              </p:nvSpPr>
              <p:spPr>
                <a:xfrm>
                  <a:off x="3912700" y="3641584"/>
                  <a:ext cx="97817" cy="4177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437" h="5312" fill="none" extrusionOk="0">
                      <a:moveTo>
                        <a:pt x="1" y="5311"/>
                      </a:moveTo>
                      <a:lnTo>
                        <a:pt x="12436" y="1"/>
                      </a:lnTo>
                    </a:path>
                  </a:pathLst>
                </a:custGeom>
                <a:noFill/>
                <a:ln w="1825" cap="flat" cmpd="sng">
                  <a:solidFill>
                    <a:srgbClr val="BBBB09">
                      <a:alpha val="32000"/>
                    </a:srgbClr>
                  </a:solidFill>
                  <a:prstDash val="solid"/>
                  <a:miter lim="12096"/>
                  <a:headEnd type="none" w="sm" len="sm"/>
                  <a:tailEnd type="none" w="sm" len="sm"/>
                </a:ln>
              </p:spPr>
              <p:txBody>
                <a:bodyPr spcFirstLastPara="1" wrap="square" lIns="243800" tIns="243800" rIns="243800" bIns="243800" anchor="ctr" anchorCtr="0">
                  <a:noAutofit/>
                </a:bodyPr>
                <a:lstStyle/>
                <a:p>
                  <a:endParaRPr sz="3733"/>
                </a:p>
              </p:txBody>
            </p:sp>
            <p:sp>
              <p:nvSpPr>
                <p:cNvPr id="1524" name="Google Shape;12114;p117"/>
                <p:cNvSpPr/>
                <p:nvPr/>
              </p:nvSpPr>
              <p:spPr>
                <a:xfrm>
                  <a:off x="3875601" y="3503726"/>
                  <a:ext cx="68410" cy="8915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698" h="11336" fill="none" extrusionOk="0">
                      <a:moveTo>
                        <a:pt x="8698" y="1"/>
                      </a:moveTo>
                      <a:lnTo>
                        <a:pt x="0" y="11335"/>
                      </a:lnTo>
                    </a:path>
                  </a:pathLst>
                </a:custGeom>
                <a:noFill/>
                <a:ln w="1825" cap="flat" cmpd="sng">
                  <a:solidFill>
                    <a:srgbClr val="BBBB09">
                      <a:alpha val="32000"/>
                    </a:srgbClr>
                  </a:solidFill>
                  <a:prstDash val="solid"/>
                  <a:miter lim="12096"/>
                  <a:headEnd type="none" w="sm" len="sm"/>
                  <a:tailEnd type="none" w="sm" len="sm"/>
                </a:ln>
              </p:spPr>
              <p:txBody>
                <a:bodyPr spcFirstLastPara="1" wrap="square" lIns="243800" tIns="243800" rIns="243800" bIns="243800" anchor="ctr" anchorCtr="0">
                  <a:noAutofit/>
                </a:bodyPr>
                <a:lstStyle/>
                <a:p>
                  <a:endParaRPr sz="3733"/>
                </a:p>
              </p:txBody>
            </p:sp>
            <p:sp>
              <p:nvSpPr>
                <p:cNvPr id="1525" name="Google Shape;12115;p117"/>
                <p:cNvSpPr/>
                <p:nvPr/>
              </p:nvSpPr>
              <p:spPr>
                <a:xfrm>
                  <a:off x="3944003" y="3503726"/>
                  <a:ext cx="89441" cy="3616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372" h="4598" fill="none" extrusionOk="0">
                      <a:moveTo>
                        <a:pt x="1" y="1"/>
                      </a:moveTo>
                      <a:lnTo>
                        <a:pt x="11372" y="4598"/>
                      </a:lnTo>
                    </a:path>
                  </a:pathLst>
                </a:custGeom>
                <a:noFill/>
                <a:ln w="1825" cap="flat" cmpd="sng">
                  <a:solidFill>
                    <a:srgbClr val="BBBB09">
                      <a:alpha val="32000"/>
                    </a:srgbClr>
                  </a:solidFill>
                  <a:prstDash val="solid"/>
                  <a:miter lim="12096"/>
                  <a:headEnd type="none" w="sm" len="sm"/>
                  <a:tailEnd type="none" w="sm" len="sm"/>
                </a:ln>
              </p:spPr>
              <p:txBody>
                <a:bodyPr spcFirstLastPara="1" wrap="square" lIns="243800" tIns="243800" rIns="243800" bIns="243800" anchor="ctr" anchorCtr="0">
                  <a:noAutofit/>
                </a:bodyPr>
                <a:lstStyle/>
                <a:p>
                  <a:endParaRPr sz="3733"/>
                </a:p>
              </p:txBody>
            </p:sp>
            <p:sp>
              <p:nvSpPr>
                <p:cNvPr id="1526" name="Google Shape;12116;p117"/>
                <p:cNvSpPr/>
                <p:nvPr/>
              </p:nvSpPr>
              <p:spPr>
                <a:xfrm>
                  <a:off x="4033436" y="3490599"/>
                  <a:ext cx="132824" cy="4929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888" h="6267" fill="none" extrusionOk="0">
                      <a:moveTo>
                        <a:pt x="1" y="6267"/>
                      </a:moveTo>
                      <a:lnTo>
                        <a:pt x="16888" y="0"/>
                      </a:lnTo>
                    </a:path>
                  </a:pathLst>
                </a:custGeom>
                <a:noFill/>
                <a:ln w="1825" cap="flat" cmpd="sng">
                  <a:solidFill>
                    <a:srgbClr val="BBBB09">
                      <a:alpha val="32000"/>
                    </a:srgbClr>
                  </a:solidFill>
                  <a:prstDash val="solid"/>
                  <a:miter lim="12096"/>
                  <a:headEnd type="none" w="sm" len="sm"/>
                  <a:tailEnd type="none" w="sm" len="sm"/>
                </a:ln>
              </p:spPr>
              <p:txBody>
                <a:bodyPr spcFirstLastPara="1" wrap="square" lIns="243800" tIns="243800" rIns="243800" bIns="243800" anchor="ctr" anchorCtr="0">
                  <a:noAutofit/>
                </a:bodyPr>
                <a:lstStyle/>
                <a:p>
                  <a:endParaRPr sz="3733"/>
                </a:p>
              </p:txBody>
            </p:sp>
            <p:sp>
              <p:nvSpPr>
                <p:cNvPr id="1527" name="Google Shape;12117;p117"/>
                <p:cNvSpPr/>
                <p:nvPr/>
              </p:nvSpPr>
              <p:spPr>
                <a:xfrm>
                  <a:off x="4166252" y="3490599"/>
                  <a:ext cx="73459" cy="9552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340" h="12146" fill="none" extrusionOk="0">
                      <a:moveTo>
                        <a:pt x="1" y="0"/>
                      </a:moveTo>
                      <a:lnTo>
                        <a:pt x="9339" y="12146"/>
                      </a:lnTo>
                    </a:path>
                  </a:pathLst>
                </a:custGeom>
                <a:noFill/>
                <a:ln w="1825" cap="flat" cmpd="sng">
                  <a:solidFill>
                    <a:srgbClr val="BBBB09">
                      <a:alpha val="32000"/>
                    </a:srgbClr>
                  </a:solidFill>
                  <a:prstDash val="solid"/>
                  <a:miter lim="12096"/>
                  <a:headEnd type="none" w="sm" len="sm"/>
                  <a:tailEnd type="none" w="sm" len="sm"/>
                </a:ln>
              </p:spPr>
              <p:txBody>
                <a:bodyPr spcFirstLastPara="1" wrap="square" lIns="243800" tIns="243800" rIns="243800" bIns="243800" anchor="ctr" anchorCtr="0">
                  <a:noAutofit/>
                </a:bodyPr>
                <a:lstStyle/>
                <a:p>
                  <a:endParaRPr sz="3733"/>
                </a:p>
              </p:txBody>
            </p:sp>
            <p:sp>
              <p:nvSpPr>
                <p:cNvPr id="1528" name="Google Shape;12118;p117"/>
                <p:cNvSpPr/>
                <p:nvPr/>
              </p:nvSpPr>
              <p:spPr>
                <a:xfrm>
                  <a:off x="4027726" y="3539882"/>
                  <a:ext cx="211985" cy="3997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953" h="5082" fill="none" extrusionOk="0">
                      <a:moveTo>
                        <a:pt x="26952" y="5081"/>
                      </a:moveTo>
                      <a:lnTo>
                        <a:pt x="1" y="1"/>
                      </a:lnTo>
                    </a:path>
                  </a:pathLst>
                </a:custGeom>
                <a:noFill/>
                <a:ln w="1825" cap="flat" cmpd="sng">
                  <a:solidFill>
                    <a:srgbClr val="BBBB09">
                      <a:alpha val="32000"/>
                    </a:srgbClr>
                  </a:solidFill>
                  <a:prstDash val="solid"/>
                  <a:miter lim="12096"/>
                  <a:headEnd type="none" w="sm" len="sm"/>
                  <a:tailEnd type="none" w="sm" len="sm"/>
                </a:ln>
              </p:spPr>
              <p:txBody>
                <a:bodyPr spcFirstLastPara="1" wrap="square" lIns="243800" tIns="243800" rIns="243800" bIns="243800" anchor="ctr" anchorCtr="0">
                  <a:noAutofit/>
                </a:bodyPr>
                <a:lstStyle/>
                <a:p>
                  <a:endParaRPr sz="3733"/>
                </a:p>
              </p:txBody>
            </p:sp>
            <p:sp>
              <p:nvSpPr>
                <p:cNvPr id="1529" name="Google Shape;12119;p117"/>
                <p:cNvSpPr/>
                <p:nvPr/>
              </p:nvSpPr>
              <p:spPr>
                <a:xfrm>
                  <a:off x="4027726" y="3539882"/>
                  <a:ext cx="99720" cy="17487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679" h="22235" fill="none" extrusionOk="0">
                      <a:moveTo>
                        <a:pt x="1" y="1"/>
                      </a:moveTo>
                      <a:lnTo>
                        <a:pt x="12678" y="22234"/>
                      </a:lnTo>
                    </a:path>
                  </a:pathLst>
                </a:custGeom>
                <a:noFill/>
                <a:ln w="1825" cap="flat" cmpd="sng">
                  <a:solidFill>
                    <a:srgbClr val="BBBB09">
                      <a:alpha val="32000"/>
                    </a:srgbClr>
                  </a:solidFill>
                  <a:prstDash val="solid"/>
                  <a:miter lim="12096"/>
                  <a:headEnd type="none" w="sm" len="sm"/>
                  <a:tailEnd type="none" w="sm" len="sm"/>
                </a:ln>
              </p:spPr>
              <p:txBody>
                <a:bodyPr spcFirstLastPara="1" wrap="square" lIns="243800" tIns="243800" rIns="243800" bIns="243800" anchor="ctr" anchorCtr="0">
                  <a:noAutofit/>
                </a:bodyPr>
                <a:lstStyle/>
                <a:p>
                  <a:endParaRPr sz="3733"/>
                </a:p>
              </p:txBody>
            </p:sp>
            <p:sp>
              <p:nvSpPr>
                <p:cNvPr id="1530" name="Google Shape;12120;p117"/>
                <p:cNvSpPr/>
                <p:nvPr/>
              </p:nvSpPr>
              <p:spPr>
                <a:xfrm>
                  <a:off x="4027726" y="3539882"/>
                  <a:ext cx="159754" cy="11170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312" h="14203" fill="none" extrusionOk="0">
                      <a:moveTo>
                        <a:pt x="1" y="1"/>
                      </a:moveTo>
                      <a:lnTo>
                        <a:pt x="20311" y="14202"/>
                      </a:lnTo>
                    </a:path>
                  </a:pathLst>
                </a:custGeom>
                <a:noFill/>
                <a:ln w="1825" cap="flat" cmpd="sng">
                  <a:solidFill>
                    <a:srgbClr val="BBBB09">
                      <a:alpha val="32000"/>
                    </a:srgbClr>
                  </a:solidFill>
                  <a:prstDash val="solid"/>
                  <a:miter lim="12096"/>
                  <a:headEnd type="none" w="sm" len="sm"/>
                  <a:tailEnd type="none" w="sm" len="sm"/>
                </a:ln>
              </p:spPr>
              <p:txBody>
                <a:bodyPr spcFirstLastPara="1" wrap="square" lIns="243800" tIns="243800" rIns="243800" bIns="243800" anchor="ctr" anchorCtr="0">
                  <a:noAutofit/>
                </a:bodyPr>
                <a:lstStyle/>
                <a:p>
                  <a:endParaRPr sz="3733"/>
                </a:p>
              </p:txBody>
            </p:sp>
            <p:sp>
              <p:nvSpPr>
                <p:cNvPr id="1531" name="Google Shape;12121;p117"/>
                <p:cNvSpPr/>
                <p:nvPr/>
              </p:nvSpPr>
              <p:spPr>
                <a:xfrm>
                  <a:off x="4006702" y="3641584"/>
                  <a:ext cx="120743" cy="7317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352" h="9304" fill="none" extrusionOk="0">
                      <a:moveTo>
                        <a:pt x="0" y="1"/>
                      </a:moveTo>
                      <a:lnTo>
                        <a:pt x="15351" y="9303"/>
                      </a:lnTo>
                    </a:path>
                  </a:pathLst>
                </a:custGeom>
                <a:noFill/>
                <a:ln w="1825" cap="flat" cmpd="sng">
                  <a:solidFill>
                    <a:srgbClr val="BBBB09">
                      <a:alpha val="32000"/>
                    </a:srgbClr>
                  </a:solidFill>
                  <a:prstDash val="solid"/>
                  <a:miter lim="12096"/>
                  <a:headEnd type="none" w="sm" len="sm"/>
                  <a:tailEnd type="none" w="sm" len="sm"/>
                </a:ln>
              </p:spPr>
              <p:txBody>
                <a:bodyPr spcFirstLastPara="1" wrap="square" lIns="243800" tIns="243800" rIns="243800" bIns="243800" anchor="ctr" anchorCtr="0">
                  <a:noAutofit/>
                </a:bodyPr>
                <a:lstStyle/>
                <a:p>
                  <a:endParaRPr sz="3733"/>
                </a:p>
              </p:txBody>
            </p:sp>
            <p:sp>
              <p:nvSpPr>
                <p:cNvPr id="1532" name="Google Shape;12122;p117"/>
                <p:cNvSpPr/>
                <p:nvPr/>
              </p:nvSpPr>
              <p:spPr>
                <a:xfrm>
                  <a:off x="4006702" y="3641584"/>
                  <a:ext cx="39773" cy="1402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057" h="17832" fill="none" extrusionOk="0">
                      <a:moveTo>
                        <a:pt x="5057" y="17832"/>
                      </a:moveTo>
                      <a:lnTo>
                        <a:pt x="0" y="1"/>
                      </a:lnTo>
                    </a:path>
                  </a:pathLst>
                </a:custGeom>
                <a:noFill/>
                <a:ln w="1825" cap="flat" cmpd="sng">
                  <a:solidFill>
                    <a:srgbClr val="BBBB09">
                      <a:alpha val="32000"/>
                    </a:srgbClr>
                  </a:solidFill>
                  <a:prstDash val="solid"/>
                  <a:miter lim="12096"/>
                  <a:headEnd type="none" w="sm" len="sm"/>
                  <a:tailEnd type="none" w="sm" len="sm"/>
                </a:ln>
              </p:spPr>
              <p:txBody>
                <a:bodyPr spcFirstLastPara="1" wrap="square" lIns="243800" tIns="243800" rIns="243800" bIns="243800" anchor="ctr" anchorCtr="0">
                  <a:noAutofit/>
                </a:bodyPr>
                <a:lstStyle/>
                <a:p>
                  <a:endParaRPr sz="3733"/>
                </a:p>
              </p:txBody>
            </p:sp>
            <p:sp>
              <p:nvSpPr>
                <p:cNvPr id="1533" name="Google Shape;12123;p117"/>
                <p:cNvSpPr/>
                <p:nvPr/>
              </p:nvSpPr>
              <p:spPr>
                <a:xfrm>
                  <a:off x="3996423" y="3784585"/>
                  <a:ext cx="51862" cy="1028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594" h="1307" fill="none" extrusionOk="0">
                      <a:moveTo>
                        <a:pt x="1" y="1307"/>
                      </a:moveTo>
                      <a:lnTo>
                        <a:pt x="6594" y="0"/>
                      </a:lnTo>
                    </a:path>
                  </a:pathLst>
                </a:custGeom>
                <a:noFill/>
                <a:ln w="1825" cap="flat" cmpd="sng">
                  <a:solidFill>
                    <a:srgbClr val="BBBB09">
                      <a:alpha val="32000"/>
                    </a:srgbClr>
                  </a:solidFill>
                  <a:prstDash val="solid"/>
                  <a:miter lim="12096"/>
                  <a:headEnd type="none" w="sm" len="sm"/>
                  <a:tailEnd type="none" w="sm" len="sm"/>
                </a:ln>
              </p:spPr>
              <p:txBody>
                <a:bodyPr spcFirstLastPara="1" wrap="square" lIns="243800" tIns="243800" rIns="243800" bIns="243800" anchor="ctr" anchorCtr="0">
                  <a:noAutofit/>
                </a:bodyPr>
                <a:lstStyle/>
                <a:p>
                  <a:endParaRPr sz="3733"/>
                </a:p>
              </p:txBody>
            </p:sp>
            <p:sp>
              <p:nvSpPr>
                <p:cNvPr id="1534" name="Google Shape;12124;p117"/>
                <p:cNvSpPr/>
                <p:nvPr/>
              </p:nvSpPr>
              <p:spPr>
                <a:xfrm>
                  <a:off x="4048277" y="3784585"/>
                  <a:ext cx="47583" cy="6889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050" h="8759" fill="none" extrusionOk="0">
                      <a:moveTo>
                        <a:pt x="1" y="0"/>
                      </a:moveTo>
                      <a:lnTo>
                        <a:pt x="6049" y="8758"/>
                      </a:lnTo>
                    </a:path>
                  </a:pathLst>
                </a:custGeom>
                <a:noFill/>
                <a:ln w="1825" cap="flat" cmpd="sng">
                  <a:solidFill>
                    <a:srgbClr val="BBBB09">
                      <a:alpha val="32000"/>
                    </a:srgbClr>
                  </a:solidFill>
                  <a:prstDash val="solid"/>
                  <a:miter lim="12096"/>
                  <a:headEnd type="none" w="sm" len="sm"/>
                  <a:tailEnd type="none" w="sm" len="sm"/>
                </a:ln>
              </p:spPr>
              <p:txBody>
                <a:bodyPr spcFirstLastPara="1" wrap="square" lIns="243800" tIns="243800" rIns="243800" bIns="243800" anchor="ctr" anchorCtr="0">
                  <a:noAutofit/>
                </a:bodyPr>
                <a:lstStyle/>
                <a:p>
                  <a:endParaRPr sz="3733"/>
                </a:p>
              </p:txBody>
            </p:sp>
            <p:sp>
              <p:nvSpPr>
                <p:cNvPr id="1535" name="Google Shape;12125;p117"/>
                <p:cNvSpPr/>
                <p:nvPr/>
              </p:nvSpPr>
              <p:spPr>
                <a:xfrm>
                  <a:off x="4095947" y="3788392"/>
                  <a:ext cx="10280" cy="6489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7" h="8251" fill="none" extrusionOk="0">
                      <a:moveTo>
                        <a:pt x="0" y="8250"/>
                      </a:moveTo>
                      <a:lnTo>
                        <a:pt x="1307" y="0"/>
                      </a:lnTo>
                    </a:path>
                  </a:pathLst>
                </a:custGeom>
                <a:noFill/>
                <a:ln w="1825" cap="flat" cmpd="sng">
                  <a:solidFill>
                    <a:srgbClr val="BBBB09">
                      <a:alpha val="32000"/>
                    </a:srgbClr>
                  </a:solidFill>
                  <a:prstDash val="solid"/>
                  <a:miter lim="12096"/>
                  <a:headEnd type="none" w="sm" len="sm"/>
                  <a:tailEnd type="none" w="sm" len="sm"/>
                </a:ln>
              </p:spPr>
              <p:txBody>
                <a:bodyPr spcFirstLastPara="1" wrap="square" lIns="243800" tIns="243800" rIns="243800" bIns="243800" anchor="ctr" anchorCtr="0">
                  <a:noAutofit/>
                </a:bodyPr>
                <a:lstStyle/>
                <a:p>
                  <a:endParaRPr sz="3733"/>
                </a:p>
              </p:txBody>
            </p:sp>
            <p:sp>
              <p:nvSpPr>
                <p:cNvPr id="1536" name="Google Shape;12126;p117"/>
                <p:cNvSpPr/>
                <p:nvPr/>
              </p:nvSpPr>
              <p:spPr>
                <a:xfrm>
                  <a:off x="4095852" y="3853467"/>
                  <a:ext cx="45672" cy="1589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807" h="2021" fill="none" extrusionOk="0">
                      <a:moveTo>
                        <a:pt x="0" y="0"/>
                      </a:moveTo>
                      <a:lnTo>
                        <a:pt x="5807" y="2021"/>
                      </a:lnTo>
                    </a:path>
                  </a:pathLst>
                </a:custGeom>
                <a:noFill/>
                <a:ln w="1825" cap="flat" cmpd="sng">
                  <a:solidFill>
                    <a:srgbClr val="BBBB09">
                      <a:alpha val="32000"/>
                    </a:srgbClr>
                  </a:solidFill>
                  <a:prstDash val="solid"/>
                  <a:miter lim="12096"/>
                  <a:headEnd type="none" w="sm" len="sm"/>
                  <a:tailEnd type="none" w="sm" len="sm"/>
                </a:ln>
              </p:spPr>
              <p:txBody>
                <a:bodyPr spcFirstLastPara="1" wrap="square" lIns="243800" tIns="243800" rIns="243800" bIns="243800" anchor="ctr" anchorCtr="0">
                  <a:noAutofit/>
                </a:bodyPr>
                <a:lstStyle/>
                <a:p>
                  <a:endParaRPr sz="3733"/>
                </a:p>
              </p:txBody>
            </p:sp>
            <p:sp>
              <p:nvSpPr>
                <p:cNvPr id="1537" name="Google Shape;12127;p117"/>
                <p:cNvSpPr/>
                <p:nvPr/>
              </p:nvSpPr>
              <p:spPr>
                <a:xfrm>
                  <a:off x="4138567" y="3868308"/>
                  <a:ext cx="16469" cy="10171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94" h="12932" fill="none" extrusionOk="0">
                      <a:moveTo>
                        <a:pt x="1" y="1"/>
                      </a:moveTo>
                      <a:lnTo>
                        <a:pt x="2093" y="12932"/>
                      </a:lnTo>
                    </a:path>
                  </a:pathLst>
                </a:custGeom>
                <a:noFill/>
                <a:ln w="1825" cap="flat" cmpd="sng">
                  <a:solidFill>
                    <a:srgbClr val="BBBB09">
                      <a:alpha val="32000"/>
                    </a:srgbClr>
                  </a:solidFill>
                  <a:prstDash val="solid"/>
                  <a:miter lim="12096"/>
                  <a:headEnd type="none" w="sm" len="sm"/>
                  <a:tailEnd type="none" w="sm" len="sm"/>
                </a:ln>
              </p:spPr>
              <p:txBody>
                <a:bodyPr spcFirstLastPara="1" wrap="square" lIns="243800" tIns="243800" rIns="243800" bIns="243800" anchor="ctr" anchorCtr="0">
                  <a:noAutofit/>
                </a:bodyPr>
                <a:lstStyle/>
                <a:p>
                  <a:endParaRPr sz="3733"/>
                </a:p>
              </p:txBody>
            </p:sp>
            <p:sp>
              <p:nvSpPr>
                <p:cNvPr id="1538" name="Google Shape;12128;p117"/>
                <p:cNvSpPr/>
                <p:nvPr/>
              </p:nvSpPr>
              <p:spPr>
                <a:xfrm>
                  <a:off x="3875601" y="3592876"/>
                  <a:ext cx="131110" cy="4871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670" h="6194" fill="none" extrusionOk="0">
                      <a:moveTo>
                        <a:pt x="0" y="0"/>
                      </a:moveTo>
                      <a:lnTo>
                        <a:pt x="16669" y="6194"/>
                      </a:lnTo>
                    </a:path>
                  </a:pathLst>
                </a:custGeom>
                <a:noFill/>
                <a:ln w="1825" cap="flat" cmpd="sng">
                  <a:solidFill>
                    <a:srgbClr val="BBBB09">
                      <a:alpha val="32000"/>
                    </a:srgbClr>
                  </a:solidFill>
                  <a:prstDash val="solid"/>
                  <a:miter lim="12096"/>
                  <a:headEnd type="none" w="sm" len="sm"/>
                  <a:tailEnd type="none" w="sm" len="sm"/>
                </a:ln>
              </p:spPr>
              <p:txBody>
                <a:bodyPr spcFirstLastPara="1" wrap="square" lIns="243800" tIns="243800" rIns="243800" bIns="243800" anchor="ctr" anchorCtr="0">
                  <a:noAutofit/>
                </a:bodyPr>
                <a:lstStyle/>
                <a:p>
                  <a:endParaRPr sz="3733"/>
                </a:p>
              </p:txBody>
            </p:sp>
            <p:sp>
              <p:nvSpPr>
                <p:cNvPr id="1539" name="Google Shape;12129;p117"/>
                <p:cNvSpPr/>
                <p:nvPr/>
              </p:nvSpPr>
              <p:spPr>
                <a:xfrm>
                  <a:off x="4164828" y="3394410"/>
                  <a:ext cx="26458" cy="9315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364" h="11844" fill="none" extrusionOk="0">
                      <a:moveTo>
                        <a:pt x="0" y="11843"/>
                      </a:moveTo>
                      <a:lnTo>
                        <a:pt x="3363" y="1"/>
                      </a:lnTo>
                    </a:path>
                  </a:pathLst>
                </a:custGeom>
                <a:noFill/>
                <a:ln w="1825" cap="flat" cmpd="sng">
                  <a:solidFill>
                    <a:srgbClr val="BBBB09">
                      <a:alpha val="32000"/>
                    </a:srgbClr>
                  </a:solidFill>
                  <a:prstDash val="solid"/>
                  <a:miter lim="12096"/>
                  <a:headEnd type="none" w="sm" len="sm"/>
                  <a:tailEnd type="none" w="sm" len="sm"/>
                </a:ln>
              </p:spPr>
              <p:txBody>
                <a:bodyPr spcFirstLastPara="1" wrap="square" lIns="243800" tIns="243800" rIns="243800" bIns="243800" anchor="ctr" anchorCtr="0">
                  <a:noAutofit/>
                </a:bodyPr>
                <a:lstStyle/>
                <a:p>
                  <a:endParaRPr sz="3733"/>
                </a:p>
              </p:txBody>
            </p:sp>
            <p:sp>
              <p:nvSpPr>
                <p:cNvPr id="1540" name="Google Shape;12130;p117"/>
                <p:cNvSpPr/>
                <p:nvPr/>
              </p:nvSpPr>
              <p:spPr>
                <a:xfrm>
                  <a:off x="4191278" y="3394410"/>
                  <a:ext cx="86586" cy="5271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009" h="6703" fill="none" extrusionOk="0">
                      <a:moveTo>
                        <a:pt x="0" y="1"/>
                      </a:moveTo>
                      <a:lnTo>
                        <a:pt x="11008" y="6702"/>
                      </a:lnTo>
                    </a:path>
                  </a:pathLst>
                </a:custGeom>
                <a:noFill/>
                <a:ln w="1825" cap="flat" cmpd="sng">
                  <a:solidFill>
                    <a:srgbClr val="BBBB09">
                      <a:alpha val="32000"/>
                    </a:srgbClr>
                  </a:solidFill>
                  <a:prstDash val="solid"/>
                  <a:miter lim="12096"/>
                  <a:headEnd type="none" w="sm" len="sm"/>
                  <a:tailEnd type="none" w="sm" len="sm"/>
                </a:ln>
              </p:spPr>
              <p:txBody>
                <a:bodyPr spcFirstLastPara="1" wrap="square" lIns="243800" tIns="243800" rIns="243800" bIns="243800" anchor="ctr" anchorCtr="0">
                  <a:noAutofit/>
                </a:bodyPr>
                <a:lstStyle/>
                <a:p>
                  <a:endParaRPr sz="3733"/>
                </a:p>
              </p:txBody>
            </p:sp>
          </p:grpSp>
          <p:grpSp>
            <p:nvGrpSpPr>
              <p:cNvPr id="1348" name="Google Shape;12131;p117"/>
              <p:cNvGrpSpPr/>
              <p:nvPr/>
            </p:nvGrpSpPr>
            <p:grpSpPr>
              <a:xfrm>
                <a:off x="4180904" y="4251758"/>
                <a:ext cx="37783" cy="32420"/>
                <a:chOff x="4180904" y="4251758"/>
                <a:chExt cx="37783" cy="32420"/>
              </a:xfrm>
            </p:grpSpPr>
            <p:sp>
              <p:nvSpPr>
                <p:cNvPr id="1483" name="Google Shape;12132;p117"/>
                <p:cNvSpPr/>
                <p:nvPr/>
              </p:nvSpPr>
              <p:spPr>
                <a:xfrm>
                  <a:off x="4180904" y="4251758"/>
                  <a:ext cx="37783" cy="3242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804" h="4122" extrusionOk="0">
                      <a:moveTo>
                        <a:pt x="2738" y="0"/>
                      </a:moveTo>
                      <a:cubicBezTo>
                        <a:pt x="2231" y="0"/>
                        <a:pt x="1715" y="190"/>
                        <a:pt x="1295" y="613"/>
                      </a:cubicBezTo>
                      <a:cubicBezTo>
                        <a:pt x="1" y="1908"/>
                        <a:pt x="920" y="4121"/>
                        <a:pt x="2759" y="4121"/>
                      </a:cubicBezTo>
                      <a:cubicBezTo>
                        <a:pt x="3884" y="4109"/>
                        <a:pt x="4803" y="3190"/>
                        <a:pt x="4803" y="2065"/>
                      </a:cubicBezTo>
                      <a:cubicBezTo>
                        <a:pt x="4803" y="823"/>
                        <a:pt x="3792" y="0"/>
                        <a:pt x="2738" y="0"/>
                      </a:cubicBezTo>
                      <a:close/>
                    </a:path>
                  </a:pathLst>
                </a:custGeom>
                <a:solidFill>
                  <a:srgbClr val="CFD9E0"/>
                </a:solidFill>
                <a:ln>
                  <a:solidFill>
                    <a:srgbClr val="BBBB09">
                      <a:alpha val="32000"/>
                    </a:srgbClr>
                  </a:solidFill>
                </a:ln>
              </p:spPr>
              <p:txBody>
                <a:bodyPr spcFirstLastPara="1" wrap="square" lIns="243800" tIns="243800" rIns="243800" bIns="243800" anchor="ctr" anchorCtr="0">
                  <a:noAutofit/>
                </a:bodyPr>
                <a:lstStyle/>
                <a:p>
                  <a:endParaRPr sz="3733"/>
                </a:p>
              </p:txBody>
            </p:sp>
            <p:sp>
              <p:nvSpPr>
                <p:cNvPr id="1484" name="Google Shape;12133;p117"/>
                <p:cNvSpPr/>
                <p:nvPr/>
              </p:nvSpPr>
              <p:spPr>
                <a:xfrm>
                  <a:off x="4196037" y="4261432"/>
                  <a:ext cx="13040" cy="1304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8" h="1658" extrusionOk="0">
                      <a:moveTo>
                        <a:pt x="835" y="0"/>
                      </a:moveTo>
                      <a:cubicBezTo>
                        <a:pt x="375" y="0"/>
                        <a:pt x="0" y="375"/>
                        <a:pt x="0" y="835"/>
                      </a:cubicBezTo>
                      <a:cubicBezTo>
                        <a:pt x="0" y="1295"/>
                        <a:pt x="375" y="1658"/>
                        <a:pt x="835" y="1658"/>
                      </a:cubicBezTo>
                      <a:cubicBezTo>
                        <a:pt x="1282" y="1658"/>
                        <a:pt x="1657" y="1295"/>
                        <a:pt x="1657" y="835"/>
                      </a:cubicBezTo>
                      <a:cubicBezTo>
                        <a:pt x="1657" y="375"/>
                        <a:pt x="1282" y="0"/>
                        <a:pt x="835" y="0"/>
                      </a:cubicBezTo>
                      <a:close/>
                    </a:path>
                  </a:pathLst>
                </a:custGeom>
                <a:solidFill>
                  <a:srgbClr val="869FB1"/>
                </a:solidFill>
                <a:ln>
                  <a:solidFill>
                    <a:srgbClr val="BBBB09">
                      <a:alpha val="32000"/>
                    </a:srgbClr>
                  </a:solidFill>
                </a:ln>
              </p:spPr>
              <p:txBody>
                <a:bodyPr spcFirstLastPara="1" wrap="square" lIns="243800" tIns="243800" rIns="243800" bIns="243800" anchor="ctr" anchorCtr="0">
                  <a:noAutofit/>
                </a:bodyPr>
                <a:lstStyle/>
                <a:p>
                  <a:endParaRPr sz="3733"/>
                </a:p>
              </p:txBody>
            </p:sp>
          </p:grpSp>
          <p:grpSp>
            <p:nvGrpSpPr>
              <p:cNvPr id="1349" name="Google Shape;12134;p117"/>
              <p:cNvGrpSpPr/>
              <p:nvPr/>
            </p:nvGrpSpPr>
            <p:grpSpPr>
              <a:xfrm>
                <a:off x="4201644" y="4081324"/>
                <a:ext cx="37783" cy="32364"/>
                <a:chOff x="4201644" y="4081324"/>
                <a:chExt cx="37783" cy="32364"/>
              </a:xfrm>
            </p:grpSpPr>
            <p:sp>
              <p:nvSpPr>
                <p:cNvPr id="1481" name="Google Shape;12135;p117"/>
                <p:cNvSpPr/>
                <p:nvPr/>
              </p:nvSpPr>
              <p:spPr>
                <a:xfrm>
                  <a:off x="4201644" y="4081324"/>
                  <a:ext cx="37783" cy="3236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804" h="4115" extrusionOk="0">
                      <a:moveTo>
                        <a:pt x="2732" y="1"/>
                      </a:moveTo>
                      <a:cubicBezTo>
                        <a:pt x="2228" y="1"/>
                        <a:pt x="1713" y="188"/>
                        <a:pt x="1295" y="606"/>
                      </a:cubicBezTo>
                      <a:cubicBezTo>
                        <a:pt x="1" y="1900"/>
                        <a:pt x="920" y="4114"/>
                        <a:pt x="2747" y="4114"/>
                      </a:cubicBezTo>
                      <a:cubicBezTo>
                        <a:pt x="3884" y="4114"/>
                        <a:pt x="4803" y="3195"/>
                        <a:pt x="4803" y="2058"/>
                      </a:cubicBezTo>
                      <a:cubicBezTo>
                        <a:pt x="4803" y="821"/>
                        <a:pt x="3789" y="1"/>
                        <a:pt x="2732" y="1"/>
                      </a:cubicBezTo>
                      <a:close/>
                    </a:path>
                  </a:pathLst>
                </a:custGeom>
                <a:solidFill>
                  <a:srgbClr val="CFD9E0"/>
                </a:solidFill>
                <a:ln>
                  <a:solidFill>
                    <a:srgbClr val="BBBB09">
                      <a:alpha val="32000"/>
                    </a:srgbClr>
                  </a:solidFill>
                </a:ln>
              </p:spPr>
              <p:txBody>
                <a:bodyPr spcFirstLastPara="1" wrap="square" lIns="243800" tIns="243800" rIns="243800" bIns="243800" anchor="ctr" anchorCtr="0">
                  <a:noAutofit/>
                </a:bodyPr>
                <a:lstStyle/>
                <a:p>
                  <a:endParaRPr sz="3733"/>
                </a:p>
              </p:txBody>
            </p:sp>
            <p:sp>
              <p:nvSpPr>
                <p:cNvPr id="1482" name="Google Shape;12136;p117"/>
                <p:cNvSpPr/>
                <p:nvPr/>
              </p:nvSpPr>
              <p:spPr>
                <a:xfrm>
                  <a:off x="4214582" y="4091037"/>
                  <a:ext cx="15235" cy="1304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37" h="1658" extrusionOk="0">
                      <a:moveTo>
                        <a:pt x="1102" y="0"/>
                      </a:moveTo>
                      <a:cubicBezTo>
                        <a:pt x="364" y="0"/>
                        <a:pt x="1" y="883"/>
                        <a:pt x="521" y="1415"/>
                      </a:cubicBezTo>
                      <a:cubicBezTo>
                        <a:pt x="688" y="1582"/>
                        <a:pt x="894" y="1657"/>
                        <a:pt x="1096" y="1657"/>
                      </a:cubicBezTo>
                      <a:cubicBezTo>
                        <a:pt x="1524" y="1657"/>
                        <a:pt x="1936" y="1323"/>
                        <a:pt x="1936" y="823"/>
                      </a:cubicBezTo>
                      <a:cubicBezTo>
                        <a:pt x="1936" y="363"/>
                        <a:pt x="1561" y="0"/>
                        <a:pt x="1102" y="0"/>
                      </a:cubicBezTo>
                      <a:close/>
                    </a:path>
                  </a:pathLst>
                </a:custGeom>
                <a:solidFill>
                  <a:srgbClr val="869FB1"/>
                </a:solidFill>
                <a:ln>
                  <a:solidFill>
                    <a:srgbClr val="BBBB09">
                      <a:alpha val="32000"/>
                    </a:srgbClr>
                  </a:solidFill>
                </a:ln>
              </p:spPr>
              <p:txBody>
                <a:bodyPr spcFirstLastPara="1" wrap="square" lIns="243800" tIns="243800" rIns="243800" bIns="243800" anchor="ctr" anchorCtr="0">
                  <a:noAutofit/>
                </a:bodyPr>
                <a:lstStyle/>
                <a:p>
                  <a:endParaRPr sz="3733"/>
                </a:p>
              </p:txBody>
            </p:sp>
          </p:grpSp>
          <p:grpSp>
            <p:nvGrpSpPr>
              <p:cNvPr id="1350" name="Google Shape;12137;p117"/>
              <p:cNvGrpSpPr/>
              <p:nvPr/>
            </p:nvGrpSpPr>
            <p:grpSpPr>
              <a:xfrm>
                <a:off x="4284416" y="3887428"/>
                <a:ext cx="37783" cy="32451"/>
                <a:chOff x="4284416" y="3887428"/>
                <a:chExt cx="37783" cy="32451"/>
              </a:xfrm>
            </p:grpSpPr>
            <p:sp>
              <p:nvSpPr>
                <p:cNvPr id="1479" name="Google Shape;12138;p117"/>
                <p:cNvSpPr/>
                <p:nvPr/>
              </p:nvSpPr>
              <p:spPr>
                <a:xfrm>
                  <a:off x="4284416" y="3887428"/>
                  <a:ext cx="37783" cy="3245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804" h="4126" extrusionOk="0">
                      <a:moveTo>
                        <a:pt x="2731" y="1"/>
                      </a:moveTo>
                      <a:cubicBezTo>
                        <a:pt x="2227" y="1"/>
                        <a:pt x="1713" y="188"/>
                        <a:pt x="1295" y="606"/>
                      </a:cubicBezTo>
                      <a:cubicBezTo>
                        <a:pt x="1" y="1900"/>
                        <a:pt x="920" y="4126"/>
                        <a:pt x="2747" y="4126"/>
                      </a:cubicBezTo>
                      <a:cubicBezTo>
                        <a:pt x="3884" y="4114"/>
                        <a:pt x="4803" y="3195"/>
                        <a:pt x="4803" y="2070"/>
                      </a:cubicBezTo>
                      <a:cubicBezTo>
                        <a:pt x="4803" y="824"/>
                        <a:pt x="3788" y="1"/>
                        <a:pt x="2731" y="1"/>
                      </a:cubicBezTo>
                      <a:close/>
                    </a:path>
                  </a:pathLst>
                </a:custGeom>
                <a:solidFill>
                  <a:srgbClr val="CFD9E0"/>
                </a:solidFill>
                <a:ln>
                  <a:solidFill>
                    <a:srgbClr val="BBBB09">
                      <a:alpha val="32000"/>
                    </a:srgbClr>
                  </a:solidFill>
                </a:ln>
              </p:spPr>
              <p:txBody>
                <a:bodyPr spcFirstLastPara="1" wrap="square" lIns="243800" tIns="243800" rIns="243800" bIns="243800" anchor="ctr" anchorCtr="0">
                  <a:noAutofit/>
                </a:bodyPr>
                <a:lstStyle/>
                <a:p>
                  <a:endParaRPr sz="3733"/>
                </a:p>
              </p:txBody>
            </p:sp>
            <p:sp>
              <p:nvSpPr>
                <p:cNvPr id="1480" name="Google Shape;12139;p117"/>
                <p:cNvSpPr/>
                <p:nvPr/>
              </p:nvSpPr>
              <p:spPr>
                <a:xfrm>
                  <a:off x="4299548" y="3897039"/>
                  <a:ext cx="13040" cy="1304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8" h="1659" extrusionOk="0">
                      <a:moveTo>
                        <a:pt x="823" y="1"/>
                      </a:moveTo>
                      <a:cubicBezTo>
                        <a:pt x="363" y="1"/>
                        <a:pt x="0" y="376"/>
                        <a:pt x="0" y="835"/>
                      </a:cubicBezTo>
                      <a:cubicBezTo>
                        <a:pt x="0" y="1295"/>
                        <a:pt x="363" y="1658"/>
                        <a:pt x="823" y="1658"/>
                      </a:cubicBezTo>
                      <a:cubicBezTo>
                        <a:pt x="1283" y="1658"/>
                        <a:pt x="1658" y="1295"/>
                        <a:pt x="1658" y="835"/>
                      </a:cubicBezTo>
                      <a:cubicBezTo>
                        <a:pt x="1658" y="376"/>
                        <a:pt x="1283" y="1"/>
                        <a:pt x="823" y="1"/>
                      </a:cubicBezTo>
                      <a:close/>
                    </a:path>
                  </a:pathLst>
                </a:custGeom>
                <a:solidFill>
                  <a:srgbClr val="869FB1"/>
                </a:solidFill>
                <a:ln>
                  <a:solidFill>
                    <a:srgbClr val="BBBB09">
                      <a:alpha val="32000"/>
                    </a:srgbClr>
                  </a:solidFill>
                </a:ln>
              </p:spPr>
              <p:txBody>
                <a:bodyPr spcFirstLastPara="1" wrap="square" lIns="243800" tIns="243800" rIns="243800" bIns="243800" anchor="ctr" anchorCtr="0">
                  <a:noAutofit/>
                </a:bodyPr>
                <a:lstStyle/>
                <a:p>
                  <a:endParaRPr sz="3733"/>
                </a:p>
              </p:txBody>
            </p:sp>
          </p:grpSp>
          <p:grpSp>
            <p:nvGrpSpPr>
              <p:cNvPr id="1351" name="Google Shape;12140;p117"/>
              <p:cNvGrpSpPr/>
              <p:nvPr/>
            </p:nvGrpSpPr>
            <p:grpSpPr>
              <a:xfrm>
                <a:off x="4223721" y="3860404"/>
                <a:ext cx="37870" cy="32364"/>
                <a:chOff x="4223721" y="3860404"/>
                <a:chExt cx="37870" cy="32364"/>
              </a:xfrm>
            </p:grpSpPr>
            <p:sp>
              <p:nvSpPr>
                <p:cNvPr id="1477" name="Google Shape;12141;p117"/>
                <p:cNvSpPr/>
                <p:nvPr/>
              </p:nvSpPr>
              <p:spPr>
                <a:xfrm>
                  <a:off x="4223721" y="3860404"/>
                  <a:ext cx="37870" cy="3236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815" h="4115" extrusionOk="0">
                      <a:moveTo>
                        <a:pt x="2735" y="1"/>
                      </a:moveTo>
                      <a:cubicBezTo>
                        <a:pt x="2228" y="1"/>
                        <a:pt x="1713" y="188"/>
                        <a:pt x="1295" y="606"/>
                      </a:cubicBezTo>
                      <a:cubicBezTo>
                        <a:pt x="0" y="1901"/>
                        <a:pt x="920" y="4114"/>
                        <a:pt x="2758" y="4114"/>
                      </a:cubicBezTo>
                      <a:cubicBezTo>
                        <a:pt x="3883" y="4114"/>
                        <a:pt x="4803" y="3195"/>
                        <a:pt x="4815" y="2058"/>
                      </a:cubicBezTo>
                      <a:cubicBezTo>
                        <a:pt x="4815" y="822"/>
                        <a:pt x="3795" y="1"/>
                        <a:pt x="2735" y="1"/>
                      </a:cubicBezTo>
                      <a:close/>
                    </a:path>
                  </a:pathLst>
                </a:custGeom>
                <a:solidFill>
                  <a:srgbClr val="CFD9E0"/>
                </a:solidFill>
                <a:ln>
                  <a:solidFill>
                    <a:srgbClr val="BBBB09">
                      <a:alpha val="32000"/>
                    </a:srgbClr>
                  </a:solidFill>
                </a:ln>
              </p:spPr>
              <p:txBody>
                <a:bodyPr spcFirstLastPara="1" wrap="square" lIns="243800" tIns="243800" rIns="243800" bIns="243800" anchor="ctr" anchorCtr="0">
                  <a:noAutofit/>
                </a:bodyPr>
                <a:lstStyle/>
                <a:p>
                  <a:endParaRPr sz="3733"/>
                </a:p>
              </p:txBody>
            </p:sp>
            <p:sp>
              <p:nvSpPr>
                <p:cNvPr id="1478" name="Google Shape;12142;p117"/>
                <p:cNvSpPr/>
                <p:nvPr/>
              </p:nvSpPr>
              <p:spPr>
                <a:xfrm>
                  <a:off x="4238846" y="3870117"/>
                  <a:ext cx="13040" cy="1304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8" h="1658" extrusionOk="0">
                      <a:moveTo>
                        <a:pt x="835" y="0"/>
                      </a:moveTo>
                      <a:cubicBezTo>
                        <a:pt x="376" y="0"/>
                        <a:pt x="1" y="363"/>
                        <a:pt x="1" y="823"/>
                      </a:cubicBezTo>
                      <a:cubicBezTo>
                        <a:pt x="1" y="1283"/>
                        <a:pt x="376" y="1658"/>
                        <a:pt x="835" y="1658"/>
                      </a:cubicBezTo>
                      <a:cubicBezTo>
                        <a:pt x="1283" y="1658"/>
                        <a:pt x="1658" y="1283"/>
                        <a:pt x="1658" y="823"/>
                      </a:cubicBezTo>
                      <a:cubicBezTo>
                        <a:pt x="1658" y="363"/>
                        <a:pt x="1283" y="0"/>
                        <a:pt x="835" y="0"/>
                      </a:cubicBezTo>
                      <a:close/>
                    </a:path>
                  </a:pathLst>
                </a:custGeom>
                <a:solidFill>
                  <a:srgbClr val="869FB1"/>
                </a:solidFill>
                <a:ln>
                  <a:solidFill>
                    <a:srgbClr val="BBBB09">
                      <a:alpha val="32000"/>
                    </a:srgbClr>
                  </a:solidFill>
                </a:ln>
              </p:spPr>
              <p:txBody>
                <a:bodyPr spcFirstLastPara="1" wrap="square" lIns="243800" tIns="243800" rIns="243800" bIns="243800" anchor="ctr" anchorCtr="0">
                  <a:noAutofit/>
                </a:bodyPr>
                <a:lstStyle/>
                <a:p>
                  <a:endParaRPr sz="3733"/>
                </a:p>
              </p:txBody>
            </p:sp>
          </p:grpSp>
          <p:grpSp>
            <p:nvGrpSpPr>
              <p:cNvPr id="1352" name="Google Shape;12143;p117"/>
              <p:cNvGrpSpPr/>
              <p:nvPr/>
            </p:nvGrpSpPr>
            <p:grpSpPr>
              <a:xfrm>
                <a:off x="4104889" y="3699242"/>
                <a:ext cx="37776" cy="32357"/>
                <a:chOff x="4104889" y="3699242"/>
                <a:chExt cx="37776" cy="32357"/>
              </a:xfrm>
            </p:grpSpPr>
            <p:sp>
              <p:nvSpPr>
                <p:cNvPr id="1475" name="Google Shape;12144;p117"/>
                <p:cNvSpPr/>
                <p:nvPr/>
              </p:nvSpPr>
              <p:spPr>
                <a:xfrm>
                  <a:off x="4104889" y="3699242"/>
                  <a:ext cx="37776" cy="3235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803" h="4114" extrusionOk="0">
                      <a:moveTo>
                        <a:pt x="2730" y="0"/>
                      </a:moveTo>
                      <a:cubicBezTo>
                        <a:pt x="2226" y="0"/>
                        <a:pt x="1712" y="188"/>
                        <a:pt x="1295" y="605"/>
                      </a:cubicBezTo>
                      <a:cubicBezTo>
                        <a:pt x="0" y="1900"/>
                        <a:pt x="920" y="4114"/>
                        <a:pt x="2746" y="4114"/>
                      </a:cubicBezTo>
                      <a:cubicBezTo>
                        <a:pt x="3883" y="4114"/>
                        <a:pt x="4803" y="3194"/>
                        <a:pt x="4803" y="2069"/>
                      </a:cubicBezTo>
                      <a:cubicBezTo>
                        <a:pt x="4803" y="824"/>
                        <a:pt x="3788" y="0"/>
                        <a:pt x="2730" y="0"/>
                      </a:cubicBezTo>
                      <a:close/>
                    </a:path>
                  </a:pathLst>
                </a:custGeom>
                <a:solidFill>
                  <a:srgbClr val="CFD9E0"/>
                </a:solidFill>
                <a:ln>
                  <a:solidFill>
                    <a:srgbClr val="BBBB09">
                      <a:alpha val="32000"/>
                    </a:srgbClr>
                  </a:solidFill>
                </a:ln>
              </p:spPr>
              <p:txBody>
                <a:bodyPr spcFirstLastPara="1" wrap="square" lIns="243800" tIns="243800" rIns="243800" bIns="243800" anchor="ctr" anchorCtr="0">
                  <a:noAutofit/>
                </a:bodyPr>
                <a:lstStyle/>
                <a:p>
                  <a:endParaRPr sz="3733"/>
                </a:p>
              </p:txBody>
            </p:sp>
            <p:sp>
              <p:nvSpPr>
                <p:cNvPr id="1476" name="Google Shape;12145;p117"/>
                <p:cNvSpPr/>
                <p:nvPr/>
              </p:nvSpPr>
              <p:spPr>
                <a:xfrm>
                  <a:off x="4120013" y="3708948"/>
                  <a:ext cx="13040" cy="1304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8" h="1658" extrusionOk="0">
                      <a:moveTo>
                        <a:pt x="823" y="0"/>
                      </a:moveTo>
                      <a:cubicBezTo>
                        <a:pt x="376" y="0"/>
                        <a:pt x="1" y="375"/>
                        <a:pt x="1" y="823"/>
                      </a:cubicBezTo>
                      <a:cubicBezTo>
                        <a:pt x="1" y="1283"/>
                        <a:pt x="376" y="1658"/>
                        <a:pt x="823" y="1658"/>
                      </a:cubicBezTo>
                      <a:cubicBezTo>
                        <a:pt x="1283" y="1658"/>
                        <a:pt x="1658" y="1283"/>
                        <a:pt x="1658" y="823"/>
                      </a:cubicBezTo>
                      <a:cubicBezTo>
                        <a:pt x="1658" y="375"/>
                        <a:pt x="1283" y="0"/>
                        <a:pt x="823" y="0"/>
                      </a:cubicBezTo>
                      <a:close/>
                    </a:path>
                  </a:pathLst>
                </a:custGeom>
                <a:solidFill>
                  <a:srgbClr val="869FB1"/>
                </a:solidFill>
                <a:ln>
                  <a:solidFill>
                    <a:srgbClr val="BBBB09">
                      <a:alpha val="32000"/>
                    </a:srgbClr>
                  </a:solidFill>
                </a:ln>
              </p:spPr>
              <p:txBody>
                <a:bodyPr spcFirstLastPara="1" wrap="square" lIns="243800" tIns="243800" rIns="243800" bIns="243800" anchor="ctr" anchorCtr="0">
                  <a:noAutofit/>
                </a:bodyPr>
                <a:lstStyle/>
                <a:p>
                  <a:endParaRPr sz="3733"/>
                </a:p>
              </p:txBody>
            </p:sp>
          </p:grpSp>
          <p:grpSp>
            <p:nvGrpSpPr>
              <p:cNvPr id="1353" name="Google Shape;12146;p117"/>
              <p:cNvGrpSpPr/>
              <p:nvPr/>
            </p:nvGrpSpPr>
            <p:grpSpPr>
              <a:xfrm>
                <a:off x="4143608" y="3475121"/>
                <a:ext cx="37878" cy="32420"/>
                <a:chOff x="4143608" y="3475121"/>
                <a:chExt cx="37878" cy="32420"/>
              </a:xfrm>
            </p:grpSpPr>
            <p:sp>
              <p:nvSpPr>
                <p:cNvPr id="1473" name="Google Shape;12147;p117"/>
                <p:cNvSpPr/>
                <p:nvPr/>
              </p:nvSpPr>
              <p:spPr>
                <a:xfrm>
                  <a:off x="4143608" y="3475121"/>
                  <a:ext cx="37878" cy="3242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816" h="4122" extrusionOk="0">
                      <a:moveTo>
                        <a:pt x="2750" y="0"/>
                      </a:moveTo>
                      <a:cubicBezTo>
                        <a:pt x="2244" y="0"/>
                        <a:pt x="1727" y="190"/>
                        <a:pt x="1307" y="614"/>
                      </a:cubicBezTo>
                      <a:cubicBezTo>
                        <a:pt x="1" y="1908"/>
                        <a:pt x="920" y="4122"/>
                        <a:pt x="2759" y="4122"/>
                      </a:cubicBezTo>
                      <a:cubicBezTo>
                        <a:pt x="3896" y="4122"/>
                        <a:pt x="4815" y="3202"/>
                        <a:pt x="4815" y="2065"/>
                      </a:cubicBezTo>
                      <a:cubicBezTo>
                        <a:pt x="4815" y="823"/>
                        <a:pt x="3805" y="0"/>
                        <a:pt x="2750" y="0"/>
                      </a:cubicBezTo>
                      <a:close/>
                    </a:path>
                  </a:pathLst>
                </a:custGeom>
                <a:solidFill>
                  <a:srgbClr val="CFD9E0"/>
                </a:solidFill>
                <a:ln>
                  <a:solidFill>
                    <a:srgbClr val="BBBB09">
                      <a:alpha val="32000"/>
                    </a:srgbClr>
                  </a:solidFill>
                </a:ln>
              </p:spPr>
              <p:txBody>
                <a:bodyPr spcFirstLastPara="1" wrap="square" lIns="243800" tIns="243800" rIns="243800" bIns="243800" anchor="ctr" anchorCtr="0">
                  <a:noAutofit/>
                </a:bodyPr>
                <a:lstStyle/>
                <a:p>
                  <a:endParaRPr sz="3733"/>
                </a:p>
              </p:txBody>
            </p:sp>
            <p:sp>
              <p:nvSpPr>
                <p:cNvPr id="1474" name="Google Shape;12148;p117"/>
                <p:cNvSpPr/>
                <p:nvPr/>
              </p:nvSpPr>
              <p:spPr>
                <a:xfrm>
                  <a:off x="4158741" y="3484795"/>
                  <a:ext cx="13040" cy="1304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8" h="1658" extrusionOk="0">
                      <a:moveTo>
                        <a:pt x="835" y="1"/>
                      </a:moveTo>
                      <a:cubicBezTo>
                        <a:pt x="375" y="1"/>
                        <a:pt x="0" y="376"/>
                        <a:pt x="0" y="835"/>
                      </a:cubicBezTo>
                      <a:cubicBezTo>
                        <a:pt x="0" y="1295"/>
                        <a:pt x="375" y="1658"/>
                        <a:pt x="835" y="1658"/>
                      </a:cubicBezTo>
                      <a:cubicBezTo>
                        <a:pt x="1294" y="1658"/>
                        <a:pt x="1657" y="1295"/>
                        <a:pt x="1657" y="835"/>
                      </a:cubicBezTo>
                      <a:cubicBezTo>
                        <a:pt x="1657" y="376"/>
                        <a:pt x="1294" y="1"/>
                        <a:pt x="835" y="1"/>
                      </a:cubicBezTo>
                      <a:close/>
                    </a:path>
                  </a:pathLst>
                </a:custGeom>
                <a:solidFill>
                  <a:srgbClr val="869FB1"/>
                </a:solidFill>
                <a:ln>
                  <a:solidFill>
                    <a:srgbClr val="BBBB09">
                      <a:alpha val="32000"/>
                    </a:srgbClr>
                  </a:solidFill>
                </a:ln>
              </p:spPr>
              <p:txBody>
                <a:bodyPr spcFirstLastPara="1" wrap="square" lIns="243800" tIns="243800" rIns="243800" bIns="243800" anchor="ctr" anchorCtr="0">
                  <a:noAutofit/>
                </a:bodyPr>
                <a:lstStyle/>
                <a:p>
                  <a:endParaRPr sz="3733"/>
                </a:p>
              </p:txBody>
            </p:sp>
          </p:grpSp>
          <p:grpSp>
            <p:nvGrpSpPr>
              <p:cNvPr id="1354" name="Google Shape;12149;p117"/>
              <p:cNvGrpSpPr/>
              <p:nvPr/>
            </p:nvGrpSpPr>
            <p:grpSpPr>
              <a:xfrm>
                <a:off x="4217248" y="3570893"/>
                <a:ext cx="37776" cy="32364"/>
                <a:chOff x="4217248" y="3570893"/>
                <a:chExt cx="37776" cy="32364"/>
              </a:xfrm>
            </p:grpSpPr>
            <p:sp>
              <p:nvSpPr>
                <p:cNvPr id="1471" name="Google Shape;12150;p117"/>
                <p:cNvSpPr/>
                <p:nvPr/>
              </p:nvSpPr>
              <p:spPr>
                <a:xfrm>
                  <a:off x="4217248" y="3570893"/>
                  <a:ext cx="37776" cy="3236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803" h="4115" extrusionOk="0">
                      <a:moveTo>
                        <a:pt x="2732" y="1"/>
                      </a:moveTo>
                      <a:cubicBezTo>
                        <a:pt x="2228" y="1"/>
                        <a:pt x="1713" y="188"/>
                        <a:pt x="1295" y="606"/>
                      </a:cubicBezTo>
                      <a:cubicBezTo>
                        <a:pt x="1" y="1900"/>
                        <a:pt x="920" y="4114"/>
                        <a:pt x="2759" y="4114"/>
                      </a:cubicBezTo>
                      <a:cubicBezTo>
                        <a:pt x="3884" y="4114"/>
                        <a:pt x="4803" y="3195"/>
                        <a:pt x="4803" y="2058"/>
                      </a:cubicBezTo>
                      <a:cubicBezTo>
                        <a:pt x="4803" y="821"/>
                        <a:pt x="3789" y="1"/>
                        <a:pt x="2732" y="1"/>
                      </a:cubicBezTo>
                      <a:close/>
                    </a:path>
                  </a:pathLst>
                </a:custGeom>
                <a:solidFill>
                  <a:srgbClr val="CFD9E0"/>
                </a:solidFill>
                <a:ln>
                  <a:solidFill>
                    <a:srgbClr val="BBBB09">
                      <a:alpha val="32000"/>
                    </a:srgbClr>
                  </a:solidFill>
                </a:ln>
              </p:spPr>
              <p:txBody>
                <a:bodyPr spcFirstLastPara="1" wrap="square" lIns="243800" tIns="243800" rIns="243800" bIns="243800" anchor="ctr" anchorCtr="0">
                  <a:noAutofit/>
                </a:bodyPr>
                <a:lstStyle/>
                <a:p>
                  <a:endParaRPr sz="3733"/>
                </a:p>
              </p:txBody>
            </p:sp>
            <p:sp>
              <p:nvSpPr>
                <p:cNvPr id="1472" name="Google Shape;12151;p117"/>
                <p:cNvSpPr/>
                <p:nvPr/>
              </p:nvSpPr>
              <p:spPr>
                <a:xfrm>
                  <a:off x="4232373" y="3580599"/>
                  <a:ext cx="13048" cy="1304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9" h="1659" extrusionOk="0">
                      <a:moveTo>
                        <a:pt x="824" y="1"/>
                      </a:moveTo>
                      <a:cubicBezTo>
                        <a:pt x="364" y="1"/>
                        <a:pt x="1" y="376"/>
                        <a:pt x="1" y="824"/>
                      </a:cubicBezTo>
                      <a:cubicBezTo>
                        <a:pt x="1" y="1283"/>
                        <a:pt x="364" y="1658"/>
                        <a:pt x="824" y="1658"/>
                      </a:cubicBezTo>
                      <a:cubicBezTo>
                        <a:pt x="1283" y="1658"/>
                        <a:pt x="1658" y="1283"/>
                        <a:pt x="1658" y="824"/>
                      </a:cubicBezTo>
                      <a:cubicBezTo>
                        <a:pt x="1658" y="376"/>
                        <a:pt x="1283" y="1"/>
                        <a:pt x="824" y="1"/>
                      </a:cubicBezTo>
                      <a:close/>
                    </a:path>
                  </a:pathLst>
                </a:custGeom>
                <a:solidFill>
                  <a:srgbClr val="869FB1"/>
                </a:solidFill>
                <a:ln>
                  <a:solidFill>
                    <a:srgbClr val="BBBB09">
                      <a:alpha val="32000"/>
                    </a:srgbClr>
                  </a:solidFill>
                </a:ln>
              </p:spPr>
              <p:txBody>
                <a:bodyPr spcFirstLastPara="1" wrap="square" lIns="243800" tIns="243800" rIns="243800" bIns="243800" anchor="ctr" anchorCtr="0">
                  <a:noAutofit/>
                </a:bodyPr>
                <a:lstStyle/>
                <a:p>
                  <a:endParaRPr sz="3733"/>
                </a:p>
              </p:txBody>
            </p:sp>
          </p:grpSp>
          <p:grpSp>
            <p:nvGrpSpPr>
              <p:cNvPr id="1355" name="Google Shape;12152;p117"/>
              <p:cNvGrpSpPr/>
              <p:nvPr/>
            </p:nvGrpSpPr>
            <p:grpSpPr>
              <a:xfrm>
                <a:off x="4255307" y="3431612"/>
                <a:ext cx="37776" cy="32451"/>
                <a:chOff x="4255307" y="3431612"/>
                <a:chExt cx="37776" cy="32451"/>
              </a:xfrm>
            </p:grpSpPr>
            <p:sp>
              <p:nvSpPr>
                <p:cNvPr id="1469" name="Google Shape;12153;p117"/>
                <p:cNvSpPr/>
                <p:nvPr/>
              </p:nvSpPr>
              <p:spPr>
                <a:xfrm>
                  <a:off x="4255307" y="3431612"/>
                  <a:ext cx="37776" cy="3245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803" h="4126" extrusionOk="0">
                      <a:moveTo>
                        <a:pt x="2730" y="0"/>
                      </a:moveTo>
                      <a:cubicBezTo>
                        <a:pt x="2226" y="0"/>
                        <a:pt x="1712" y="187"/>
                        <a:pt x="1295" y="605"/>
                      </a:cubicBezTo>
                      <a:cubicBezTo>
                        <a:pt x="0" y="1912"/>
                        <a:pt x="920" y="4125"/>
                        <a:pt x="2758" y="4125"/>
                      </a:cubicBezTo>
                      <a:cubicBezTo>
                        <a:pt x="3883" y="4113"/>
                        <a:pt x="4803" y="3194"/>
                        <a:pt x="4803" y="2069"/>
                      </a:cubicBezTo>
                      <a:cubicBezTo>
                        <a:pt x="4803" y="824"/>
                        <a:pt x="3788" y="0"/>
                        <a:pt x="2730" y="0"/>
                      </a:cubicBezTo>
                      <a:close/>
                    </a:path>
                  </a:pathLst>
                </a:custGeom>
                <a:solidFill>
                  <a:srgbClr val="CFD9E0"/>
                </a:solidFill>
                <a:ln>
                  <a:solidFill>
                    <a:srgbClr val="BBBB09">
                      <a:alpha val="32000"/>
                    </a:srgbClr>
                  </a:solidFill>
                </a:ln>
              </p:spPr>
              <p:txBody>
                <a:bodyPr spcFirstLastPara="1" wrap="square" lIns="243800" tIns="243800" rIns="243800" bIns="243800" anchor="ctr" anchorCtr="0">
                  <a:noAutofit/>
                </a:bodyPr>
                <a:lstStyle/>
                <a:p>
                  <a:endParaRPr sz="3733"/>
                </a:p>
              </p:txBody>
            </p:sp>
            <p:sp>
              <p:nvSpPr>
                <p:cNvPr id="1470" name="Google Shape;12154;p117"/>
                <p:cNvSpPr/>
                <p:nvPr/>
              </p:nvSpPr>
              <p:spPr>
                <a:xfrm>
                  <a:off x="4270432" y="3441317"/>
                  <a:ext cx="13040" cy="1304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8" h="1658" extrusionOk="0">
                      <a:moveTo>
                        <a:pt x="835" y="0"/>
                      </a:moveTo>
                      <a:cubicBezTo>
                        <a:pt x="376" y="0"/>
                        <a:pt x="1" y="375"/>
                        <a:pt x="1" y="835"/>
                      </a:cubicBezTo>
                      <a:cubicBezTo>
                        <a:pt x="1" y="1295"/>
                        <a:pt x="376" y="1658"/>
                        <a:pt x="835" y="1658"/>
                      </a:cubicBezTo>
                      <a:cubicBezTo>
                        <a:pt x="1295" y="1658"/>
                        <a:pt x="1658" y="1295"/>
                        <a:pt x="1658" y="835"/>
                      </a:cubicBezTo>
                      <a:cubicBezTo>
                        <a:pt x="1658" y="375"/>
                        <a:pt x="1295" y="0"/>
                        <a:pt x="835" y="0"/>
                      </a:cubicBezTo>
                      <a:close/>
                    </a:path>
                  </a:pathLst>
                </a:custGeom>
                <a:solidFill>
                  <a:srgbClr val="869FB1"/>
                </a:solidFill>
                <a:ln>
                  <a:solidFill>
                    <a:srgbClr val="BBBB09">
                      <a:alpha val="32000"/>
                    </a:srgbClr>
                  </a:solidFill>
                </a:ln>
              </p:spPr>
              <p:txBody>
                <a:bodyPr spcFirstLastPara="1" wrap="square" lIns="243800" tIns="243800" rIns="243800" bIns="243800" anchor="ctr" anchorCtr="0">
                  <a:noAutofit/>
                </a:bodyPr>
                <a:lstStyle/>
                <a:p>
                  <a:endParaRPr sz="3733"/>
                </a:p>
              </p:txBody>
            </p:sp>
          </p:grpSp>
          <p:grpSp>
            <p:nvGrpSpPr>
              <p:cNvPr id="1356" name="Google Shape;12155;p117"/>
              <p:cNvGrpSpPr/>
              <p:nvPr/>
            </p:nvGrpSpPr>
            <p:grpSpPr>
              <a:xfrm>
                <a:off x="3853052" y="3577398"/>
                <a:ext cx="37776" cy="32420"/>
                <a:chOff x="3853052" y="3577398"/>
                <a:chExt cx="37776" cy="32420"/>
              </a:xfrm>
            </p:grpSpPr>
            <p:sp>
              <p:nvSpPr>
                <p:cNvPr id="1467" name="Google Shape;12156;p117"/>
                <p:cNvSpPr/>
                <p:nvPr/>
              </p:nvSpPr>
              <p:spPr>
                <a:xfrm>
                  <a:off x="3853052" y="3577398"/>
                  <a:ext cx="37776" cy="3242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803" h="4122" extrusionOk="0">
                      <a:moveTo>
                        <a:pt x="2737" y="0"/>
                      </a:moveTo>
                      <a:cubicBezTo>
                        <a:pt x="2231" y="0"/>
                        <a:pt x="1714" y="190"/>
                        <a:pt x="1294" y="614"/>
                      </a:cubicBezTo>
                      <a:cubicBezTo>
                        <a:pt x="0" y="1908"/>
                        <a:pt x="919" y="4122"/>
                        <a:pt x="2746" y="4122"/>
                      </a:cubicBezTo>
                      <a:cubicBezTo>
                        <a:pt x="3883" y="4122"/>
                        <a:pt x="4803" y="3202"/>
                        <a:pt x="4803" y="2065"/>
                      </a:cubicBezTo>
                      <a:cubicBezTo>
                        <a:pt x="4803" y="823"/>
                        <a:pt x="3792" y="0"/>
                        <a:pt x="2737" y="0"/>
                      </a:cubicBezTo>
                      <a:close/>
                    </a:path>
                  </a:pathLst>
                </a:custGeom>
                <a:solidFill>
                  <a:srgbClr val="CFD9E0"/>
                </a:solidFill>
                <a:ln>
                  <a:solidFill>
                    <a:srgbClr val="BBBB09">
                      <a:alpha val="32000"/>
                    </a:srgbClr>
                  </a:solidFill>
                </a:ln>
              </p:spPr>
              <p:txBody>
                <a:bodyPr spcFirstLastPara="1" wrap="square" lIns="243800" tIns="243800" rIns="243800" bIns="243800" anchor="ctr" anchorCtr="0">
                  <a:noAutofit/>
                </a:bodyPr>
                <a:lstStyle/>
                <a:p>
                  <a:endParaRPr sz="3733"/>
                </a:p>
              </p:txBody>
            </p:sp>
            <p:sp>
              <p:nvSpPr>
                <p:cNvPr id="1468" name="Google Shape;12157;p117"/>
                <p:cNvSpPr/>
                <p:nvPr/>
              </p:nvSpPr>
              <p:spPr>
                <a:xfrm>
                  <a:off x="3868176" y="3587072"/>
                  <a:ext cx="13040" cy="1304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8" h="1658" extrusionOk="0">
                      <a:moveTo>
                        <a:pt x="823" y="1"/>
                      </a:moveTo>
                      <a:cubicBezTo>
                        <a:pt x="363" y="1"/>
                        <a:pt x="1" y="376"/>
                        <a:pt x="1" y="835"/>
                      </a:cubicBezTo>
                      <a:cubicBezTo>
                        <a:pt x="1" y="1295"/>
                        <a:pt x="363" y="1658"/>
                        <a:pt x="823" y="1658"/>
                      </a:cubicBezTo>
                      <a:cubicBezTo>
                        <a:pt x="1283" y="1658"/>
                        <a:pt x="1658" y="1295"/>
                        <a:pt x="1658" y="835"/>
                      </a:cubicBezTo>
                      <a:cubicBezTo>
                        <a:pt x="1658" y="376"/>
                        <a:pt x="1283" y="1"/>
                        <a:pt x="823" y="1"/>
                      </a:cubicBezTo>
                      <a:close/>
                    </a:path>
                  </a:pathLst>
                </a:custGeom>
                <a:solidFill>
                  <a:srgbClr val="869FB1"/>
                </a:solidFill>
                <a:ln>
                  <a:solidFill>
                    <a:srgbClr val="BBBB09">
                      <a:alpha val="32000"/>
                    </a:srgbClr>
                  </a:solidFill>
                </a:ln>
              </p:spPr>
              <p:txBody>
                <a:bodyPr spcFirstLastPara="1" wrap="square" lIns="243800" tIns="243800" rIns="243800" bIns="243800" anchor="ctr" anchorCtr="0">
                  <a:noAutofit/>
                </a:bodyPr>
                <a:lstStyle/>
                <a:p>
                  <a:endParaRPr sz="3733"/>
                </a:p>
              </p:txBody>
            </p:sp>
          </p:grpSp>
          <p:grpSp>
            <p:nvGrpSpPr>
              <p:cNvPr id="1357" name="Google Shape;12158;p117"/>
              <p:cNvGrpSpPr/>
              <p:nvPr/>
            </p:nvGrpSpPr>
            <p:grpSpPr>
              <a:xfrm>
                <a:off x="4039908" y="3412107"/>
                <a:ext cx="37776" cy="32357"/>
                <a:chOff x="4039908" y="3412107"/>
                <a:chExt cx="37776" cy="32357"/>
              </a:xfrm>
            </p:grpSpPr>
            <p:sp>
              <p:nvSpPr>
                <p:cNvPr id="1465" name="Google Shape;12159;p117"/>
                <p:cNvSpPr/>
                <p:nvPr/>
              </p:nvSpPr>
              <p:spPr>
                <a:xfrm>
                  <a:off x="4039908" y="3412107"/>
                  <a:ext cx="37776" cy="3235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803" h="4114" extrusionOk="0">
                      <a:moveTo>
                        <a:pt x="2732" y="0"/>
                      </a:moveTo>
                      <a:cubicBezTo>
                        <a:pt x="2227" y="0"/>
                        <a:pt x="1713" y="187"/>
                        <a:pt x="1295" y="605"/>
                      </a:cubicBezTo>
                      <a:cubicBezTo>
                        <a:pt x="0" y="1900"/>
                        <a:pt x="920" y="4114"/>
                        <a:pt x="2746" y="4114"/>
                      </a:cubicBezTo>
                      <a:cubicBezTo>
                        <a:pt x="3883" y="4114"/>
                        <a:pt x="4803" y="3194"/>
                        <a:pt x="4803" y="2057"/>
                      </a:cubicBezTo>
                      <a:cubicBezTo>
                        <a:pt x="4803" y="821"/>
                        <a:pt x="3789" y="0"/>
                        <a:pt x="2732" y="0"/>
                      </a:cubicBezTo>
                      <a:close/>
                    </a:path>
                  </a:pathLst>
                </a:custGeom>
                <a:solidFill>
                  <a:srgbClr val="CFD9E0"/>
                </a:solidFill>
                <a:ln>
                  <a:solidFill>
                    <a:srgbClr val="BBBB09">
                      <a:alpha val="32000"/>
                    </a:srgbClr>
                  </a:solidFill>
                </a:ln>
              </p:spPr>
              <p:txBody>
                <a:bodyPr spcFirstLastPara="1" wrap="square" lIns="243800" tIns="243800" rIns="243800" bIns="243800" anchor="ctr" anchorCtr="0">
                  <a:noAutofit/>
                </a:bodyPr>
                <a:lstStyle/>
                <a:p>
                  <a:endParaRPr sz="3733"/>
                </a:p>
              </p:txBody>
            </p:sp>
            <p:sp>
              <p:nvSpPr>
                <p:cNvPr id="1466" name="Google Shape;12160;p117"/>
                <p:cNvSpPr/>
                <p:nvPr/>
              </p:nvSpPr>
              <p:spPr>
                <a:xfrm>
                  <a:off x="4055033" y="3421812"/>
                  <a:ext cx="13040" cy="1304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8" h="1658" extrusionOk="0">
                      <a:moveTo>
                        <a:pt x="823" y="1"/>
                      </a:moveTo>
                      <a:cubicBezTo>
                        <a:pt x="363" y="1"/>
                        <a:pt x="1" y="363"/>
                        <a:pt x="1" y="823"/>
                      </a:cubicBezTo>
                      <a:cubicBezTo>
                        <a:pt x="1" y="1283"/>
                        <a:pt x="363" y="1658"/>
                        <a:pt x="823" y="1658"/>
                      </a:cubicBezTo>
                      <a:cubicBezTo>
                        <a:pt x="1283" y="1658"/>
                        <a:pt x="1658" y="1283"/>
                        <a:pt x="1658" y="823"/>
                      </a:cubicBezTo>
                      <a:cubicBezTo>
                        <a:pt x="1658" y="363"/>
                        <a:pt x="1283" y="1"/>
                        <a:pt x="823" y="1"/>
                      </a:cubicBezTo>
                      <a:close/>
                    </a:path>
                  </a:pathLst>
                </a:custGeom>
                <a:solidFill>
                  <a:srgbClr val="869FB1"/>
                </a:solidFill>
                <a:ln>
                  <a:solidFill>
                    <a:srgbClr val="BBBB09">
                      <a:alpha val="32000"/>
                    </a:srgbClr>
                  </a:solidFill>
                </a:ln>
              </p:spPr>
              <p:txBody>
                <a:bodyPr spcFirstLastPara="1" wrap="square" lIns="243800" tIns="243800" rIns="243800" bIns="243800" anchor="ctr" anchorCtr="0">
                  <a:noAutofit/>
                </a:bodyPr>
                <a:lstStyle/>
                <a:p>
                  <a:endParaRPr sz="3733"/>
                </a:p>
              </p:txBody>
            </p:sp>
          </p:grpSp>
          <p:grpSp>
            <p:nvGrpSpPr>
              <p:cNvPr id="1358" name="Google Shape;12161;p117"/>
              <p:cNvGrpSpPr/>
              <p:nvPr/>
            </p:nvGrpSpPr>
            <p:grpSpPr>
              <a:xfrm>
                <a:off x="4017360" y="3342061"/>
                <a:ext cx="37870" cy="32380"/>
                <a:chOff x="4017360" y="3342061"/>
                <a:chExt cx="37870" cy="32380"/>
              </a:xfrm>
            </p:grpSpPr>
            <p:sp>
              <p:nvSpPr>
                <p:cNvPr id="1463" name="Google Shape;12162;p117"/>
                <p:cNvSpPr/>
                <p:nvPr/>
              </p:nvSpPr>
              <p:spPr>
                <a:xfrm>
                  <a:off x="4017360" y="3342061"/>
                  <a:ext cx="37870" cy="3238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815" h="4117" extrusionOk="0">
                      <a:moveTo>
                        <a:pt x="2749" y="0"/>
                      </a:moveTo>
                      <a:cubicBezTo>
                        <a:pt x="2243" y="0"/>
                        <a:pt x="1726" y="189"/>
                        <a:pt x="1307" y="608"/>
                      </a:cubicBezTo>
                      <a:cubicBezTo>
                        <a:pt x="0" y="1903"/>
                        <a:pt x="920" y="4116"/>
                        <a:pt x="2758" y="4116"/>
                      </a:cubicBezTo>
                      <a:cubicBezTo>
                        <a:pt x="3895" y="4116"/>
                        <a:pt x="4815" y="3197"/>
                        <a:pt x="4815" y="2060"/>
                      </a:cubicBezTo>
                      <a:cubicBezTo>
                        <a:pt x="4815" y="817"/>
                        <a:pt x="3804" y="0"/>
                        <a:pt x="2749" y="0"/>
                      </a:cubicBezTo>
                      <a:close/>
                    </a:path>
                  </a:pathLst>
                </a:custGeom>
                <a:solidFill>
                  <a:srgbClr val="CFD9E0"/>
                </a:solidFill>
                <a:ln>
                  <a:solidFill>
                    <a:srgbClr val="BBBB09">
                      <a:alpha val="32000"/>
                    </a:srgbClr>
                  </a:solidFill>
                </a:ln>
              </p:spPr>
              <p:txBody>
                <a:bodyPr spcFirstLastPara="1" wrap="square" lIns="243800" tIns="243800" rIns="243800" bIns="243800" anchor="ctr" anchorCtr="0">
                  <a:noAutofit/>
                </a:bodyPr>
                <a:lstStyle/>
                <a:p>
                  <a:endParaRPr sz="3733"/>
                </a:p>
              </p:txBody>
            </p:sp>
            <p:sp>
              <p:nvSpPr>
                <p:cNvPr id="1464" name="Google Shape;12163;p117"/>
                <p:cNvSpPr/>
                <p:nvPr/>
              </p:nvSpPr>
              <p:spPr>
                <a:xfrm>
                  <a:off x="4032484" y="3351790"/>
                  <a:ext cx="13040" cy="1304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8" h="1658" extrusionOk="0">
                      <a:moveTo>
                        <a:pt x="835" y="0"/>
                      </a:moveTo>
                      <a:cubicBezTo>
                        <a:pt x="376" y="0"/>
                        <a:pt x="1" y="363"/>
                        <a:pt x="1" y="823"/>
                      </a:cubicBezTo>
                      <a:cubicBezTo>
                        <a:pt x="1" y="1283"/>
                        <a:pt x="376" y="1658"/>
                        <a:pt x="835" y="1658"/>
                      </a:cubicBezTo>
                      <a:cubicBezTo>
                        <a:pt x="1295" y="1658"/>
                        <a:pt x="1658" y="1283"/>
                        <a:pt x="1658" y="823"/>
                      </a:cubicBezTo>
                      <a:cubicBezTo>
                        <a:pt x="1658" y="363"/>
                        <a:pt x="1295" y="0"/>
                        <a:pt x="835" y="0"/>
                      </a:cubicBezTo>
                      <a:close/>
                    </a:path>
                  </a:pathLst>
                </a:custGeom>
                <a:solidFill>
                  <a:srgbClr val="869FB1"/>
                </a:solidFill>
                <a:ln>
                  <a:solidFill>
                    <a:srgbClr val="BBBB09">
                      <a:alpha val="32000"/>
                    </a:srgbClr>
                  </a:solidFill>
                </a:ln>
              </p:spPr>
              <p:txBody>
                <a:bodyPr spcFirstLastPara="1" wrap="square" lIns="243800" tIns="243800" rIns="243800" bIns="243800" anchor="ctr" anchorCtr="0">
                  <a:noAutofit/>
                </a:bodyPr>
                <a:lstStyle/>
                <a:p>
                  <a:endParaRPr sz="3733"/>
                </a:p>
              </p:txBody>
            </p:sp>
          </p:grpSp>
          <p:sp>
            <p:nvSpPr>
              <p:cNvPr id="1359" name="Google Shape;12164;p117"/>
              <p:cNvSpPr/>
              <p:nvPr/>
            </p:nvSpPr>
            <p:spPr>
              <a:xfrm>
                <a:off x="3998712" y="3520180"/>
                <a:ext cx="47764" cy="40929"/>
              </a:xfrm>
              <a:custGeom>
                <a:avLst/>
                <a:gdLst/>
                <a:ahLst/>
                <a:cxnLst/>
                <a:rect l="l" t="t" r="r" b="b"/>
                <a:pathLst>
                  <a:path w="6073" h="5204" extrusionOk="0">
                    <a:moveTo>
                      <a:pt x="3457" y="0"/>
                    </a:moveTo>
                    <a:cubicBezTo>
                      <a:pt x="2821" y="0"/>
                      <a:pt x="2173" y="236"/>
                      <a:pt x="1645" y="764"/>
                    </a:cubicBezTo>
                    <a:cubicBezTo>
                      <a:pt x="0" y="2397"/>
                      <a:pt x="1162" y="5191"/>
                      <a:pt x="3472" y="5203"/>
                    </a:cubicBezTo>
                    <a:cubicBezTo>
                      <a:pt x="4899" y="5191"/>
                      <a:pt x="6061" y="4030"/>
                      <a:pt x="6073" y="2602"/>
                    </a:cubicBezTo>
                    <a:cubicBezTo>
                      <a:pt x="6073" y="1038"/>
                      <a:pt x="4792" y="0"/>
                      <a:pt x="3457" y="0"/>
                    </a:cubicBezTo>
                    <a:close/>
                  </a:path>
                </a:pathLst>
              </a:custGeom>
              <a:solidFill>
                <a:srgbClr val="CFD9E0"/>
              </a:solidFill>
              <a:ln>
                <a:solidFill>
                  <a:srgbClr val="BBBB09">
                    <a:alpha val="32000"/>
                  </a:srgbClr>
                </a:solidFill>
              </a:ln>
            </p:spPr>
            <p:txBody>
              <a:bodyPr spcFirstLastPara="1" wrap="square" lIns="243800" tIns="243800" rIns="243800" bIns="243800" anchor="ctr" anchorCtr="0">
                <a:noAutofit/>
              </a:bodyPr>
              <a:lstStyle/>
              <a:p>
                <a:endParaRPr sz="3733"/>
              </a:p>
            </p:txBody>
          </p:sp>
          <p:sp>
            <p:nvSpPr>
              <p:cNvPr id="1360" name="Google Shape;12165;p117"/>
              <p:cNvSpPr/>
              <p:nvPr/>
            </p:nvSpPr>
            <p:spPr>
              <a:xfrm>
                <a:off x="4011744" y="3529893"/>
                <a:ext cx="25026" cy="21448"/>
              </a:xfrm>
              <a:custGeom>
                <a:avLst/>
                <a:gdLst/>
                <a:ahLst/>
                <a:cxnLst/>
                <a:rect l="l" t="t" r="r" b="b"/>
                <a:pathLst>
                  <a:path w="3182" h="2727" extrusionOk="0">
                    <a:moveTo>
                      <a:pt x="1815" y="0"/>
                    </a:moveTo>
                    <a:cubicBezTo>
                      <a:pt x="605" y="0"/>
                      <a:pt x="1" y="1464"/>
                      <a:pt x="847" y="2323"/>
                    </a:cubicBezTo>
                    <a:cubicBezTo>
                      <a:pt x="1126" y="2601"/>
                      <a:pt x="1468" y="2726"/>
                      <a:pt x="1803" y="2726"/>
                    </a:cubicBezTo>
                    <a:cubicBezTo>
                      <a:pt x="2503" y="2726"/>
                      <a:pt x="3174" y="2185"/>
                      <a:pt x="3182" y="1367"/>
                    </a:cubicBezTo>
                    <a:cubicBezTo>
                      <a:pt x="3182" y="605"/>
                      <a:pt x="2565" y="0"/>
                      <a:pt x="1815" y="0"/>
                    </a:cubicBezTo>
                    <a:close/>
                  </a:path>
                </a:pathLst>
              </a:custGeom>
              <a:solidFill>
                <a:srgbClr val="869FB1"/>
              </a:solidFill>
              <a:ln>
                <a:solidFill>
                  <a:srgbClr val="BBBB09">
                    <a:alpha val="32000"/>
                  </a:srgbClr>
                </a:solidFill>
              </a:ln>
            </p:spPr>
            <p:txBody>
              <a:bodyPr spcFirstLastPara="1" wrap="square" lIns="243800" tIns="243800" rIns="243800" bIns="243800" anchor="ctr" anchorCtr="0">
                <a:noAutofit/>
              </a:bodyPr>
              <a:lstStyle/>
              <a:p>
                <a:endParaRPr sz="3733"/>
              </a:p>
            </p:txBody>
          </p:sp>
          <p:grpSp>
            <p:nvGrpSpPr>
              <p:cNvPr id="1361" name="Google Shape;12166;p117"/>
              <p:cNvGrpSpPr/>
              <p:nvPr/>
            </p:nvGrpSpPr>
            <p:grpSpPr>
              <a:xfrm>
                <a:off x="3750870" y="3418650"/>
                <a:ext cx="37776" cy="32380"/>
                <a:chOff x="3750870" y="3418650"/>
                <a:chExt cx="37776" cy="32380"/>
              </a:xfrm>
            </p:grpSpPr>
            <p:sp>
              <p:nvSpPr>
                <p:cNvPr id="1461" name="Google Shape;12167;p117"/>
                <p:cNvSpPr/>
                <p:nvPr/>
              </p:nvSpPr>
              <p:spPr>
                <a:xfrm>
                  <a:off x="3750870" y="3418650"/>
                  <a:ext cx="37776" cy="3238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803" h="4117" extrusionOk="0">
                      <a:moveTo>
                        <a:pt x="2737" y="0"/>
                      </a:moveTo>
                      <a:cubicBezTo>
                        <a:pt x="2231" y="0"/>
                        <a:pt x="1714" y="188"/>
                        <a:pt x="1295" y="608"/>
                      </a:cubicBezTo>
                      <a:cubicBezTo>
                        <a:pt x="0" y="1903"/>
                        <a:pt x="920" y="4116"/>
                        <a:pt x="2746" y="4116"/>
                      </a:cubicBezTo>
                      <a:cubicBezTo>
                        <a:pt x="3883" y="4104"/>
                        <a:pt x="4803" y="3185"/>
                        <a:pt x="4803" y="2060"/>
                      </a:cubicBezTo>
                      <a:cubicBezTo>
                        <a:pt x="4803" y="817"/>
                        <a:pt x="3792" y="0"/>
                        <a:pt x="2737" y="0"/>
                      </a:cubicBezTo>
                      <a:close/>
                    </a:path>
                  </a:pathLst>
                </a:custGeom>
                <a:solidFill>
                  <a:srgbClr val="CFD9E0"/>
                </a:solidFill>
                <a:ln>
                  <a:solidFill>
                    <a:srgbClr val="BBBB09">
                      <a:alpha val="32000"/>
                    </a:srgbClr>
                  </a:solidFill>
                </a:ln>
              </p:spPr>
              <p:txBody>
                <a:bodyPr spcFirstLastPara="1" wrap="square" lIns="243800" tIns="243800" rIns="243800" bIns="243800" anchor="ctr" anchorCtr="0">
                  <a:noAutofit/>
                </a:bodyPr>
                <a:lstStyle/>
                <a:p>
                  <a:endParaRPr sz="3733"/>
                </a:p>
              </p:txBody>
            </p:sp>
            <p:sp>
              <p:nvSpPr>
                <p:cNvPr id="1462" name="Google Shape;12168;p117"/>
                <p:cNvSpPr/>
                <p:nvPr/>
              </p:nvSpPr>
              <p:spPr>
                <a:xfrm>
                  <a:off x="3765994" y="3428285"/>
                  <a:ext cx="13040" cy="1304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8" h="1658" extrusionOk="0">
                      <a:moveTo>
                        <a:pt x="823" y="0"/>
                      </a:moveTo>
                      <a:cubicBezTo>
                        <a:pt x="363" y="0"/>
                        <a:pt x="1" y="375"/>
                        <a:pt x="1" y="835"/>
                      </a:cubicBezTo>
                      <a:cubicBezTo>
                        <a:pt x="1" y="1294"/>
                        <a:pt x="363" y="1657"/>
                        <a:pt x="823" y="1657"/>
                      </a:cubicBezTo>
                      <a:cubicBezTo>
                        <a:pt x="1283" y="1657"/>
                        <a:pt x="1658" y="1294"/>
                        <a:pt x="1658" y="835"/>
                      </a:cubicBezTo>
                      <a:cubicBezTo>
                        <a:pt x="1658" y="375"/>
                        <a:pt x="1283" y="0"/>
                        <a:pt x="823" y="0"/>
                      </a:cubicBezTo>
                      <a:close/>
                    </a:path>
                  </a:pathLst>
                </a:custGeom>
                <a:solidFill>
                  <a:srgbClr val="869FB1"/>
                </a:solidFill>
                <a:ln>
                  <a:solidFill>
                    <a:srgbClr val="BBBB09">
                      <a:alpha val="32000"/>
                    </a:srgbClr>
                  </a:solidFill>
                </a:ln>
              </p:spPr>
              <p:txBody>
                <a:bodyPr spcFirstLastPara="1" wrap="square" lIns="243800" tIns="243800" rIns="243800" bIns="243800" anchor="ctr" anchorCtr="0">
                  <a:noAutofit/>
                </a:bodyPr>
                <a:lstStyle/>
                <a:p>
                  <a:endParaRPr sz="3733"/>
                </a:p>
              </p:txBody>
            </p:sp>
          </p:grpSp>
          <p:grpSp>
            <p:nvGrpSpPr>
              <p:cNvPr id="1362" name="Google Shape;12169;p117"/>
              <p:cNvGrpSpPr/>
              <p:nvPr/>
            </p:nvGrpSpPr>
            <p:grpSpPr>
              <a:xfrm>
                <a:off x="3632509" y="3274438"/>
                <a:ext cx="37783" cy="32357"/>
                <a:chOff x="3632509" y="3274438"/>
                <a:chExt cx="37783" cy="32357"/>
              </a:xfrm>
            </p:grpSpPr>
            <p:sp>
              <p:nvSpPr>
                <p:cNvPr id="1459" name="Google Shape;12170;p117"/>
                <p:cNvSpPr/>
                <p:nvPr/>
              </p:nvSpPr>
              <p:spPr>
                <a:xfrm>
                  <a:off x="3632509" y="3274438"/>
                  <a:ext cx="37783" cy="3235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804" h="4114" extrusionOk="0">
                      <a:moveTo>
                        <a:pt x="2732" y="0"/>
                      </a:moveTo>
                      <a:cubicBezTo>
                        <a:pt x="2228" y="0"/>
                        <a:pt x="1713" y="187"/>
                        <a:pt x="1295" y="605"/>
                      </a:cubicBezTo>
                      <a:cubicBezTo>
                        <a:pt x="1" y="1900"/>
                        <a:pt x="908" y="4114"/>
                        <a:pt x="2747" y="4114"/>
                      </a:cubicBezTo>
                      <a:cubicBezTo>
                        <a:pt x="3872" y="4114"/>
                        <a:pt x="4791" y="3194"/>
                        <a:pt x="4803" y="2057"/>
                      </a:cubicBezTo>
                      <a:cubicBezTo>
                        <a:pt x="4803" y="821"/>
                        <a:pt x="3789" y="0"/>
                        <a:pt x="2732" y="0"/>
                      </a:cubicBezTo>
                      <a:close/>
                    </a:path>
                  </a:pathLst>
                </a:custGeom>
                <a:solidFill>
                  <a:srgbClr val="CFD9E0"/>
                </a:solidFill>
                <a:ln>
                  <a:solidFill>
                    <a:srgbClr val="BBBB09">
                      <a:alpha val="32000"/>
                    </a:srgbClr>
                  </a:solidFill>
                </a:ln>
              </p:spPr>
              <p:txBody>
                <a:bodyPr spcFirstLastPara="1" wrap="square" lIns="243800" tIns="243800" rIns="243800" bIns="243800" anchor="ctr" anchorCtr="0">
                  <a:noAutofit/>
                </a:bodyPr>
                <a:lstStyle/>
                <a:p>
                  <a:endParaRPr sz="3733"/>
                </a:p>
              </p:txBody>
            </p:sp>
            <p:sp>
              <p:nvSpPr>
                <p:cNvPr id="1460" name="Google Shape;12171;p117"/>
                <p:cNvSpPr/>
                <p:nvPr/>
              </p:nvSpPr>
              <p:spPr>
                <a:xfrm>
                  <a:off x="3647547" y="3284049"/>
                  <a:ext cx="13040" cy="1304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8" h="1658" extrusionOk="0">
                      <a:moveTo>
                        <a:pt x="835" y="0"/>
                      </a:moveTo>
                      <a:cubicBezTo>
                        <a:pt x="375" y="0"/>
                        <a:pt x="0" y="375"/>
                        <a:pt x="0" y="835"/>
                      </a:cubicBezTo>
                      <a:cubicBezTo>
                        <a:pt x="0" y="1295"/>
                        <a:pt x="375" y="1658"/>
                        <a:pt x="835" y="1658"/>
                      </a:cubicBezTo>
                      <a:cubicBezTo>
                        <a:pt x="1282" y="1658"/>
                        <a:pt x="1657" y="1295"/>
                        <a:pt x="1657" y="835"/>
                      </a:cubicBezTo>
                      <a:cubicBezTo>
                        <a:pt x="1657" y="375"/>
                        <a:pt x="1282" y="0"/>
                        <a:pt x="835" y="0"/>
                      </a:cubicBezTo>
                      <a:close/>
                    </a:path>
                  </a:pathLst>
                </a:custGeom>
                <a:solidFill>
                  <a:srgbClr val="869FB1"/>
                </a:solidFill>
                <a:ln>
                  <a:solidFill>
                    <a:srgbClr val="BBBB09">
                      <a:alpha val="32000"/>
                    </a:srgbClr>
                  </a:solidFill>
                </a:ln>
              </p:spPr>
              <p:txBody>
                <a:bodyPr spcFirstLastPara="1" wrap="square" lIns="243800" tIns="243800" rIns="243800" bIns="243800" anchor="ctr" anchorCtr="0">
                  <a:noAutofit/>
                </a:bodyPr>
                <a:lstStyle/>
                <a:p>
                  <a:endParaRPr sz="3733"/>
                </a:p>
              </p:txBody>
            </p:sp>
          </p:grpSp>
          <p:grpSp>
            <p:nvGrpSpPr>
              <p:cNvPr id="1363" name="Google Shape;12172;p117"/>
              <p:cNvGrpSpPr/>
              <p:nvPr/>
            </p:nvGrpSpPr>
            <p:grpSpPr>
              <a:xfrm>
                <a:off x="3906424" y="3297561"/>
                <a:ext cx="37776" cy="32451"/>
                <a:chOff x="3906424" y="3297561"/>
                <a:chExt cx="37776" cy="32451"/>
              </a:xfrm>
            </p:grpSpPr>
            <p:sp>
              <p:nvSpPr>
                <p:cNvPr id="1457" name="Google Shape;12173;p117"/>
                <p:cNvSpPr/>
                <p:nvPr/>
              </p:nvSpPr>
              <p:spPr>
                <a:xfrm>
                  <a:off x="3906424" y="3297561"/>
                  <a:ext cx="37776" cy="3245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803" h="4126" extrusionOk="0">
                      <a:moveTo>
                        <a:pt x="2730" y="0"/>
                      </a:moveTo>
                      <a:cubicBezTo>
                        <a:pt x="2226" y="0"/>
                        <a:pt x="1713" y="187"/>
                        <a:pt x="1295" y="605"/>
                      </a:cubicBezTo>
                      <a:cubicBezTo>
                        <a:pt x="0" y="1899"/>
                        <a:pt x="920" y="4125"/>
                        <a:pt x="2746" y="4125"/>
                      </a:cubicBezTo>
                      <a:cubicBezTo>
                        <a:pt x="3883" y="4113"/>
                        <a:pt x="4803" y="3194"/>
                        <a:pt x="4803" y="2069"/>
                      </a:cubicBezTo>
                      <a:cubicBezTo>
                        <a:pt x="4803" y="824"/>
                        <a:pt x="3788" y="0"/>
                        <a:pt x="2730" y="0"/>
                      </a:cubicBezTo>
                      <a:close/>
                    </a:path>
                  </a:pathLst>
                </a:custGeom>
                <a:solidFill>
                  <a:srgbClr val="CFD9E0"/>
                </a:solidFill>
                <a:ln>
                  <a:solidFill>
                    <a:srgbClr val="BBBB09">
                      <a:alpha val="32000"/>
                    </a:srgbClr>
                  </a:solidFill>
                </a:ln>
              </p:spPr>
              <p:txBody>
                <a:bodyPr spcFirstLastPara="1" wrap="square" lIns="243800" tIns="243800" rIns="243800" bIns="243800" anchor="ctr" anchorCtr="0">
                  <a:noAutofit/>
                </a:bodyPr>
                <a:lstStyle/>
                <a:p>
                  <a:endParaRPr sz="3733"/>
                </a:p>
              </p:txBody>
            </p:sp>
            <p:sp>
              <p:nvSpPr>
                <p:cNvPr id="1458" name="Google Shape;12174;p117"/>
                <p:cNvSpPr/>
                <p:nvPr/>
              </p:nvSpPr>
              <p:spPr>
                <a:xfrm>
                  <a:off x="3921548" y="3307361"/>
                  <a:ext cx="13048" cy="1304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9" h="1658" extrusionOk="0">
                      <a:moveTo>
                        <a:pt x="823" y="0"/>
                      </a:moveTo>
                      <a:cubicBezTo>
                        <a:pt x="364" y="0"/>
                        <a:pt x="1" y="363"/>
                        <a:pt x="1" y="823"/>
                      </a:cubicBezTo>
                      <a:cubicBezTo>
                        <a:pt x="1" y="1282"/>
                        <a:pt x="364" y="1657"/>
                        <a:pt x="823" y="1657"/>
                      </a:cubicBezTo>
                      <a:cubicBezTo>
                        <a:pt x="1283" y="1657"/>
                        <a:pt x="1658" y="1282"/>
                        <a:pt x="1658" y="823"/>
                      </a:cubicBezTo>
                      <a:cubicBezTo>
                        <a:pt x="1658" y="363"/>
                        <a:pt x="1283" y="0"/>
                        <a:pt x="823" y="0"/>
                      </a:cubicBezTo>
                      <a:close/>
                    </a:path>
                  </a:pathLst>
                </a:custGeom>
                <a:solidFill>
                  <a:srgbClr val="869FB1"/>
                </a:solidFill>
                <a:ln>
                  <a:solidFill>
                    <a:srgbClr val="BBBB09">
                      <a:alpha val="32000"/>
                    </a:srgbClr>
                  </a:solidFill>
                </a:ln>
              </p:spPr>
              <p:txBody>
                <a:bodyPr spcFirstLastPara="1" wrap="square" lIns="243800" tIns="243800" rIns="243800" bIns="243800" anchor="ctr" anchorCtr="0">
                  <a:noAutofit/>
                </a:bodyPr>
                <a:lstStyle/>
                <a:p>
                  <a:endParaRPr sz="3733"/>
                </a:p>
              </p:txBody>
            </p:sp>
          </p:grpSp>
          <p:grpSp>
            <p:nvGrpSpPr>
              <p:cNvPr id="1364" name="Google Shape;12175;p117"/>
              <p:cNvGrpSpPr/>
              <p:nvPr/>
            </p:nvGrpSpPr>
            <p:grpSpPr>
              <a:xfrm>
                <a:off x="3866084" y="3412107"/>
                <a:ext cx="37776" cy="32357"/>
                <a:chOff x="3866084" y="3412107"/>
                <a:chExt cx="37776" cy="32357"/>
              </a:xfrm>
            </p:grpSpPr>
            <p:sp>
              <p:nvSpPr>
                <p:cNvPr id="1455" name="Google Shape;12176;p117"/>
                <p:cNvSpPr/>
                <p:nvPr/>
              </p:nvSpPr>
              <p:spPr>
                <a:xfrm>
                  <a:off x="3866084" y="3412107"/>
                  <a:ext cx="37776" cy="3235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803" h="4114" extrusionOk="0">
                      <a:moveTo>
                        <a:pt x="2732" y="0"/>
                      </a:moveTo>
                      <a:cubicBezTo>
                        <a:pt x="2227" y="0"/>
                        <a:pt x="1713" y="187"/>
                        <a:pt x="1295" y="605"/>
                      </a:cubicBezTo>
                      <a:cubicBezTo>
                        <a:pt x="0" y="1900"/>
                        <a:pt x="920" y="4114"/>
                        <a:pt x="2746" y="4114"/>
                      </a:cubicBezTo>
                      <a:cubicBezTo>
                        <a:pt x="3883" y="4114"/>
                        <a:pt x="4803" y="3194"/>
                        <a:pt x="4803" y="2057"/>
                      </a:cubicBezTo>
                      <a:cubicBezTo>
                        <a:pt x="4803" y="821"/>
                        <a:pt x="3789" y="0"/>
                        <a:pt x="2732" y="0"/>
                      </a:cubicBezTo>
                      <a:close/>
                    </a:path>
                  </a:pathLst>
                </a:custGeom>
                <a:solidFill>
                  <a:srgbClr val="CFD9E0"/>
                </a:solidFill>
                <a:ln>
                  <a:solidFill>
                    <a:srgbClr val="BBBB09">
                      <a:alpha val="32000"/>
                    </a:srgbClr>
                  </a:solidFill>
                </a:ln>
              </p:spPr>
              <p:txBody>
                <a:bodyPr spcFirstLastPara="1" wrap="square" lIns="243800" tIns="243800" rIns="243800" bIns="243800" anchor="ctr" anchorCtr="0">
                  <a:noAutofit/>
                </a:bodyPr>
                <a:lstStyle/>
                <a:p>
                  <a:endParaRPr sz="3733"/>
                </a:p>
              </p:txBody>
            </p:sp>
            <p:sp>
              <p:nvSpPr>
                <p:cNvPr id="1456" name="Google Shape;12177;p117"/>
                <p:cNvSpPr/>
                <p:nvPr/>
              </p:nvSpPr>
              <p:spPr>
                <a:xfrm>
                  <a:off x="3881208" y="3421812"/>
                  <a:ext cx="13048" cy="1304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9" h="1658" extrusionOk="0">
                      <a:moveTo>
                        <a:pt x="823" y="1"/>
                      </a:moveTo>
                      <a:cubicBezTo>
                        <a:pt x="364" y="1"/>
                        <a:pt x="1" y="363"/>
                        <a:pt x="1" y="823"/>
                      </a:cubicBezTo>
                      <a:cubicBezTo>
                        <a:pt x="1" y="1283"/>
                        <a:pt x="364" y="1658"/>
                        <a:pt x="823" y="1658"/>
                      </a:cubicBezTo>
                      <a:cubicBezTo>
                        <a:pt x="1283" y="1658"/>
                        <a:pt x="1658" y="1283"/>
                        <a:pt x="1658" y="823"/>
                      </a:cubicBezTo>
                      <a:cubicBezTo>
                        <a:pt x="1658" y="363"/>
                        <a:pt x="1283" y="1"/>
                        <a:pt x="823" y="1"/>
                      </a:cubicBezTo>
                      <a:close/>
                    </a:path>
                  </a:pathLst>
                </a:custGeom>
                <a:solidFill>
                  <a:srgbClr val="869FB1"/>
                </a:solidFill>
                <a:ln>
                  <a:solidFill>
                    <a:srgbClr val="BBBB09">
                      <a:alpha val="32000"/>
                    </a:srgbClr>
                  </a:solidFill>
                </a:ln>
              </p:spPr>
              <p:txBody>
                <a:bodyPr spcFirstLastPara="1" wrap="square" lIns="243800" tIns="243800" rIns="243800" bIns="243800" anchor="ctr" anchorCtr="0">
                  <a:noAutofit/>
                </a:bodyPr>
                <a:lstStyle/>
                <a:p>
                  <a:endParaRPr sz="3733"/>
                </a:p>
              </p:txBody>
            </p:sp>
          </p:grpSp>
          <p:grpSp>
            <p:nvGrpSpPr>
              <p:cNvPr id="1365" name="Google Shape;12178;p117"/>
              <p:cNvGrpSpPr/>
              <p:nvPr/>
            </p:nvGrpSpPr>
            <p:grpSpPr>
              <a:xfrm>
                <a:off x="4023919" y="3766409"/>
                <a:ext cx="37783" cy="32357"/>
                <a:chOff x="4023919" y="3766409"/>
                <a:chExt cx="37783" cy="32357"/>
              </a:xfrm>
            </p:grpSpPr>
            <p:sp>
              <p:nvSpPr>
                <p:cNvPr id="1453" name="Google Shape;12179;p117"/>
                <p:cNvSpPr/>
                <p:nvPr/>
              </p:nvSpPr>
              <p:spPr>
                <a:xfrm>
                  <a:off x="4023919" y="3766409"/>
                  <a:ext cx="37783" cy="3235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804" h="4114" extrusionOk="0">
                      <a:moveTo>
                        <a:pt x="2732" y="0"/>
                      </a:moveTo>
                      <a:cubicBezTo>
                        <a:pt x="2228" y="0"/>
                        <a:pt x="1714" y="187"/>
                        <a:pt x="1295" y="606"/>
                      </a:cubicBezTo>
                      <a:cubicBezTo>
                        <a:pt x="1" y="1900"/>
                        <a:pt x="920" y="4114"/>
                        <a:pt x="2747" y="4114"/>
                      </a:cubicBezTo>
                      <a:cubicBezTo>
                        <a:pt x="3884" y="4114"/>
                        <a:pt x="4803" y="3194"/>
                        <a:pt x="4803" y="2057"/>
                      </a:cubicBezTo>
                      <a:cubicBezTo>
                        <a:pt x="4803" y="821"/>
                        <a:pt x="3789" y="0"/>
                        <a:pt x="2732" y="0"/>
                      </a:cubicBezTo>
                      <a:close/>
                    </a:path>
                  </a:pathLst>
                </a:custGeom>
                <a:solidFill>
                  <a:srgbClr val="CFD9E0"/>
                </a:solidFill>
                <a:ln>
                  <a:solidFill>
                    <a:srgbClr val="BBBB09">
                      <a:alpha val="32000"/>
                    </a:srgbClr>
                  </a:solidFill>
                </a:ln>
              </p:spPr>
              <p:txBody>
                <a:bodyPr spcFirstLastPara="1" wrap="square" lIns="243800" tIns="243800" rIns="243800" bIns="243800" anchor="ctr" anchorCtr="0">
                  <a:noAutofit/>
                </a:bodyPr>
                <a:lstStyle/>
                <a:p>
                  <a:endParaRPr sz="3733"/>
                </a:p>
              </p:txBody>
            </p:sp>
            <p:sp>
              <p:nvSpPr>
                <p:cNvPr id="1454" name="Google Shape;12180;p117"/>
                <p:cNvSpPr/>
                <p:nvPr/>
              </p:nvSpPr>
              <p:spPr>
                <a:xfrm>
                  <a:off x="4039051" y="3776115"/>
                  <a:ext cx="13040" cy="1304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8" h="1659" extrusionOk="0">
                      <a:moveTo>
                        <a:pt x="823" y="1"/>
                      </a:moveTo>
                      <a:cubicBezTo>
                        <a:pt x="363" y="1"/>
                        <a:pt x="0" y="376"/>
                        <a:pt x="0" y="823"/>
                      </a:cubicBezTo>
                      <a:cubicBezTo>
                        <a:pt x="0" y="1283"/>
                        <a:pt x="363" y="1658"/>
                        <a:pt x="823" y="1658"/>
                      </a:cubicBezTo>
                      <a:cubicBezTo>
                        <a:pt x="1283" y="1658"/>
                        <a:pt x="1658" y="1283"/>
                        <a:pt x="1658" y="823"/>
                      </a:cubicBezTo>
                      <a:cubicBezTo>
                        <a:pt x="1658" y="376"/>
                        <a:pt x="1283" y="1"/>
                        <a:pt x="823" y="1"/>
                      </a:cubicBezTo>
                      <a:close/>
                    </a:path>
                  </a:pathLst>
                </a:custGeom>
                <a:solidFill>
                  <a:srgbClr val="869FB1"/>
                </a:solidFill>
                <a:ln>
                  <a:solidFill>
                    <a:srgbClr val="BBBB09">
                      <a:alpha val="32000"/>
                    </a:srgbClr>
                  </a:solidFill>
                </a:ln>
              </p:spPr>
              <p:txBody>
                <a:bodyPr spcFirstLastPara="1" wrap="square" lIns="243800" tIns="243800" rIns="243800" bIns="243800" anchor="ctr" anchorCtr="0">
                  <a:noAutofit/>
                </a:bodyPr>
                <a:lstStyle/>
                <a:p>
                  <a:endParaRPr sz="3733"/>
                </a:p>
              </p:txBody>
            </p:sp>
          </p:grpSp>
          <p:grpSp>
            <p:nvGrpSpPr>
              <p:cNvPr id="1366" name="Google Shape;12181;p117"/>
              <p:cNvGrpSpPr/>
              <p:nvPr/>
            </p:nvGrpSpPr>
            <p:grpSpPr>
              <a:xfrm>
                <a:off x="3973882" y="3779449"/>
                <a:ext cx="37776" cy="32357"/>
                <a:chOff x="3973882" y="3779449"/>
                <a:chExt cx="37776" cy="32357"/>
              </a:xfrm>
            </p:grpSpPr>
            <p:sp>
              <p:nvSpPr>
                <p:cNvPr id="1451" name="Google Shape;12182;p117"/>
                <p:cNvSpPr/>
                <p:nvPr/>
              </p:nvSpPr>
              <p:spPr>
                <a:xfrm>
                  <a:off x="3973882" y="3779449"/>
                  <a:ext cx="37776" cy="3235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803" h="4114" extrusionOk="0">
                      <a:moveTo>
                        <a:pt x="2730" y="0"/>
                      </a:moveTo>
                      <a:cubicBezTo>
                        <a:pt x="2226" y="0"/>
                        <a:pt x="1712" y="187"/>
                        <a:pt x="1294" y="605"/>
                      </a:cubicBezTo>
                      <a:cubicBezTo>
                        <a:pt x="0" y="1899"/>
                        <a:pt x="919" y="4113"/>
                        <a:pt x="2746" y="4113"/>
                      </a:cubicBezTo>
                      <a:cubicBezTo>
                        <a:pt x="3883" y="4113"/>
                        <a:pt x="4802" y="3194"/>
                        <a:pt x="4802" y="2069"/>
                      </a:cubicBezTo>
                      <a:cubicBezTo>
                        <a:pt x="4802" y="824"/>
                        <a:pt x="3787" y="0"/>
                        <a:pt x="2730" y="0"/>
                      </a:cubicBezTo>
                      <a:close/>
                    </a:path>
                  </a:pathLst>
                </a:custGeom>
                <a:solidFill>
                  <a:srgbClr val="CFD9E0"/>
                </a:solidFill>
                <a:ln>
                  <a:solidFill>
                    <a:srgbClr val="BBBB09">
                      <a:alpha val="32000"/>
                    </a:srgbClr>
                  </a:solidFill>
                </a:ln>
              </p:spPr>
              <p:txBody>
                <a:bodyPr spcFirstLastPara="1" wrap="square" lIns="243800" tIns="243800" rIns="243800" bIns="243800" anchor="ctr" anchorCtr="0">
                  <a:noAutofit/>
                </a:bodyPr>
                <a:lstStyle/>
                <a:p>
                  <a:endParaRPr sz="3733"/>
                </a:p>
              </p:txBody>
            </p:sp>
            <p:sp>
              <p:nvSpPr>
                <p:cNvPr id="1452" name="Google Shape;12183;p117"/>
                <p:cNvSpPr/>
                <p:nvPr/>
              </p:nvSpPr>
              <p:spPr>
                <a:xfrm>
                  <a:off x="3989006" y="3789155"/>
                  <a:ext cx="13040" cy="1304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8" h="1658" extrusionOk="0">
                      <a:moveTo>
                        <a:pt x="823" y="0"/>
                      </a:moveTo>
                      <a:cubicBezTo>
                        <a:pt x="363" y="0"/>
                        <a:pt x="0" y="375"/>
                        <a:pt x="0" y="823"/>
                      </a:cubicBezTo>
                      <a:cubicBezTo>
                        <a:pt x="0" y="1282"/>
                        <a:pt x="363" y="1657"/>
                        <a:pt x="823" y="1657"/>
                      </a:cubicBezTo>
                      <a:cubicBezTo>
                        <a:pt x="1283" y="1657"/>
                        <a:pt x="1658" y="1282"/>
                        <a:pt x="1658" y="823"/>
                      </a:cubicBezTo>
                      <a:cubicBezTo>
                        <a:pt x="1658" y="375"/>
                        <a:pt x="1283" y="0"/>
                        <a:pt x="823" y="0"/>
                      </a:cubicBezTo>
                      <a:close/>
                    </a:path>
                  </a:pathLst>
                </a:custGeom>
                <a:solidFill>
                  <a:srgbClr val="869FB1"/>
                </a:solidFill>
                <a:ln>
                  <a:solidFill>
                    <a:srgbClr val="BBBB09">
                      <a:alpha val="32000"/>
                    </a:srgbClr>
                  </a:solidFill>
                </a:ln>
              </p:spPr>
              <p:txBody>
                <a:bodyPr spcFirstLastPara="1" wrap="square" lIns="243800" tIns="243800" rIns="243800" bIns="243800" anchor="ctr" anchorCtr="0">
                  <a:noAutofit/>
                </a:bodyPr>
                <a:lstStyle/>
                <a:p>
                  <a:endParaRPr sz="3733"/>
                </a:p>
              </p:txBody>
            </p:sp>
          </p:grpSp>
          <p:grpSp>
            <p:nvGrpSpPr>
              <p:cNvPr id="1367" name="Google Shape;12184;p117"/>
              <p:cNvGrpSpPr/>
              <p:nvPr/>
            </p:nvGrpSpPr>
            <p:grpSpPr>
              <a:xfrm>
                <a:off x="4073398" y="3838028"/>
                <a:ext cx="37776" cy="32380"/>
                <a:chOff x="4073398" y="3838028"/>
                <a:chExt cx="37776" cy="32380"/>
              </a:xfrm>
            </p:grpSpPr>
            <p:sp>
              <p:nvSpPr>
                <p:cNvPr id="1449" name="Google Shape;12185;p117"/>
                <p:cNvSpPr/>
                <p:nvPr/>
              </p:nvSpPr>
              <p:spPr>
                <a:xfrm>
                  <a:off x="4073398" y="3838028"/>
                  <a:ext cx="37776" cy="3238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803" h="4117" extrusionOk="0">
                      <a:moveTo>
                        <a:pt x="2737" y="1"/>
                      </a:moveTo>
                      <a:cubicBezTo>
                        <a:pt x="2231" y="1"/>
                        <a:pt x="1714" y="189"/>
                        <a:pt x="1295" y="609"/>
                      </a:cubicBezTo>
                      <a:cubicBezTo>
                        <a:pt x="0" y="1891"/>
                        <a:pt x="920" y="4105"/>
                        <a:pt x="2746" y="4117"/>
                      </a:cubicBezTo>
                      <a:cubicBezTo>
                        <a:pt x="3883" y="4105"/>
                        <a:pt x="4803" y="3185"/>
                        <a:pt x="4803" y="2060"/>
                      </a:cubicBezTo>
                      <a:cubicBezTo>
                        <a:pt x="4803" y="818"/>
                        <a:pt x="3792" y="1"/>
                        <a:pt x="2737" y="1"/>
                      </a:cubicBezTo>
                      <a:close/>
                    </a:path>
                  </a:pathLst>
                </a:custGeom>
                <a:solidFill>
                  <a:srgbClr val="CFD9E0"/>
                </a:solidFill>
                <a:ln>
                  <a:solidFill>
                    <a:srgbClr val="BBBB09">
                      <a:alpha val="32000"/>
                    </a:srgbClr>
                  </a:solidFill>
                </a:ln>
              </p:spPr>
              <p:txBody>
                <a:bodyPr spcFirstLastPara="1" wrap="square" lIns="243800" tIns="243800" rIns="243800" bIns="243800" anchor="ctr" anchorCtr="0">
                  <a:noAutofit/>
                </a:bodyPr>
                <a:lstStyle/>
                <a:p>
                  <a:endParaRPr sz="3733"/>
                </a:p>
              </p:txBody>
            </p:sp>
            <p:sp>
              <p:nvSpPr>
                <p:cNvPr id="1450" name="Google Shape;12186;p117"/>
                <p:cNvSpPr/>
                <p:nvPr/>
              </p:nvSpPr>
              <p:spPr>
                <a:xfrm>
                  <a:off x="4088428" y="3847663"/>
                  <a:ext cx="13040" cy="1304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8" h="1658" extrusionOk="0">
                      <a:moveTo>
                        <a:pt x="835" y="1"/>
                      </a:moveTo>
                      <a:cubicBezTo>
                        <a:pt x="376" y="1"/>
                        <a:pt x="1" y="376"/>
                        <a:pt x="1" y="835"/>
                      </a:cubicBezTo>
                      <a:cubicBezTo>
                        <a:pt x="1" y="1283"/>
                        <a:pt x="376" y="1658"/>
                        <a:pt x="835" y="1658"/>
                      </a:cubicBezTo>
                      <a:cubicBezTo>
                        <a:pt x="1295" y="1658"/>
                        <a:pt x="1658" y="1283"/>
                        <a:pt x="1658" y="835"/>
                      </a:cubicBezTo>
                      <a:cubicBezTo>
                        <a:pt x="1658" y="376"/>
                        <a:pt x="1295" y="1"/>
                        <a:pt x="835" y="1"/>
                      </a:cubicBezTo>
                      <a:close/>
                    </a:path>
                  </a:pathLst>
                </a:custGeom>
                <a:solidFill>
                  <a:srgbClr val="869FB1"/>
                </a:solidFill>
                <a:ln>
                  <a:solidFill>
                    <a:srgbClr val="BBBB09">
                      <a:alpha val="32000"/>
                    </a:srgbClr>
                  </a:solidFill>
                </a:ln>
              </p:spPr>
              <p:txBody>
                <a:bodyPr spcFirstLastPara="1" wrap="square" lIns="243800" tIns="243800" rIns="243800" bIns="243800" anchor="ctr" anchorCtr="0">
                  <a:noAutofit/>
                </a:bodyPr>
                <a:lstStyle/>
                <a:p>
                  <a:endParaRPr sz="3733"/>
                </a:p>
              </p:txBody>
            </p:sp>
          </p:grpSp>
          <p:grpSp>
            <p:nvGrpSpPr>
              <p:cNvPr id="1368" name="Google Shape;12187;p117"/>
              <p:cNvGrpSpPr/>
              <p:nvPr/>
            </p:nvGrpSpPr>
            <p:grpSpPr>
              <a:xfrm>
                <a:off x="4342672" y="4144496"/>
                <a:ext cx="37752" cy="32364"/>
                <a:chOff x="4342672" y="4144496"/>
                <a:chExt cx="37752" cy="32364"/>
              </a:xfrm>
            </p:grpSpPr>
            <p:sp>
              <p:nvSpPr>
                <p:cNvPr id="1447" name="Google Shape;12188;p117"/>
                <p:cNvSpPr/>
                <p:nvPr/>
              </p:nvSpPr>
              <p:spPr>
                <a:xfrm>
                  <a:off x="4342672" y="4144496"/>
                  <a:ext cx="37752" cy="3236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800" h="4115" extrusionOk="0">
                      <a:moveTo>
                        <a:pt x="2729" y="1"/>
                      </a:moveTo>
                      <a:cubicBezTo>
                        <a:pt x="2224" y="1"/>
                        <a:pt x="1710" y="188"/>
                        <a:pt x="1291" y="606"/>
                      </a:cubicBezTo>
                      <a:cubicBezTo>
                        <a:pt x="1" y="1897"/>
                        <a:pt x="912" y="4114"/>
                        <a:pt x="2740" y="4114"/>
                      </a:cubicBezTo>
                      <a:cubicBezTo>
                        <a:pt x="2745" y="4114"/>
                        <a:pt x="2750" y="4114"/>
                        <a:pt x="2755" y="4114"/>
                      </a:cubicBezTo>
                      <a:cubicBezTo>
                        <a:pt x="3880" y="4114"/>
                        <a:pt x="4800" y="3195"/>
                        <a:pt x="4800" y="2058"/>
                      </a:cubicBezTo>
                      <a:cubicBezTo>
                        <a:pt x="4800" y="822"/>
                        <a:pt x="3785" y="1"/>
                        <a:pt x="2729" y="1"/>
                      </a:cubicBezTo>
                      <a:close/>
                    </a:path>
                  </a:pathLst>
                </a:custGeom>
                <a:solidFill>
                  <a:srgbClr val="CFD9E0"/>
                </a:solidFill>
                <a:ln>
                  <a:solidFill>
                    <a:srgbClr val="BBBB09">
                      <a:alpha val="32000"/>
                    </a:srgbClr>
                  </a:solidFill>
                </a:ln>
              </p:spPr>
              <p:txBody>
                <a:bodyPr spcFirstLastPara="1" wrap="square" lIns="243800" tIns="243800" rIns="243800" bIns="243800" anchor="ctr" anchorCtr="0">
                  <a:noAutofit/>
                </a:bodyPr>
                <a:lstStyle/>
                <a:p>
                  <a:endParaRPr sz="3733"/>
                </a:p>
              </p:txBody>
            </p:sp>
            <p:sp>
              <p:nvSpPr>
                <p:cNvPr id="1448" name="Google Shape;12189;p117"/>
                <p:cNvSpPr/>
                <p:nvPr/>
              </p:nvSpPr>
              <p:spPr>
                <a:xfrm>
                  <a:off x="4355586" y="4154209"/>
                  <a:ext cx="15227" cy="1304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36" h="1658" extrusionOk="0">
                      <a:moveTo>
                        <a:pt x="1101" y="0"/>
                      </a:moveTo>
                      <a:cubicBezTo>
                        <a:pt x="363" y="0"/>
                        <a:pt x="0" y="895"/>
                        <a:pt x="520" y="1416"/>
                      </a:cubicBezTo>
                      <a:cubicBezTo>
                        <a:pt x="688" y="1583"/>
                        <a:pt x="893" y="1657"/>
                        <a:pt x="1096" y="1657"/>
                      </a:cubicBezTo>
                      <a:cubicBezTo>
                        <a:pt x="1523" y="1657"/>
                        <a:pt x="1936" y="1324"/>
                        <a:pt x="1936" y="823"/>
                      </a:cubicBezTo>
                      <a:cubicBezTo>
                        <a:pt x="1936" y="375"/>
                        <a:pt x="1561" y="0"/>
                        <a:pt x="1101" y="0"/>
                      </a:cubicBezTo>
                      <a:close/>
                    </a:path>
                  </a:pathLst>
                </a:custGeom>
                <a:solidFill>
                  <a:srgbClr val="869FB1"/>
                </a:solidFill>
                <a:ln>
                  <a:solidFill>
                    <a:srgbClr val="BBBB09">
                      <a:alpha val="32000"/>
                    </a:srgbClr>
                  </a:solidFill>
                </a:ln>
              </p:spPr>
              <p:txBody>
                <a:bodyPr spcFirstLastPara="1" wrap="square" lIns="243800" tIns="243800" rIns="243800" bIns="243800" anchor="ctr" anchorCtr="0">
                  <a:noAutofit/>
                </a:bodyPr>
                <a:lstStyle/>
                <a:p>
                  <a:endParaRPr sz="3733"/>
                </a:p>
              </p:txBody>
            </p:sp>
          </p:grpSp>
          <p:grpSp>
            <p:nvGrpSpPr>
              <p:cNvPr id="1369" name="Google Shape;12190;p117"/>
              <p:cNvGrpSpPr/>
              <p:nvPr/>
            </p:nvGrpSpPr>
            <p:grpSpPr>
              <a:xfrm>
                <a:off x="4406386" y="4056872"/>
                <a:ext cx="37783" cy="32364"/>
                <a:chOff x="4406386" y="4056872"/>
                <a:chExt cx="37783" cy="32364"/>
              </a:xfrm>
            </p:grpSpPr>
            <p:sp>
              <p:nvSpPr>
                <p:cNvPr id="1445" name="Google Shape;12191;p117"/>
                <p:cNvSpPr/>
                <p:nvPr/>
              </p:nvSpPr>
              <p:spPr>
                <a:xfrm>
                  <a:off x="4406386" y="4056872"/>
                  <a:ext cx="37783" cy="3236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804" h="4115" extrusionOk="0">
                      <a:moveTo>
                        <a:pt x="2733" y="1"/>
                      </a:moveTo>
                      <a:cubicBezTo>
                        <a:pt x="2228" y="1"/>
                        <a:pt x="1714" y="188"/>
                        <a:pt x="1295" y="606"/>
                      </a:cubicBezTo>
                      <a:cubicBezTo>
                        <a:pt x="1" y="1900"/>
                        <a:pt x="920" y="4114"/>
                        <a:pt x="2747" y="4114"/>
                      </a:cubicBezTo>
                      <a:cubicBezTo>
                        <a:pt x="3884" y="4114"/>
                        <a:pt x="4803" y="3195"/>
                        <a:pt x="4803" y="2058"/>
                      </a:cubicBezTo>
                      <a:cubicBezTo>
                        <a:pt x="4803" y="821"/>
                        <a:pt x="3789" y="1"/>
                        <a:pt x="2733" y="1"/>
                      </a:cubicBezTo>
                      <a:close/>
                    </a:path>
                  </a:pathLst>
                </a:custGeom>
                <a:solidFill>
                  <a:srgbClr val="CFD9E0"/>
                </a:solidFill>
                <a:ln>
                  <a:solidFill>
                    <a:srgbClr val="BBBB09">
                      <a:alpha val="32000"/>
                    </a:srgbClr>
                  </a:solidFill>
                </a:ln>
              </p:spPr>
              <p:txBody>
                <a:bodyPr spcFirstLastPara="1" wrap="square" lIns="243800" tIns="243800" rIns="243800" bIns="243800" anchor="ctr" anchorCtr="0">
                  <a:noAutofit/>
                </a:bodyPr>
                <a:lstStyle/>
                <a:p>
                  <a:endParaRPr sz="3733"/>
                </a:p>
              </p:txBody>
            </p:sp>
            <p:sp>
              <p:nvSpPr>
                <p:cNvPr id="1446" name="Google Shape;12192;p117"/>
                <p:cNvSpPr/>
                <p:nvPr/>
              </p:nvSpPr>
              <p:spPr>
                <a:xfrm>
                  <a:off x="4419332" y="4066577"/>
                  <a:ext cx="15227" cy="1301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36" h="1655" extrusionOk="0">
                      <a:moveTo>
                        <a:pt x="1123" y="1"/>
                      </a:moveTo>
                      <a:cubicBezTo>
                        <a:pt x="1115" y="1"/>
                        <a:pt x="1108" y="1"/>
                        <a:pt x="1101" y="1"/>
                      </a:cubicBezTo>
                      <a:cubicBezTo>
                        <a:pt x="363" y="1"/>
                        <a:pt x="0" y="884"/>
                        <a:pt x="520" y="1404"/>
                      </a:cubicBezTo>
                      <a:cubicBezTo>
                        <a:pt x="689" y="1577"/>
                        <a:pt x="898" y="1655"/>
                        <a:pt x="1103" y="1655"/>
                      </a:cubicBezTo>
                      <a:cubicBezTo>
                        <a:pt x="1528" y="1655"/>
                        <a:pt x="1936" y="1322"/>
                        <a:pt x="1936" y="824"/>
                      </a:cubicBezTo>
                      <a:cubicBezTo>
                        <a:pt x="1936" y="371"/>
                        <a:pt x="1572" y="1"/>
                        <a:pt x="1123" y="1"/>
                      </a:cubicBezTo>
                      <a:close/>
                    </a:path>
                  </a:pathLst>
                </a:custGeom>
                <a:solidFill>
                  <a:srgbClr val="869FB1"/>
                </a:solidFill>
                <a:ln>
                  <a:solidFill>
                    <a:srgbClr val="BBBB09">
                      <a:alpha val="32000"/>
                    </a:srgbClr>
                  </a:solidFill>
                </a:ln>
              </p:spPr>
              <p:txBody>
                <a:bodyPr spcFirstLastPara="1" wrap="square" lIns="243800" tIns="243800" rIns="243800" bIns="243800" anchor="ctr" anchorCtr="0">
                  <a:noAutofit/>
                </a:bodyPr>
                <a:lstStyle/>
                <a:p>
                  <a:endParaRPr sz="3733"/>
                </a:p>
              </p:txBody>
            </p:sp>
          </p:grpSp>
          <p:grpSp>
            <p:nvGrpSpPr>
              <p:cNvPr id="1370" name="Google Shape;12193;p117"/>
              <p:cNvGrpSpPr/>
              <p:nvPr/>
            </p:nvGrpSpPr>
            <p:grpSpPr>
              <a:xfrm>
                <a:off x="4284416" y="4245254"/>
                <a:ext cx="37783" cy="32357"/>
                <a:chOff x="4284416" y="4245254"/>
                <a:chExt cx="37783" cy="32357"/>
              </a:xfrm>
            </p:grpSpPr>
            <p:sp>
              <p:nvSpPr>
                <p:cNvPr id="1443" name="Google Shape;12194;p117"/>
                <p:cNvSpPr/>
                <p:nvPr/>
              </p:nvSpPr>
              <p:spPr>
                <a:xfrm>
                  <a:off x="4284416" y="4245254"/>
                  <a:ext cx="37783" cy="3235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804" h="4114" extrusionOk="0">
                      <a:moveTo>
                        <a:pt x="2732" y="0"/>
                      </a:moveTo>
                      <a:cubicBezTo>
                        <a:pt x="2228" y="0"/>
                        <a:pt x="1714" y="187"/>
                        <a:pt x="1295" y="606"/>
                      </a:cubicBezTo>
                      <a:cubicBezTo>
                        <a:pt x="1" y="1900"/>
                        <a:pt x="920" y="4114"/>
                        <a:pt x="2747" y="4114"/>
                      </a:cubicBezTo>
                      <a:cubicBezTo>
                        <a:pt x="3884" y="4114"/>
                        <a:pt x="4803" y="3194"/>
                        <a:pt x="4803" y="2057"/>
                      </a:cubicBezTo>
                      <a:cubicBezTo>
                        <a:pt x="4803" y="821"/>
                        <a:pt x="3789" y="0"/>
                        <a:pt x="2732" y="0"/>
                      </a:cubicBezTo>
                      <a:close/>
                    </a:path>
                  </a:pathLst>
                </a:custGeom>
                <a:solidFill>
                  <a:srgbClr val="CFD9E0"/>
                </a:solidFill>
                <a:ln>
                  <a:solidFill>
                    <a:srgbClr val="BBBB09">
                      <a:alpha val="32000"/>
                    </a:srgbClr>
                  </a:solidFill>
                </a:ln>
              </p:spPr>
              <p:txBody>
                <a:bodyPr spcFirstLastPara="1" wrap="square" lIns="243800" tIns="243800" rIns="243800" bIns="243800" anchor="ctr" anchorCtr="0">
                  <a:noAutofit/>
                </a:bodyPr>
                <a:lstStyle/>
                <a:p>
                  <a:endParaRPr sz="3733"/>
                </a:p>
              </p:txBody>
            </p:sp>
            <p:sp>
              <p:nvSpPr>
                <p:cNvPr id="1444" name="Google Shape;12195;p117"/>
                <p:cNvSpPr/>
                <p:nvPr/>
              </p:nvSpPr>
              <p:spPr>
                <a:xfrm>
                  <a:off x="4299548" y="4254959"/>
                  <a:ext cx="13040" cy="1304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8" h="1658" extrusionOk="0">
                      <a:moveTo>
                        <a:pt x="823" y="1"/>
                      </a:moveTo>
                      <a:cubicBezTo>
                        <a:pt x="363" y="1"/>
                        <a:pt x="0" y="364"/>
                        <a:pt x="0" y="823"/>
                      </a:cubicBezTo>
                      <a:cubicBezTo>
                        <a:pt x="0" y="1283"/>
                        <a:pt x="363" y="1658"/>
                        <a:pt x="823" y="1658"/>
                      </a:cubicBezTo>
                      <a:cubicBezTo>
                        <a:pt x="1283" y="1658"/>
                        <a:pt x="1658" y="1283"/>
                        <a:pt x="1658" y="823"/>
                      </a:cubicBezTo>
                      <a:cubicBezTo>
                        <a:pt x="1658" y="364"/>
                        <a:pt x="1283" y="1"/>
                        <a:pt x="823" y="1"/>
                      </a:cubicBezTo>
                      <a:close/>
                    </a:path>
                  </a:pathLst>
                </a:custGeom>
                <a:solidFill>
                  <a:srgbClr val="869FB1"/>
                </a:solidFill>
                <a:ln>
                  <a:solidFill>
                    <a:srgbClr val="BBBB09">
                      <a:alpha val="32000"/>
                    </a:srgbClr>
                  </a:solidFill>
                </a:ln>
              </p:spPr>
              <p:txBody>
                <a:bodyPr spcFirstLastPara="1" wrap="square" lIns="243800" tIns="243800" rIns="243800" bIns="243800" anchor="ctr" anchorCtr="0">
                  <a:noAutofit/>
                </a:bodyPr>
                <a:lstStyle/>
                <a:p>
                  <a:endParaRPr sz="3733"/>
                </a:p>
              </p:txBody>
            </p:sp>
          </p:grpSp>
          <p:grpSp>
            <p:nvGrpSpPr>
              <p:cNvPr id="1371" name="Google Shape;12196;p117"/>
              <p:cNvGrpSpPr/>
              <p:nvPr/>
            </p:nvGrpSpPr>
            <p:grpSpPr>
              <a:xfrm>
                <a:off x="4219057" y="4331258"/>
                <a:ext cx="37776" cy="32364"/>
                <a:chOff x="4219057" y="4331258"/>
                <a:chExt cx="37776" cy="32364"/>
              </a:xfrm>
            </p:grpSpPr>
            <p:sp>
              <p:nvSpPr>
                <p:cNvPr id="1441" name="Google Shape;12197;p117"/>
                <p:cNvSpPr/>
                <p:nvPr/>
              </p:nvSpPr>
              <p:spPr>
                <a:xfrm>
                  <a:off x="4219057" y="4331258"/>
                  <a:ext cx="37776" cy="3236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803" h="4115" extrusionOk="0">
                      <a:moveTo>
                        <a:pt x="2732" y="1"/>
                      </a:moveTo>
                      <a:cubicBezTo>
                        <a:pt x="2227" y="1"/>
                        <a:pt x="1713" y="188"/>
                        <a:pt x="1295" y="606"/>
                      </a:cubicBezTo>
                      <a:cubicBezTo>
                        <a:pt x="0" y="1901"/>
                        <a:pt x="920" y="4114"/>
                        <a:pt x="2746" y="4114"/>
                      </a:cubicBezTo>
                      <a:cubicBezTo>
                        <a:pt x="3883" y="4114"/>
                        <a:pt x="4803" y="3195"/>
                        <a:pt x="4803" y="2058"/>
                      </a:cubicBezTo>
                      <a:cubicBezTo>
                        <a:pt x="4803" y="821"/>
                        <a:pt x="3789" y="1"/>
                        <a:pt x="2732" y="1"/>
                      </a:cubicBezTo>
                      <a:close/>
                    </a:path>
                  </a:pathLst>
                </a:custGeom>
                <a:solidFill>
                  <a:srgbClr val="CFD9E0"/>
                </a:solidFill>
                <a:ln>
                  <a:solidFill>
                    <a:srgbClr val="BBBB09">
                      <a:alpha val="32000"/>
                    </a:srgbClr>
                  </a:solidFill>
                </a:ln>
              </p:spPr>
              <p:txBody>
                <a:bodyPr spcFirstLastPara="1" wrap="square" lIns="243800" tIns="243800" rIns="243800" bIns="243800" anchor="ctr" anchorCtr="0">
                  <a:noAutofit/>
                </a:bodyPr>
                <a:lstStyle/>
                <a:p>
                  <a:endParaRPr sz="3733"/>
                </a:p>
              </p:txBody>
            </p:sp>
            <p:sp>
              <p:nvSpPr>
                <p:cNvPr id="1442" name="Google Shape;12198;p117"/>
                <p:cNvSpPr/>
                <p:nvPr/>
              </p:nvSpPr>
              <p:spPr>
                <a:xfrm>
                  <a:off x="4231995" y="4340971"/>
                  <a:ext cx="15235" cy="1304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37" h="1658" extrusionOk="0">
                      <a:moveTo>
                        <a:pt x="1113" y="0"/>
                      </a:moveTo>
                      <a:cubicBezTo>
                        <a:pt x="363" y="0"/>
                        <a:pt x="1" y="895"/>
                        <a:pt x="521" y="1416"/>
                      </a:cubicBezTo>
                      <a:cubicBezTo>
                        <a:pt x="688" y="1583"/>
                        <a:pt x="894" y="1657"/>
                        <a:pt x="1096" y="1657"/>
                      </a:cubicBezTo>
                      <a:cubicBezTo>
                        <a:pt x="1524" y="1657"/>
                        <a:pt x="1936" y="1324"/>
                        <a:pt x="1936" y="823"/>
                      </a:cubicBezTo>
                      <a:cubicBezTo>
                        <a:pt x="1936" y="375"/>
                        <a:pt x="1561" y="0"/>
                        <a:pt x="1113" y="0"/>
                      </a:cubicBezTo>
                      <a:close/>
                    </a:path>
                  </a:pathLst>
                </a:custGeom>
                <a:solidFill>
                  <a:srgbClr val="869FB1"/>
                </a:solidFill>
                <a:ln>
                  <a:solidFill>
                    <a:srgbClr val="BBBB09">
                      <a:alpha val="32000"/>
                    </a:srgbClr>
                  </a:solidFill>
                </a:ln>
              </p:spPr>
              <p:txBody>
                <a:bodyPr spcFirstLastPara="1" wrap="square" lIns="243800" tIns="243800" rIns="243800" bIns="243800" anchor="ctr" anchorCtr="0">
                  <a:noAutofit/>
                </a:bodyPr>
                <a:lstStyle/>
                <a:p>
                  <a:endParaRPr sz="3733"/>
                </a:p>
              </p:txBody>
            </p:sp>
          </p:grpSp>
          <p:grpSp>
            <p:nvGrpSpPr>
              <p:cNvPr id="1372" name="Google Shape;12199;p117"/>
              <p:cNvGrpSpPr/>
              <p:nvPr/>
            </p:nvGrpSpPr>
            <p:grpSpPr>
              <a:xfrm>
                <a:off x="4204122" y="4141688"/>
                <a:ext cx="33497" cy="28699"/>
                <a:chOff x="4204122" y="4141688"/>
                <a:chExt cx="33497" cy="28699"/>
              </a:xfrm>
            </p:grpSpPr>
            <p:sp>
              <p:nvSpPr>
                <p:cNvPr id="1439" name="Google Shape;12200;p117"/>
                <p:cNvSpPr/>
                <p:nvPr/>
              </p:nvSpPr>
              <p:spPr>
                <a:xfrm>
                  <a:off x="4204122" y="4141688"/>
                  <a:ext cx="33497" cy="2869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259" h="3649" extrusionOk="0">
                      <a:moveTo>
                        <a:pt x="2427" y="1"/>
                      </a:moveTo>
                      <a:cubicBezTo>
                        <a:pt x="1979" y="1"/>
                        <a:pt x="1522" y="168"/>
                        <a:pt x="1149" y="540"/>
                      </a:cubicBezTo>
                      <a:cubicBezTo>
                        <a:pt x="0" y="1677"/>
                        <a:pt x="811" y="3649"/>
                        <a:pt x="2432" y="3649"/>
                      </a:cubicBezTo>
                      <a:cubicBezTo>
                        <a:pt x="3448" y="3649"/>
                        <a:pt x="4258" y="2826"/>
                        <a:pt x="4258" y="1822"/>
                      </a:cubicBezTo>
                      <a:cubicBezTo>
                        <a:pt x="4258" y="726"/>
                        <a:pt x="3363" y="1"/>
                        <a:pt x="2427" y="1"/>
                      </a:cubicBezTo>
                      <a:close/>
                    </a:path>
                  </a:pathLst>
                </a:custGeom>
                <a:solidFill>
                  <a:srgbClr val="CFD9E0"/>
                </a:solidFill>
                <a:ln>
                  <a:solidFill>
                    <a:srgbClr val="BBBB09">
                      <a:alpha val="32000"/>
                    </a:srgbClr>
                  </a:solidFill>
                </a:ln>
              </p:spPr>
              <p:txBody>
                <a:bodyPr spcFirstLastPara="1" wrap="square" lIns="243800" tIns="243800" rIns="243800" bIns="243800" anchor="ctr" anchorCtr="0">
                  <a:noAutofit/>
                </a:bodyPr>
                <a:lstStyle/>
                <a:p>
                  <a:endParaRPr sz="3733"/>
                </a:p>
              </p:txBody>
            </p:sp>
            <p:sp>
              <p:nvSpPr>
                <p:cNvPr id="1440" name="Google Shape;12201;p117"/>
                <p:cNvSpPr/>
                <p:nvPr/>
              </p:nvSpPr>
              <p:spPr>
                <a:xfrm>
                  <a:off x="4216965" y="4151259"/>
                  <a:ext cx="11042" cy="939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04" h="1195" extrusionOk="0">
                      <a:moveTo>
                        <a:pt x="799" y="0"/>
                      </a:moveTo>
                      <a:cubicBezTo>
                        <a:pt x="266" y="0"/>
                        <a:pt x="0" y="641"/>
                        <a:pt x="375" y="1016"/>
                      </a:cubicBezTo>
                      <a:cubicBezTo>
                        <a:pt x="498" y="1139"/>
                        <a:pt x="650" y="1195"/>
                        <a:pt x="799" y="1195"/>
                      </a:cubicBezTo>
                      <a:cubicBezTo>
                        <a:pt x="1103" y="1195"/>
                        <a:pt x="1395" y="963"/>
                        <a:pt x="1404" y="605"/>
                      </a:cubicBezTo>
                      <a:cubicBezTo>
                        <a:pt x="1404" y="278"/>
                        <a:pt x="1137" y="0"/>
                        <a:pt x="799" y="0"/>
                      </a:cubicBezTo>
                      <a:close/>
                    </a:path>
                  </a:pathLst>
                </a:custGeom>
                <a:solidFill>
                  <a:srgbClr val="869FB1"/>
                </a:solidFill>
                <a:ln>
                  <a:solidFill>
                    <a:srgbClr val="BBBB09">
                      <a:alpha val="32000"/>
                    </a:srgbClr>
                  </a:solidFill>
                </a:ln>
              </p:spPr>
              <p:txBody>
                <a:bodyPr spcFirstLastPara="1" wrap="square" lIns="243800" tIns="243800" rIns="243800" bIns="243800" anchor="ctr" anchorCtr="0">
                  <a:noAutofit/>
                </a:bodyPr>
                <a:lstStyle/>
                <a:p>
                  <a:endParaRPr sz="3733"/>
                </a:p>
              </p:txBody>
            </p:sp>
          </p:grpSp>
          <p:grpSp>
            <p:nvGrpSpPr>
              <p:cNvPr id="1373" name="Google Shape;12202;p117"/>
              <p:cNvGrpSpPr/>
              <p:nvPr/>
            </p:nvGrpSpPr>
            <p:grpSpPr>
              <a:xfrm>
                <a:off x="4301546" y="4003869"/>
                <a:ext cx="38916" cy="33324"/>
                <a:chOff x="4301546" y="4003869"/>
                <a:chExt cx="38916" cy="33324"/>
              </a:xfrm>
            </p:grpSpPr>
            <p:sp>
              <p:nvSpPr>
                <p:cNvPr id="1437" name="Google Shape;12203;p117"/>
                <p:cNvSpPr/>
                <p:nvPr/>
              </p:nvSpPr>
              <p:spPr>
                <a:xfrm>
                  <a:off x="4301546" y="4003869"/>
                  <a:ext cx="38916" cy="3332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948" h="4237" extrusionOk="0">
                      <a:moveTo>
                        <a:pt x="2818" y="1"/>
                      </a:moveTo>
                      <a:cubicBezTo>
                        <a:pt x="2295" y="1"/>
                        <a:pt x="1763" y="196"/>
                        <a:pt x="1331" y="631"/>
                      </a:cubicBezTo>
                      <a:cubicBezTo>
                        <a:pt x="0" y="1962"/>
                        <a:pt x="944" y="4236"/>
                        <a:pt x="2831" y="4236"/>
                      </a:cubicBezTo>
                      <a:cubicBezTo>
                        <a:pt x="3992" y="4236"/>
                        <a:pt x="4948" y="3293"/>
                        <a:pt x="4948" y="2119"/>
                      </a:cubicBezTo>
                      <a:cubicBezTo>
                        <a:pt x="4948" y="845"/>
                        <a:pt x="3905" y="1"/>
                        <a:pt x="2818" y="1"/>
                      </a:cubicBezTo>
                      <a:close/>
                    </a:path>
                  </a:pathLst>
                </a:custGeom>
                <a:solidFill>
                  <a:srgbClr val="CFD9E0"/>
                </a:solidFill>
                <a:ln>
                  <a:solidFill>
                    <a:srgbClr val="BBBB09">
                      <a:alpha val="32000"/>
                    </a:srgbClr>
                  </a:solidFill>
                </a:ln>
              </p:spPr>
              <p:txBody>
                <a:bodyPr spcFirstLastPara="1" wrap="square" lIns="243800" tIns="243800" rIns="243800" bIns="243800" anchor="ctr" anchorCtr="0">
                  <a:noAutofit/>
                </a:bodyPr>
                <a:lstStyle/>
                <a:p>
                  <a:endParaRPr sz="3733"/>
                </a:p>
              </p:txBody>
            </p:sp>
            <p:sp>
              <p:nvSpPr>
                <p:cNvPr id="1438" name="Google Shape;12204;p117"/>
                <p:cNvSpPr/>
                <p:nvPr/>
              </p:nvSpPr>
              <p:spPr>
                <a:xfrm>
                  <a:off x="4314389" y="4013590"/>
                  <a:ext cx="16469" cy="140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94" h="1780" extrusionOk="0">
                      <a:moveTo>
                        <a:pt x="1220" y="0"/>
                      </a:moveTo>
                      <a:cubicBezTo>
                        <a:pt x="1213" y="0"/>
                        <a:pt x="1205" y="0"/>
                        <a:pt x="1198" y="0"/>
                      </a:cubicBezTo>
                      <a:cubicBezTo>
                        <a:pt x="400" y="0"/>
                        <a:pt x="0" y="956"/>
                        <a:pt x="569" y="1512"/>
                      </a:cubicBezTo>
                      <a:cubicBezTo>
                        <a:pt x="750" y="1697"/>
                        <a:pt x="974" y="1780"/>
                        <a:pt x="1194" y="1780"/>
                      </a:cubicBezTo>
                      <a:cubicBezTo>
                        <a:pt x="1652" y="1780"/>
                        <a:pt x="2093" y="1422"/>
                        <a:pt x="2093" y="883"/>
                      </a:cubicBezTo>
                      <a:cubicBezTo>
                        <a:pt x="2093" y="395"/>
                        <a:pt x="1706" y="0"/>
                        <a:pt x="1220" y="0"/>
                      </a:cubicBezTo>
                      <a:close/>
                    </a:path>
                  </a:pathLst>
                </a:custGeom>
                <a:solidFill>
                  <a:srgbClr val="869FB1"/>
                </a:solidFill>
                <a:ln>
                  <a:solidFill>
                    <a:srgbClr val="BBBB09">
                      <a:alpha val="32000"/>
                    </a:srgbClr>
                  </a:solidFill>
                </a:ln>
              </p:spPr>
              <p:txBody>
                <a:bodyPr spcFirstLastPara="1" wrap="square" lIns="243800" tIns="243800" rIns="243800" bIns="243800" anchor="ctr" anchorCtr="0">
                  <a:noAutofit/>
                </a:bodyPr>
                <a:lstStyle/>
                <a:p>
                  <a:endParaRPr sz="3733"/>
                </a:p>
              </p:txBody>
            </p:sp>
          </p:grpSp>
          <p:grpSp>
            <p:nvGrpSpPr>
              <p:cNvPr id="1374" name="Google Shape;12205;p117"/>
              <p:cNvGrpSpPr/>
              <p:nvPr/>
            </p:nvGrpSpPr>
            <p:grpSpPr>
              <a:xfrm>
                <a:off x="4210681" y="3924669"/>
                <a:ext cx="36549" cy="31366"/>
                <a:chOff x="4210681" y="3924669"/>
                <a:chExt cx="36549" cy="31366"/>
              </a:xfrm>
            </p:grpSpPr>
            <p:sp>
              <p:nvSpPr>
                <p:cNvPr id="1435" name="Google Shape;12206;p117"/>
                <p:cNvSpPr/>
                <p:nvPr/>
              </p:nvSpPr>
              <p:spPr>
                <a:xfrm>
                  <a:off x="4210681" y="3924669"/>
                  <a:ext cx="36549" cy="3136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647" h="3988" extrusionOk="0">
                      <a:moveTo>
                        <a:pt x="2642" y="0"/>
                      </a:moveTo>
                      <a:cubicBezTo>
                        <a:pt x="2152" y="0"/>
                        <a:pt x="1654" y="182"/>
                        <a:pt x="1247" y="589"/>
                      </a:cubicBezTo>
                      <a:cubicBezTo>
                        <a:pt x="1" y="1847"/>
                        <a:pt x="884" y="3988"/>
                        <a:pt x="2662" y="3988"/>
                      </a:cubicBezTo>
                      <a:cubicBezTo>
                        <a:pt x="3751" y="3976"/>
                        <a:pt x="4646" y="3093"/>
                        <a:pt x="4646" y="1992"/>
                      </a:cubicBezTo>
                      <a:cubicBezTo>
                        <a:pt x="4646" y="797"/>
                        <a:pt x="3665" y="0"/>
                        <a:pt x="2642" y="0"/>
                      </a:cubicBezTo>
                      <a:close/>
                    </a:path>
                  </a:pathLst>
                </a:custGeom>
                <a:solidFill>
                  <a:srgbClr val="CFD9E0"/>
                </a:solidFill>
                <a:ln>
                  <a:solidFill>
                    <a:srgbClr val="BBBB09">
                      <a:alpha val="32000"/>
                    </a:srgbClr>
                  </a:solidFill>
                </a:ln>
              </p:spPr>
              <p:txBody>
                <a:bodyPr spcFirstLastPara="1" wrap="square" lIns="243800" tIns="243800" rIns="243800" bIns="243800" anchor="ctr" anchorCtr="0">
                  <a:noAutofit/>
                </a:bodyPr>
                <a:lstStyle/>
                <a:p>
                  <a:endParaRPr sz="3733"/>
                </a:p>
              </p:txBody>
            </p:sp>
            <p:sp>
              <p:nvSpPr>
                <p:cNvPr id="1436" name="Google Shape;12207;p117"/>
                <p:cNvSpPr/>
                <p:nvPr/>
              </p:nvSpPr>
              <p:spPr>
                <a:xfrm>
                  <a:off x="4225625" y="3934335"/>
                  <a:ext cx="11994" cy="1199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25" h="1525" extrusionOk="0">
                      <a:moveTo>
                        <a:pt x="762" y="1"/>
                      </a:moveTo>
                      <a:cubicBezTo>
                        <a:pt x="339" y="1"/>
                        <a:pt x="0" y="339"/>
                        <a:pt x="0" y="763"/>
                      </a:cubicBezTo>
                      <a:cubicBezTo>
                        <a:pt x="0" y="1186"/>
                        <a:pt x="339" y="1525"/>
                        <a:pt x="762" y="1525"/>
                      </a:cubicBezTo>
                      <a:cubicBezTo>
                        <a:pt x="1173" y="1525"/>
                        <a:pt x="1524" y="1186"/>
                        <a:pt x="1524" y="763"/>
                      </a:cubicBezTo>
                      <a:cubicBezTo>
                        <a:pt x="1524" y="339"/>
                        <a:pt x="1173" y="1"/>
                        <a:pt x="762" y="1"/>
                      </a:cubicBezTo>
                      <a:close/>
                    </a:path>
                  </a:pathLst>
                </a:custGeom>
                <a:solidFill>
                  <a:srgbClr val="869FB1"/>
                </a:solidFill>
                <a:ln>
                  <a:solidFill>
                    <a:srgbClr val="BBBB09">
                      <a:alpha val="32000"/>
                    </a:srgbClr>
                  </a:solidFill>
                </a:ln>
              </p:spPr>
              <p:txBody>
                <a:bodyPr spcFirstLastPara="1" wrap="square" lIns="243800" tIns="243800" rIns="243800" bIns="243800" anchor="ctr" anchorCtr="0">
                  <a:noAutofit/>
                </a:bodyPr>
                <a:lstStyle/>
                <a:p>
                  <a:endParaRPr sz="3733"/>
                </a:p>
              </p:txBody>
            </p:sp>
          </p:grpSp>
          <p:grpSp>
            <p:nvGrpSpPr>
              <p:cNvPr id="1375" name="Google Shape;12208;p117"/>
              <p:cNvGrpSpPr/>
              <p:nvPr/>
            </p:nvGrpSpPr>
            <p:grpSpPr>
              <a:xfrm>
                <a:off x="3987771" y="3628874"/>
                <a:ext cx="31499" cy="26993"/>
                <a:chOff x="3987771" y="3628874"/>
                <a:chExt cx="31499" cy="26993"/>
              </a:xfrm>
            </p:grpSpPr>
            <p:sp>
              <p:nvSpPr>
                <p:cNvPr id="1433" name="Google Shape;12209;p117"/>
                <p:cNvSpPr/>
                <p:nvPr/>
              </p:nvSpPr>
              <p:spPr>
                <a:xfrm>
                  <a:off x="3987771" y="3628874"/>
                  <a:ext cx="31499" cy="2699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5" h="3432" extrusionOk="0">
                      <a:moveTo>
                        <a:pt x="2284" y="0"/>
                      </a:moveTo>
                      <a:cubicBezTo>
                        <a:pt x="1865" y="0"/>
                        <a:pt x="1437" y="156"/>
                        <a:pt x="1089" y="504"/>
                      </a:cubicBezTo>
                      <a:cubicBezTo>
                        <a:pt x="0" y="1581"/>
                        <a:pt x="774" y="3432"/>
                        <a:pt x="2299" y="3432"/>
                      </a:cubicBezTo>
                      <a:cubicBezTo>
                        <a:pt x="3242" y="3419"/>
                        <a:pt x="4004" y="2657"/>
                        <a:pt x="4004" y="1714"/>
                      </a:cubicBezTo>
                      <a:cubicBezTo>
                        <a:pt x="4004" y="682"/>
                        <a:pt x="3162" y="0"/>
                        <a:pt x="2284" y="0"/>
                      </a:cubicBezTo>
                      <a:close/>
                    </a:path>
                  </a:pathLst>
                </a:custGeom>
                <a:solidFill>
                  <a:srgbClr val="CFD9E0"/>
                </a:solidFill>
                <a:ln>
                  <a:solidFill>
                    <a:srgbClr val="BBBB09">
                      <a:alpha val="32000"/>
                    </a:srgbClr>
                  </a:solidFill>
                </a:ln>
              </p:spPr>
              <p:txBody>
                <a:bodyPr spcFirstLastPara="1" wrap="square" lIns="243800" tIns="243800" rIns="243800" bIns="243800" anchor="ctr" anchorCtr="0">
                  <a:noAutofit/>
                </a:bodyPr>
                <a:lstStyle/>
                <a:p>
                  <a:endParaRPr sz="3733"/>
                </a:p>
              </p:txBody>
            </p:sp>
            <p:sp>
              <p:nvSpPr>
                <p:cNvPr id="1434" name="Google Shape;12210;p117"/>
                <p:cNvSpPr/>
                <p:nvPr/>
              </p:nvSpPr>
              <p:spPr>
                <a:xfrm>
                  <a:off x="4000709" y="3638540"/>
                  <a:ext cx="8856" cy="760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26" h="967" extrusionOk="0">
                      <a:moveTo>
                        <a:pt x="641" y="1"/>
                      </a:moveTo>
                      <a:cubicBezTo>
                        <a:pt x="218" y="1"/>
                        <a:pt x="0" y="521"/>
                        <a:pt x="303" y="823"/>
                      </a:cubicBezTo>
                      <a:cubicBezTo>
                        <a:pt x="402" y="922"/>
                        <a:pt x="524" y="967"/>
                        <a:pt x="643" y="967"/>
                      </a:cubicBezTo>
                      <a:cubicBezTo>
                        <a:pt x="890" y="967"/>
                        <a:pt x="1125" y="778"/>
                        <a:pt x="1125" y="485"/>
                      </a:cubicBezTo>
                      <a:cubicBezTo>
                        <a:pt x="1125" y="219"/>
                        <a:pt x="908" y="1"/>
                        <a:pt x="641" y="1"/>
                      </a:cubicBezTo>
                      <a:close/>
                    </a:path>
                  </a:pathLst>
                </a:custGeom>
                <a:solidFill>
                  <a:srgbClr val="869FB1"/>
                </a:solidFill>
                <a:ln>
                  <a:solidFill>
                    <a:srgbClr val="BBBB09">
                      <a:alpha val="32000"/>
                    </a:srgbClr>
                  </a:solidFill>
                </a:ln>
              </p:spPr>
              <p:txBody>
                <a:bodyPr spcFirstLastPara="1" wrap="square" lIns="243800" tIns="243800" rIns="243800" bIns="243800" anchor="ctr" anchorCtr="0">
                  <a:noAutofit/>
                </a:bodyPr>
                <a:lstStyle/>
                <a:p>
                  <a:endParaRPr sz="3733"/>
                </a:p>
              </p:txBody>
            </p:sp>
          </p:grpSp>
          <p:grpSp>
            <p:nvGrpSpPr>
              <p:cNvPr id="1376" name="Google Shape;12211;p117"/>
              <p:cNvGrpSpPr/>
              <p:nvPr/>
            </p:nvGrpSpPr>
            <p:grpSpPr>
              <a:xfrm>
                <a:off x="4087382" y="3775674"/>
                <a:ext cx="31405" cy="26898"/>
                <a:chOff x="4087382" y="3775674"/>
                <a:chExt cx="31405" cy="26898"/>
              </a:xfrm>
            </p:grpSpPr>
            <p:sp>
              <p:nvSpPr>
                <p:cNvPr id="1431" name="Google Shape;12212;p117"/>
                <p:cNvSpPr/>
                <p:nvPr/>
              </p:nvSpPr>
              <p:spPr>
                <a:xfrm>
                  <a:off x="4087382" y="3775674"/>
                  <a:ext cx="31405" cy="2689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993" h="3420" extrusionOk="0">
                      <a:moveTo>
                        <a:pt x="2273" y="0"/>
                      </a:moveTo>
                      <a:cubicBezTo>
                        <a:pt x="1853" y="0"/>
                        <a:pt x="1425" y="156"/>
                        <a:pt x="1077" y="504"/>
                      </a:cubicBezTo>
                      <a:cubicBezTo>
                        <a:pt x="0" y="1581"/>
                        <a:pt x="750" y="3420"/>
                        <a:pt x="2275" y="3420"/>
                      </a:cubicBezTo>
                      <a:cubicBezTo>
                        <a:pt x="3230" y="3420"/>
                        <a:pt x="3992" y="2658"/>
                        <a:pt x="3992" y="1714"/>
                      </a:cubicBezTo>
                      <a:cubicBezTo>
                        <a:pt x="3992" y="683"/>
                        <a:pt x="3151" y="0"/>
                        <a:pt x="2273" y="0"/>
                      </a:cubicBezTo>
                      <a:close/>
                    </a:path>
                  </a:pathLst>
                </a:custGeom>
                <a:solidFill>
                  <a:srgbClr val="CFD9E0"/>
                </a:solidFill>
                <a:ln>
                  <a:solidFill>
                    <a:srgbClr val="BBBB09">
                      <a:alpha val="32000"/>
                    </a:srgbClr>
                  </a:solidFill>
                </a:ln>
              </p:spPr>
              <p:txBody>
                <a:bodyPr spcFirstLastPara="1" wrap="square" lIns="243800" tIns="243800" rIns="243800" bIns="243800" anchor="ctr" anchorCtr="0">
                  <a:noAutofit/>
                </a:bodyPr>
                <a:lstStyle/>
                <a:p>
                  <a:endParaRPr sz="3733"/>
                </a:p>
              </p:txBody>
            </p:sp>
            <p:sp>
              <p:nvSpPr>
                <p:cNvPr id="1432" name="Google Shape;12213;p117"/>
                <p:cNvSpPr/>
                <p:nvPr/>
              </p:nvSpPr>
              <p:spPr>
                <a:xfrm>
                  <a:off x="4101460" y="3785348"/>
                  <a:ext cx="7621" cy="761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69" h="968" extrusionOk="0">
                      <a:moveTo>
                        <a:pt x="485" y="0"/>
                      </a:moveTo>
                      <a:cubicBezTo>
                        <a:pt x="219" y="0"/>
                        <a:pt x="1" y="218"/>
                        <a:pt x="1" y="484"/>
                      </a:cubicBezTo>
                      <a:cubicBezTo>
                        <a:pt x="1" y="750"/>
                        <a:pt x="219" y="968"/>
                        <a:pt x="485" y="968"/>
                      </a:cubicBezTo>
                      <a:cubicBezTo>
                        <a:pt x="751" y="968"/>
                        <a:pt x="969" y="750"/>
                        <a:pt x="969" y="484"/>
                      </a:cubicBezTo>
                      <a:cubicBezTo>
                        <a:pt x="969" y="218"/>
                        <a:pt x="751" y="0"/>
                        <a:pt x="485" y="0"/>
                      </a:cubicBezTo>
                      <a:close/>
                    </a:path>
                  </a:pathLst>
                </a:custGeom>
                <a:solidFill>
                  <a:srgbClr val="869FB1"/>
                </a:solidFill>
                <a:ln>
                  <a:solidFill>
                    <a:srgbClr val="BBBB09">
                      <a:alpha val="32000"/>
                    </a:srgbClr>
                  </a:solidFill>
                </a:ln>
              </p:spPr>
              <p:txBody>
                <a:bodyPr spcFirstLastPara="1" wrap="square" lIns="243800" tIns="243800" rIns="243800" bIns="243800" anchor="ctr" anchorCtr="0">
                  <a:noAutofit/>
                </a:bodyPr>
                <a:lstStyle/>
                <a:p>
                  <a:endParaRPr sz="3733"/>
                </a:p>
              </p:txBody>
            </p:sp>
          </p:grpSp>
          <p:grpSp>
            <p:nvGrpSpPr>
              <p:cNvPr id="1377" name="Google Shape;12214;p117"/>
              <p:cNvGrpSpPr/>
              <p:nvPr/>
            </p:nvGrpSpPr>
            <p:grpSpPr>
              <a:xfrm>
                <a:off x="4118873" y="3856637"/>
                <a:ext cx="31405" cy="26906"/>
                <a:chOff x="4118873" y="3856637"/>
                <a:chExt cx="31405" cy="26906"/>
              </a:xfrm>
            </p:grpSpPr>
            <p:sp>
              <p:nvSpPr>
                <p:cNvPr id="1429" name="Google Shape;12215;p117"/>
                <p:cNvSpPr/>
                <p:nvPr/>
              </p:nvSpPr>
              <p:spPr>
                <a:xfrm>
                  <a:off x="4118873" y="3856637"/>
                  <a:ext cx="31405" cy="2690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993" h="3421" extrusionOk="0">
                      <a:moveTo>
                        <a:pt x="2273" y="1"/>
                      </a:moveTo>
                      <a:cubicBezTo>
                        <a:pt x="1853" y="1"/>
                        <a:pt x="1425" y="157"/>
                        <a:pt x="1077" y="505"/>
                      </a:cubicBezTo>
                      <a:cubicBezTo>
                        <a:pt x="1" y="1581"/>
                        <a:pt x="763" y="3420"/>
                        <a:pt x="2287" y="3420"/>
                      </a:cubicBezTo>
                      <a:cubicBezTo>
                        <a:pt x="3230" y="3420"/>
                        <a:pt x="3992" y="2658"/>
                        <a:pt x="3992" y="1714"/>
                      </a:cubicBezTo>
                      <a:cubicBezTo>
                        <a:pt x="3992" y="683"/>
                        <a:pt x="3151" y="1"/>
                        <a:pt x="2273" y="1"/>
                      </a:cubicBezTo>
                      <a:close/>
                    </a:path>
                  </a:pathLst>
                </a:custGeom>
                <a:solidFill>
                  <a:srgbClr val="CFD9E0"/>
                </a:solidFill>
                <a:ln>
                  <a:solidFill>
                    <a:srgbClr val="BBBB09">
                      <a:alpha val="32000"/>
                    </a:srgbClr>
                  </a:solidFill>
                </a:ln>
              </p:spPr>
              <p:txBody>
                <a:bodyPr spcFirstLastPara="1" wrap="square" lIns="243800" tIns="243800" rIns="243800" bIns="243800" anchor="ctr" anchorCtr="0">
                  <a:noAutofit/>
                </a:bodyPr>
                <a:lstStyle/>
                <a:p>
                  <a:endParaRPr sz="3733"/>
                </a:p>
              </p:txBody>
            </p:sp>
            <p:sp>
              <p:nvSpPr>
                <p:cNvPr id="1430" name="Google Shape;12216;p117"/>
                <p:cNvSpPr/>
                <p:nvPr/>
              </p:nvSpPr>
              <p:spPr>
                <a:xfrm>
                  <a:off x="4133046" y="3866310"/>
                  <a:ext cx="7621" cy="762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69" h="969" extrusionOk="0">
                      <a:moveTo>
                        <a:pt x="485" y="1"/>
                      </a:moveTo>
                      <a:cubicBezTo>
                        <a:pt x="219" y="1"/>
                        <a:pt x="1" y="218"/>
                        <a:pt x="1" y="484"/>
                      </a:cubicBezTo>
                      <a:cubicBezTo>
                        <a:pt x="1" y="751"/>
                        <a:pt x="219" y="968"/>
                        <a:pt x="485" y="968"/>
                      </a:cubicBezTo>
                      <a:cubicBezTo>
                        <a:pt x="751" y="968"/>
                        <a:pt x="969" y="751"/>
                        <a:pt x="969" y="484"/>
                      </a:cubicBezTo>
                      <a:cubicBezTo>
                        <a:pt x="969" y="218"/>
                        <a:pt x="751" y="1"/>
                        <a:pt x="485" y="1"/>
                      </a:cubicBezTo>
                      <a:close/>
                    </a:path>
                  </a:pathLst>
                </a:custGeom>
                <a:solidFill>
                  <a:srgbClr val="869FB1"/>
                </a:solidFill>
                <a:ln>
                  <a:solidFill>
                    <a:srgbClr val="BBBB09">
                      <a:alpha val="32000"/>
                    </a:srgbClr>
                  </a:solidFill>
                </a:ln>
              </p:spPr>
              <p:txBody>
                <a:bodyPr spcFirstLastPara="1" wrap="square" lIns="243800" tIns="243800" rIns="243800" bIns="243800" anchor="ctr" anchorCtr="0">
                  <a:noAutofit/>
                </a:bodyPr>
                <a:lstStyle/>
                <a:p>
                  <a:endParaRPr sz="3733"/>
                </a:p>
              </p:txBody>
            </p:sp>
          </p:grpSp>
          <p:grpSp>
            <p:nvGrpSpPr>
              <p:cNvPr id="1378" name="Google Shape;12217;p117"/>
              <p:cNvGrpSpPr/>
              <p:nvPr/>
            </p:nvGrpSpPr>
            <p:grpSpPr>
              <a:xfrm>
                <a:off x="4168541" y="3639523"/>
                <a:ext cx="31499" cy="26906"/>
                <a:chOff x="4168541" y="3639523"/>
                <a:chExt cx="31499" cy="26906"/>
              </a:xfrm>
            </p:grpSpPr>
            <p:sp>
              <p:nvSpPr>
                <p:cNvPr id="1427" name="Google Shape;12218;p117"/>
                <p:cNvSpPr/>
                <p:nvPr/>
              </p:nvSpPr>
              <p:spPr>
                <a:xfrm>
                  <a:off x="4168541" y="3639523"/>
                  <a:ext cx="31499" cy="2690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5" h="3421" extrusionOk="0">
                      <a:moveTo>
                        <a:pt x="2284" y="1"/>
                      </a:moveTo>
                      <a:cubicBezTo>
                        <a:pt x="1865" y="1"/>
                        <a:pt x="1437" y="157"/>
                        <a:pt x="1089" y="505"/>
                      </a:cubicBezTo>
                      <a:cubicBezTo>
                        <a:pt x="0" y="1582"/>
                        <a:pt x="774" y="3420"/>
                        <a:pt x="2298" y="3420"/>
                      </a:cubicBezTo>
                      <a:cubicBezTo>
                        <a:pt x="3242" y="3420"/>
                        <a:pt x="4004" y="2658"/>
                        <a:pt x="4004" y="1715"/>
                      </a:cubicBezTo>
                      <a:cubicBezTo>
                        <a:pt x="4004" y="683"/>
                        <a:pt x="3162" y="1"/>
                        <a:pt x="2284" y="1"/>
                      </a:cubicBezTo>
                      <a:close/>
                    </a:path>
                  </a:pathLst>
                </a:custGeom>
                <a:solidFill>
                  <a:srgbClr val="CFD9E0"/>
                </a:solidFill>
                <a:ln>
                  <a:solidFill>
                    <a:srgbClr val="BBBB09">
                      <a:alpha val="32000"/>
                    </a:srgbClr>
                  </a:solidFill>
                </a:ln>
              </p:spPr>
              <p:txBody>
                <a:bodyPr spcFirstLastPara="1" wrap="square" lIns="243800" tIns="243800" rIns="243800" bIns="243800" anchor="ctr" anchorCtr="0">
                  <a:noAutofit/>
                </a:bodyPr>
                <a:lstStyle/>
                <a:p>
                  <a:endParaRPr sz="3733"/>
                </a:p>
              </p:txBody>
            </p:sp>
            <p:sp>
              <p:nvSpPr>
                <p:cNvPr id="1428" name="Google Shape;12219;p117"/>
                <p:cNvSpPr/>
                <p:nvPr/>
              </p:nvSpPr>
              <p:spPr>
                <a:xfrm>
                  <a:off x="4182713" y="3649197"/>
                  <a:ext cx="7716" cy="762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81" h="969" extrusionOk="0">
                      <a:moveTo>
                        <a:pt x="496" y="1"/>
                      </a:moveTo>
                      <a:cubicBezTo>
                        <a:pt x="218" y="1"/>
                        <a:pt x="0" y="218"/>
                        <a:pt x="0" y="485"/>
                      </a:cubicBezTo>
                      <a:cubicBezTo>
                        <a:pt x="0" y="751"/>
                        <a:pt x="218" y="968"/>
                        <a:pt x="496" y="968"/>
                      </a:cubicBezTo>
                      <a:cubicBezTo>
                        <a:pt x="763" y="968"/>
                        <a:pt x="980" y="751"/>
                        <a:pt x="980" y="485"/>
                      </a:cubicBezTo>
                      <a:cubicBezTo>
                        <a:pt x="980" y="218"/>
                        <a:pt x="763" y="1"/>
                        <a:pt x="496" y="1"/>
                      </a:cubicBezTo>
                      <a:close/>
                    </a:path>
                  </a:pathLst>
                </a:custGeom>
                <a:solidFill>
                  <a:srgbClr val="869FB1"/>
                </a:solidFill>
                <a:ln>
                  <a:solidFill>
                    <a:srgbClr val="BBBB09">
                      <a:alpha val="32000"/>
                    </a:srgbClr>
                  </a:solidFill>
                </a:ln>
              </p:spPr>
              <p:txBody>
                <a:bodyPr spcFirstLastPara="1" wrap="square" lIns="243800" tIns="243800" rIns="243800" bIns="243800" anchor="ctr" anchorCtr="0">
                  <a:noAutofit/>
                </a:bodyPr>
                <a:lstStyle/>
                <a:p>
                  <a:endParaRPr sz="3733"/>
                </a:p>
              </p:txBody>
            </p:sp>
          </p:grpSp>
          <p:grpSp>
            <p:nvGrpSpPr>
              <p:cNvPr id="1379" name="Google Shape;12220;p117"/>
              <p:cNvGrpSpPr/>
              <p:nvPr/>
            </p:nvGrpSpPr>
            <p:grpSpPr>
              <a:xfrm>
                <a:off x="3965789" y="3393545"/>
                <a:ext cx="31405" cy="26945"/>
                <a:chOff x="3965789" y="3393545"/>
                <a:chExt cx="31405" cy="26945"/>
              </a:xfrm>
            </p:grpSpPr>
            <p:sp>
              <p:nvSpPr>
                <p:cNvPr id="1425" name="Google Shape;12221;p117"/>
                <p:cNvSpPr/>
                <p:nvPr/>
              </p:nvSpPr>
              <p:spPr>
                <a:xfrm>
                  <a:off x="3965789" y="3393545"/>
                  <a:ext cx="31405" cy="2694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993" h="3426" extrusionOk="0">
                      <a:moveTo>
                        <a:pt x="2273" y="0"/>
                      </a:moveTo>
                      <a:cubicBezTo>
                        <a:pt x="1854" y="0"/>
                        <a:pt x="1426" y="158"/>
                        <a:pt x="1077" y="510"/>
                      </a:cubicBezTo>
                      <a:cubicBezTo>
                        <a:pt x="1" y="1586"/>
                        <a:pt x="763" y="3425"/>
                        <a:pt x="2287" y="3425"/>
                      </a:cubicBezTo>
                      <a:cubicBezTo>
                        <a:pt x="3231" y="3425"/>
                        <a:pt x="3993" y="2663"/>
                        <a:pt x="3993" y="1720"/>
                      </a:cubicBezTo>
                      <a:cubicBezTo>
                        <a:pt x="3993" y="688"/>
                        <a:pt x="3151" y="0"/>
                        <a:pt x="2273" y="0"/>
                      </a:cubicBezTo>
                      <a:close/>
                    </a:path>
                  </a:pathLst>
                </a:custGeom>
                <a:solidFill>
                  <a:srgbClr val="CFD9E0"/>
                </a:solidFill>
                <a:ln>
                  <a:solidFill>
                    <a:srgbClr val="BBBB09">
                      <a:alpha val="32000"/>
                    </a:srgbClr>
                  </a:solidFill>
                </a:ln>
              </p:spPr>
              <p:txBody>
                <a:bodyPr spcFirstLastPara="1" wrap="square" lIns="243800" tIns="243800" rIns="243800" bIns="243800" anchor="ctr" anchorCtr="0">
                  <a:noAutofit/>
                </a:bodyPr>
                <a:lstStyle/>
                <a:p>
                  <a:endParaRPr sz="3733"/>
                </a:p>
              </p:txBody>
            </p:sp>
            <p:sp>
              <p:nvSpPr>
                <p:cNvPr id="1426" name="Google Shape;12222;p117"/>
                <p:cNvSpPr/>
                <p:nvPr/>
              </p:nvSpPr>
              <p:spPr>
                <a:xfrm>
                  <a:off x="3978632" y="3403259"/>
                  <a:ext cx="8950" cy="759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38" h="965" extrusionOk="0">
                      <a:moveTo>
                        <a:pt x="654" y="1"/>
                      </a:moveTo>
                      <a:cubicBezTo>
                        <a:pt x="219" y="1"/>
                        <a:pt x="1" y="509"/>
                        <a:pt x="315" y="823"/>
                      </a:cubicBezTo>
                      <a:cubicBezTo>
                        <a:pt x="413" y="921"/>
                        <a:pt x="533" y="964"/>
                        <a:pt x="651" y="964"/>
                      </a:cubicBezTo>
                      <a:cubicBezTo>
                        <a:pt x="899" y="964"/>
                        <a:pt x="1138" y="772"/>
                        <a:pt x="1138" y="485"/>
                      </a:cubicBezTo>
                      <a:cubicBezTo>
                        <a:pt x="1138" y="206"/>
                        <a:pt x="920" y="1"/>
                        <a:pt x="654" y="1"/>
                      </a:cubicBezTo>
                      <a:close/>
                    </a:path>
                  </a:pathLst>
                </a:custGeom>
                <a:solidFill>
                  <a:srgbClr val="869FB1"/>
                </a:solidFill>
                <a:ln>
                  <a:solidFill>
                    <a:srgbClr val="BBBB09">
                      <a:alpha val="32000"/>
                    </a:srgbClr>
                  </a:solidFill>
                </a:ln>
              </p:spPr>
              <p:txBody>
                <a:bodyPr spcFirstLastPara="1" wrap="square" lIns="243800" tIns="243800" rIns="243800" bIns="243800" anchor="ctr" anchorCtr="0">
                  <a:noAutofit/>
                </a:bodyPr>
                <a:lstStyle/>
                <a:p>
                  <a:endParaRPr sz="3733"/>
                </a:p>
              </p:txBody>
            </p:sp>
          </p:grpSp>
          <p:grpSp>
            <p:nvGrpSpPr>
              <p:cNvPr id="1380" name="Google Shape;12223;p117"/>
              <p:cNvGrpSpPr/>
              <p:nvPr/>
            </p:nvGrpSpPr>
            <p:grpSpPr>
              <a:xfrm>
                <a:off x="3925166" y="3491008"/>
                <a:ext cx="31405" cy="27001"/>
                <a:chOff x="3925166" y="3491008"/>
                <a:chExt cx="31405" cy="27001"/>
              </a:xfrm>
            </p:grpSpPr>
            <p:sp>
              <p:nvSpPr>
                <p:cNvPr id="1423" name="Google Shape;12224;p117"/>
                <p:cNvSpPr/>
                <p:nvPr/>
              </p:nvSpPr>
              <p:spPr>
                <a:xfrm>
                  <a:off x="3925166" y="3491008"/>
                  <a:ext cx="31405" cy="2700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993" h="3433" extrusionOk="0">
                      <a:moveTo>
                        <a:pt x="2273" y="1"/>
                      </a:moveTo>
                      <a:cubicBezTo>
                        <a:pt x="1853" y="1"/>
                        <a:pt x="1425" y="157"/>
                        <a:pt x="1077" y="505"/>
                      </a:cubicBezTo>
                      <a:cubicBezTo>
                        <a:pt x="0" y="1582"/>
                        <a:pt x="763" y="3432"/>
                        <a:pt x="2287" y="3432"/>
                      </a:cubicBezTo>
                      <a:cubicBezTo>
                        <a:pt x="3230" y="3432"/>
                        <a:pt x="3992" y="2658"/>
                        <a:pt x="3992" y="1715"/>
                      </a:cubicBezTo>
                      <a:cubicBezTo>
                        <a:pt x="3992" y="683"/>
                        <a:pt x="3151" y="1"/>
                        <a:pt x="2273" y="1"/>
                      </a:cubicBezTo>
                      <a:close/>
                    </a:path>
                  </a:pathLst>
                </a:custGeom>
                <a:solidFill>
                  <a:srgbClr val="CFD9E0"/>
                </a:solidFill>
                <a:ln>
                  <a:solidFill>
                    <a:srgbClr val="BBBB09">
                      <a:alpha val="32000"/>
                    </a:srgbClr>
                  </a:solidFill>
                </a:ln>
              </p:spPr>
              <p:txBody>
                <a:bodyPr spcFirstLastPara="1" wrap="square" lIns="243800" tIns="243800" rIns="243800" bIns="243800" anchor="ctr" anchorCtr="0">
                  <a:noAutofit/>
                </a:bodyPr>
                <a:lstStyle/>
                <a:p>
                  <a:endParaRPr sz="3733"/>
                </a:p>
              </p:txBody>
            </p:sp>
            <p:sp>
              <p:nvSpPr>
                <p:cNvPr id="1424" name="Google Shape;12225;p117"/>
                <p:cNvSpPr/>
                <p:nvPr/>
              </p:nvSpPr>
              <p:spPr>
                <a:xfrm>
                  <a:off x="3939339" y="3500682"/>
                  <a:ext cx="7621" cy="762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69" h="969" extrusionOk="0">
                      <a:moveTo>
                        <a:pt x="485" y="1"/>
                      </a:moveTo>
                      <a:cubicBezTo>
                        <a:pt x="219" y="1"/>
                        <a:pt x="1" y="218"/>
                        <a:pt x="1" y="485"/>
                      </a:cubicBezTo>
                      <a:cubicBezTo>
                        <a:pt x="1" y="751"/>
                        <a:pt x="219" y="968"/>
                        <a:pt x="485" y="968"/>
                      </a:cubicBezTo>
                      <a:cubicBezTo>
                        <a:pt x="751" y="968"/>
                        <a:pt x="969" y="751"/>
                        <a:pt x="969" y="485"/>
                      </a:cubicBezTo>
                      <a:cubicBezTo>
                        <a:pt x="969" y="218"/>
                        <a:pt x="751" y="1"/>
                        <a:pt x="485" y="1"/>
                      </a:cubicBezTo>
                      <a:close/>
                    </a:path>
                  </a:pathLst>
                </a:custGeom>
                <a:solidFill>
                  <a:srgbClr val="869FB1"/>
                </a:solidFill>
                <a:ln>
                  <a:solidFill>
                    <a:srgbClr val="BBBB09">
                      <a:alpha val="32000"/>
                    </a:srgbClr>
                  </a:solidFill>
                </a:ln>
              </p:spPr>
              <p:txBody>
                <a:bodyPr spcFirstLastPara="1" wrap="square" lIns="243800" tIns="243800" rIns="243800" bIns="243800" anchor="ctr" anchorCtr="0">
                  <a:noAutofit/>
                </a:bodyPr>
                <a:lstStyle/>
                <a:p>
                  <a:endParaRPr sz="3733"/>
                </a:p>
              </p:txBody>
            </p:sp>
          </p:grpSp>
          <p:grpSp>
            <p:nvGrpSpPr>
              <p:cNvPr id="1381" name="Google Shape;12226;p117"/>
              <p:cNvGrpSpPr/>
              <p:nvPr/>
            </p:nvGrpSpPr>
            <p:grpSpPr>
              <a:xfrm>
                <a:off x="3682845" y="3340976"/>
                <a:ext cx="31397" cy="26898"/>
                <a:chOff x="3682845" y="3340976"/>
                <a:chExt cx="31397" cy="26898"/>
              </a:xfrm>
            </p:grpSpPr>
            <p:sp>
              <p:nvSpPr>
                <p:cNvPr id="1421" name="Google Shape;12227;p117"/>
                <p:cNvSpPr/>
                <p:nvPr/>
              </p:nvSpPr>
              <p:spPr>
                <a:xfrm>
                  <a:off x="3682845" y="3340976"/>
                  <a:ext cx="31397" cy="2689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992" h="3420" extrusionOk="0">
                      <a:moveTo>
                        <a:pt x="2272" y="0"/>
                      </a:moveTo>
                      <a:cubicBezTo>
                        <a:pt x="1853" y="0"/>
                        <a:pt x="1425" y="156"/>
                        <a:pt x="1077" y="504"/>
                      </a:cubicBezTo>
                      <a:cubicBezTo>
                        <a:pt x="0" y="1581"/>
                        <a:pt x="762" y="3420"/>
                        <a:pt x="2286" y="3420"/>
                      </a:cubicBezTo>
                      <a:cubicBezTo>
                        <a:pt x="3230" y="3420"/>
                        <a:pt x="3992" y="2658"/>
                        <a:pt x="3992" y="1714"/>
                      </a:cubicBezTo>
                      <a:cubicBezTo>
                        <a:pt x="3992" y="683"/>
                        <a:pt x="3150" y="0"/>
                        <a:pt x="2272" y="0"/>
                      </a:cubicBezTo>
                      <a:close/>
                    </a:path>
                  </a:pathLst>
                </a:custGeom>
                <a:solidFill>
                  <a:srgbClr val="CFD9E0"/>
                </a:solidFill>
                <a:ln>
                  <a:solidFill>
                    <a:srgbClr val="BBBB09">
                      <a:alpha val="32000"/>
                    </a:srgbClr>
                  </a:solidFill>
                </a:ln>
              </p:spPr>
              <p:txBody>
                <a:bodyPr spcFirstLastPara="1" wrap="square" lIns="243800" tIns="243800" rIns="243800" bIns="243800" anchor="ctr" anchorCtr="0">
                  <a:noAutofit/>
                </a:bodyPr>
                <a:lstStyle/>
                <a:p>
                  <a:endParaRPr sz="3733"/>
                </a:p>
              </p:txBody>
            </p:sp>
            <p:sp>
              <p:nvSpPr>
                <p:cNvPr id="1422" name="Google Shape;12228;p117"/>
                <p:cNvSpPr/>
                <p:nvPr/>
              </p:nvSpPr>
              <p:spPr>
                <a:xfrm>
                  <a:off x="3695783" y="3350650"/>
                  <a:ext cx="8856" cy="764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26" h="972" extrusionOk="0">
                      <a:moveTo>
                        <a:pt x="641" y="0"/>
                      </a:moveTo>
                      <a:cubicBezTo>
                        <a:pt x="206" y="0"/>
                        <a:pt x="0" y="520"/>
                        <a:pt x="303" y="823"/>
                      </a:cubicBezTo>
                      <a:cubicBezTo>
                        <a:pt x="401" y="926"/>
                        <a:pt x="524" y="972"/>
                        <a:pt x="643" y="972"/>
                      </a:cubicBezTo>
                      <a:cubicBezTo>
                        <a:pt x="890" y="972"/>
                        <a:pt x="1125" y="777"/>
                        <a:pt x="1125" y="484"/>
                      </a:cubicBezTo>
                      <a:cubicBezTo>
                        <a:pt x="1125" y="218"/>
                        <a:pt x="907" y="0"/>
                        <a:pt x="641" y="0"/>
                      </a:cubicBezTo>
                      <a:close/>
                    </a:path>
                  </a:pathLst>
                </a:custGeom>
                <a:solidFill>
                  <a:srgbClr val="869FB1"/>
                </a:solidFill>
                <a:ln>
                  <a:solidFill>
                    <a:srgbClr val="BBBB09">
                      <a:alpha val="32000"/>
                    </a:srgbClr>
                  </a:solidFill>
                </a:ln>
              </p:spPr>
              <p:txBody>
                <a:bodyPr spcFirstLastPara="1" wrap="square" lIns="243800" tIns="243800" rIns="243800" bIns="243800" anchor="ctr" anchorCtr="0">
                  <a:noAutofit/>
                </a:bodyPr>
                <a:lstStyle/>
                <a:p>
                  <a:endParaRPr sz="3733"/>
                </a:p>
              </p:txBody>
            </p:sp>
          </p:grpSp>
          <p:grpSp>
            <p:nvGrpSpPr>
              <p:cNvPr id="1382" name="Google Shape;12229;p117"/>
              <p:cNvGrpSpPr/>
              <p:nvPr/>
            </p:nvGrpSpPr>
            <p:grpSpPr>
              <a:xfrm>
                <a:off x="3795393" y="3353725"/>
                <a:ext cx="31499" cy="26993"/>
                <a:chOff x="3795393" y="3353725"/>
                <a:chExt cx="31499" cy="26993"/>
              </a:xfrm>
            </p:grpSpPr>
            <p:sp>
              <p:nvSpPr>
                <p:cNvPr id="1419" name="Google Shape;12230;p117"/>
                <p:cNvSpPr/>
                <p:nvPr/>
              </p:nvSpPr>
              <p:spPr>
                <a:xfrm>
                  <a:off x="3795393" y="3353725"/>
                  <a:ext cx="31499" cy="2699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5" h="3432" extrusionOk="0">
                      <a:moveTo>
                        <a:pt x="2285" y="0"/>
                      </a:moveTo>
                      <a:cubicBezTo>
                        <a:pt x="1865" y="0"/>
                        <a:pt x="1437" y="156"/>
                        <a:pt x="1089" y="504"/>
                      </a:cubicBezTo>
                      <a:cubicBezTo>
                        <a:pt x="0" y="1581"/>
                        <a:pt x="775" y="3432"/>
                        <a:pt x="2299" y="3432"/>
                      </a:cubicBezTo>
                      <a:cubicBezTo>
                        <a:pt x="3242" y="3432"/>
                        <a:pt x="4005" y="2658"/>
                        <a:pt x="4005" y="1714"/>
                      </a:cubicBezTo>
                      <a:cubicBezTo>
                        <a:pt x="4005" y="683"/>
                        <a:pt x="3163" y="0"/>
                        <a:pt x="2285" y="0"/>
                      </a:cubicBezTo>
                      <a:close/>
                    </a:path>
                  </a:pathLst>
                </a:custGeom>
                <a:solidFill>
                  <a:srgbClr val="CFD9E0"/>
                </a:solidFill>
                <a:ln>
                  <a:solidFill>
                    <a:srgbClr val="BBBB09">
                      <a:alpha val="32000"/>
                    </a:srgbClr>
                  </a:solidFill>
                </a:ln>
              </p:spPr>
              <p:txBody>
                <a:bodyPr spcFirstLastPara="1" wrap="square" lIns="243800" tIns="243800" rIns="243800" bIns="243800" anchor="ctr" anchorCtr="0">
                  <a:noAutofit/>
                </a:bodyPr>
                <a:lstStyle/>
                <a:p>
                  <a:endParaRPr sz="3733"/>
                </a:p>
              </p:txBody>
            </p:sp>
            <p:sp>
              <p:nvSpPr>
                <p:cNvPr id="1420" name="Google Shape;12231;p117"/>
                <p:cNvSpPr/>
                <p:nvPr/>
              </p:nvSpPr>
              <p:spPr>
                <a:xfrm>
                  <a:off x="3809668" y="3363399"/>
                  <a:ext cx="7613" cy="761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68" h="968" extrusionOk="0">
                      <a:moveTo>
                        <a:pt x="484" y="0"/>
                      </a:moveTo>
                      <a:cubicBezTo>
                        <a:pt x="206" y="0"/>
                        <a:pt x="0" y="218"/>
                        <a:pt x="0" y="484"/>
                      </a:cubicBezTo>
                      <a:cubicBezTo>
                        <a:pt x="0" y="750"/>
                        <a:pt x="206" y="968"/>
                        <a:pt x="484" y="968"/>
                      </a:cubicBezTo>
                      <a:cubicBezTo>
                        <a:pt x="750" y="968"/>
                        <a:pt x="968" y="750"/>
                        <a:pt x="968" y="484"/>
                      </a:cubicBezTo>
                      <a:cubicBezTo>
                        <a:pt x="968" y="218"/>
                        <a:pt x="750" y="0"/>
                        <a:pt x="484" y="0"/>
                      </a:cubicBezTo>
                      <a:close/>
                    </a:path>
                  </a:pathLst>
                </a:custGeom>
                <a:solidFill>
                  <a:srgbClr val="869FB1"/>
                </a:solidFill>
                <a:ln>
                  <a:solidFill>
                    <a:srgbClr val="BBBB09">
                      <a:alpha val="32000"/>
                    </a:srgbClr>
                  </a:solidFill>
                </a:ln>
              </p:spPr>
              <p:txBody>
                <a:bodyPr spcFirstLastPara="1" wrap="square" lIns="243800" tIns="243800" rIns="243800" bIns="243800" anchor="ctr" anchorCtr="0">
                  <a:noAutofit/>
                </a:bodyPr>
                <a:lstStyle/>
                <a:p>
                  <a:endParaRPr sz="3733"/>
                </a:p>
              </p:txBody>
            </p:sp>
          </p:grpSp>
          <p:grpSp>
            <p:nvGrpSpPr>
              <p:cNvPr id="1383" name="Google Shape;12232;p117"/>
              <p:cNvGrpSpPr/>
              <p:nvPr/>
            </p:nvGrpSpPr>
            <p:grpSpPr>
              <a:xfrm>
                <a:off x="4176909" y="4363221"/>
                <a:ext cx="38924" cy="33316"/>
                <a:chOff x="4176909" y="4363221"/>
                <a:chExt cx="38924" cy="33316"/>
              </a:xfrm>
            </p:grpSpPr>
            <p:sp>
              <p:nvSpPr>
                <p:cNvPr id="1417" name="Google Shape;12233;p117"/>
                <p:cNvSpPr/>
                <p:nvPr/>
              </p:nvSpPr>
              <p:spPr>
                <a:xfrm>
                  <a:off x="4176909" y="4363221"/>
                  <a:ext cx="38924" cy="3331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949" h="4236" extrusionOk="0">
                      <a:moveTo>
                        <a:pt x="2823" y="0"/>
                      </a:moveTo>
                      <a:cubicBezTo>
                        <a:pt x="2301" y="0"/>
                        <a:pt x="1767" y="195"/>
                        <a:pt x="1331" y="631"/>
                      </a:cubicBezTo>
                      <a:cubicBezTo>
                        <a:pt x="1" y="1961"/>
                        <a:pt x="944" y="4236"/>
                        <a:pt x="2831" y="4236"/>
                      </a:cubicBezTo>
                      <a:cubicBezTo>
                        <a:pt x="4005" y="4236"/>
                        <a:pt x="4948" y="3292"/>
                        <a:pt x="4948" y="2119"/>
                      </a:cubicBezTo>
                      <a:cubicBezTo>
                        <a:pt x="4948" y="844"/>
                        <a:pt x="3911" y="0"/>
                        <a:pt x="2823" y="0"/>
                      </a:cubicBezTo>
                      <a:close/>
                    </a:path>
                  </a:pathLst>
                </a:custGeom>
                <a:solidFill>
                  <a:srgbClr val="CFD9E0"/>
                </a:solidFill>
                <a:ln>
                  <a:solidFill>
                    <a:srgbClr val="BBBB09">
                      <a:alpha val="32000"/>
                    </a:srgbClr>
                  </a:solidFill>
                </a:ln>
              </p:spPr>
              <p:txBody>
                <a:bodyPr spcFirstLastPara="1" wrap="square" lIns="243800" tIns="243800" rIns="243800" bIns="243800" anchor="ctr" anchorCtr="0">
                  <a:noAutofit/>
                </a:bodyPr>
                <a:lstStyle/>
                <a:p>
                  <a:endParaRPr sz="3733"/>
                </a:p>
              </p:txBody>
            </p:sp>
            <p:sp>
              <p:nvSpPr>
                <p:cNvPr id="1418" name="Google Shape;12234;p117"/>
                <p:cNvSpPr/>
                <p:nvPr/>
              </p:nvSpPr>
              <p:spPr>
                <a:xfrm>
                  <a:off x="4192230" y="4372934"/>
                  <a:ext cx="13897" cy="1399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67" h="1779" extrusionOk="0">
                      <a:moveTo>
                        <a:pt x="883" y="1"/>
                      </a:moveTo>
                      <a:cubicBezTo>
                        <a:pt x="399" y="1"/>
                        <a:pt x="0" y="400"/>
                        <a:pt x="0" y="896"/>
                      </a:cubicBezTo>
                      <a:cubicBezTo>
                        <a:pt x="0" y="1380"/>
                        <a:pt x="399" y="1779"/>
                        <a:pt x="883" y="1779"/>
                      </a:cubicBezTo>
                      <a:cubicBezTo>
                        <a:pt x="1379" y="1779"/>
                        <a:pt x="1766" y="1380"/>
                        <a:pt x="1766" y="896"/>
                      </a:cubicBezTo>
                      <a:cubicBezTo>
                        <a:pt x="1766" y="400"/>
                        <a:pt x="1379" y="1"/>
                        <a:pt x="883" y="1"/>
                      </a:cubicBezTo>
                      <a:close/>
                    </a:path>
                  </a:pathLst>
                </a:custGeom>
                <a:solidFill>
                  <a:srgbClr val="869FB1"/>
                </a:solidFill>
                <a:ln>
                  <a:solidFill>
                    <a:srgbClr val="BBBB09">
                      <a:alpha val="32000"/>
                    </a:srgbClr>
                  </a:solidFill>
                </a:ln>
              </p:spPr>
              <p:txBody>
                <a:bodyPr spcFirstLastPara="1" wrap="square" lIns="243800" tIns="243800" rIns="243800" bIns="243800" anchor="ctr" anchorCtr="0">
                  <a:noAutofit/>
                </a:bodyPr>
                <a:lstStyle/>
                <a:p>
                  <a:endParaRPr sz="3733"/>
                </a:p>
              </p:txBody>
            </p:sp>
          </p:grpSp>
          <p:grpSp>
            <p:nvGrpSpPr>
              <p:cNvPr id="1384" name="Google Shape;12235;p117"/>
              <p:cNvGrpSpPr/>
              <p:nvPr/>
            </p:nvGrpSpPr>
            <p:grpSpPr>
              <a:xfrm>
                <a:off x="4226191" y="4007660"/>
                <a:ext cx="33560" cy="28770"/>
                <a:chOff x="4226191" y="4007660"/>
                <a:chExt cx="33560" cy="28770"/>
              </a:xfrm>
            </p:grpSpPr>
            <p:sp>
              <p:nvSpPr>
                <p:cNvPr id="1415" name="Google Shape;12236;p117"/>
                <p:cNvSpPr/>
                <p:nvPr/>
              </p:nvSpPr>
              <p:spPr>
                <a:xfrm>
                  <a:off x="4226191" y="4007660"/>
                  <a:ext cx="33560" cy="2877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267" h="3658" extrusionOk="0">
                      <a:moveTo>
                        <a:pt x="2427" y="1"/>
                      </a:moveTo>
                      <a:cubicBezTo>
                        <a:pt x="1980" y="1"/>
                        <a:pt x="1524" y="167"/>
                        <a:pt x="1150" y="537"/>
                      </a:cubicBezTo>
                      <a:cubicBezTo>
                        <a:pt x="1" y="1686"/>
                        <a:pt x="811" y="3645"/>
                        <a:pt x="2444" y="3658"/>
                      </a:cubicBezTo>
                      <a:cubicBezTo>
                        <a:pt x="3436" y="3645"/>
                        <a:pt x="4259" y="2835"/>
                        <a:pt x="4259" y="1843"/>
                      </a:cubicBezTo>
                      <a:cubicBezTo>
                        <a:pt x="4267" y="736"/>
                        <a:pt x="3369" y="1"/>
                        <a:pt x="2427" y="1"/>
                      </a:cubicBezTo>
                      <a:close/>
                    </a:path>
                  </a:pathLst>
                </a:custGeom>
                <a:solidFill>
                  <a:srgbClr val="CFD9E0"/>
                </a:solidFill>
                <a:ln>
                  <a:solidFill>
                    <a:srgbClr val="BBBB09">
                      <a:alpha val="32000"/>
                    </a:srgbClr>
                  </a:solidFill>
                </a:ln>
              </p:spPr>
              <p:txBody>
                <a:bodyPr spcFirstLastPara="1" wrap="square" lIns="243800" tIns="243800" rIns="243800" bIns="243800" anchor="ctr" anchorCtr="0">
                  <a:noAutofit/>
                </a:bodyPr>
                <a:lstStyle/>
                <a:p>
                  <a:endParaRPr sz="3733"/>
                </a:p>
              </p:txBody>
            </p:sp>
            <p:sp>
              <p:nvSpPr>
                <p:cNvPr id="1416" name="Google Shape;12237;p117"/>
                <p:cNvSpPr/>
                <p:nvPr/>
              </p:nvSpPr>
              <p:spPr>
                <a:xfrm>
                  <a:off x="4239129" y="4017397"/>
                  <a:ext cx="10948" cy="938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92" h="1193" extrusionOk="0">
                      <a:moveTo>
                        <a:pt x="787" y="0"/>
                      </a:moveTo>
                      <a:cubicBezTo>
                        <a:pt x="267" y="0"/>
                        <a:pt x="1" y="641"/>
                        <a:pt x="376" y="1016"/>
                      </a:cubicBezTo>
                      <a:cubicBezTo>
                        <a:pt x="497" y="1138"/>
                        <a:pt x="647" y="1192"/>
                        <a:pt x="794" y="1192"/>
                      </a:cubicBezTo>
                      <a:cubicBezTo>
                        <a:pt x="1099" y="1192"/>
                        <a:pt x="1392" y="957"/>
                        <a:pt x="1392" y="605"/>
                      </a:cubicBezTo>
                      <a:cubicBezTo>
                        <a:pt x="1392" y="266"/>
                        <a:pt x="1126" y="0"/>
                        <a:pt x="787" y="0"/>
                      </a:cubicBezTo>
                      <a:close/>
                    </a:path>
                  </a:pathLst>
                </a:custGeom>
                <a:solidFill>
                  <a:srgbClr val="869FB1"/>
                </a:solidFill>
                <a:ln>
                  <a:solidFill>
                    <a:srgbClr val="BBBB09">
                      <a:alpha val="32000"/>
                    </a:srgbClr>
                  </a:solidFill>
                </a:ln>
              </p:spPr>
              <p:txBody>
                <a:bodyPr spcFirstLastPara="1" wrap="square" lIns="243800" tIns="243800" rIns="243800" bIns="243800" anchor="ctr" anchorCtr="0">
                  <a:noAutofit/>
                </a:bodyPr>
                <a:lstStyle/>
                <a:p>
                  <a:endParaRPr sz="3733"/>
                </a:p>
              </p:txBody>
            </p:sp>
          </p:grpSp>
          <p:grpSp>
            <p:nvGrpSpPr>
              <p:cNvPr id="1385" name="Google Shape;12238;p117"/>
              <p:cNvGrpSpPr/>
              <p:nvPr/>
            </p:nvGrpSpPr>
            <p:grpSpPr>
              <a:xfrm>
                <a:off x="3597785" y="3377045"/>
                <a:ext cx="33591" cy="28699"/>
                <a:chOff x="3597785" y="3377045"/>
                <a:chExt cx="33591" cy="28699"/>
              </a:xfrm>
            </p:grpSpPr>
            <p:sp>
              <p:nvSpPr>
                <p:cNvPr id="1413" name="Google Shape;12239;p117"/>
                <p:cNvSpPr/>
                <p:nvPr/>
              </p:nvSpPr>
              <p:spPr>
                <a:xfrm>
                  <a:off x="3597785" y="3377045"/>
                  <a:ext cx="33591" cy="2869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271" h="3649" extrusionOk="0">
                      <a:moveTo>
                        <a:pt x="2428" y="0"/>
                      </a:moveTo>
                      <a:cubicBezTo>
                        <a:pt x="1979" y="0"/>
                        <a:pt x="1522" y="167"/>
                        <a:pt x="1150" y="539"/>
                      </a:cubicBezTo>
                      <a:cubicBezTo>
                        <a:pt x="0" y="1676"/>
                        <a:pt x="811" y="3648"/>
                        <a:pt x="2444" y="3648"/>
                      </a:cubicBezTo>
                      <a:cubicBezTo>
                        <a:pt x="3448" y="3648"/>
                        <a:pt x="4259" y="2826"/>
                        <a:pt x="4271" y="1822"/>
                      </a:cubicBezTo>
                      <a:cubicBezTo>
                        <a:pt x="4262" y="726"/>
                        <a:pt x="3364" y="0"/>
                        <a:pt x="2428" y="0"/>
                      </a:cubicBezTo>
                      <a:close/>
                    </a:path>
                  </a:pathLst>
                </a:custGeom>
                <a:solidFill>
                  <a:srgbClr val="CFD9E0"/>
                </a:solidFill>
                <a:ln>
                  <a:solidFill>
                    <a:srgbClr val="BBBB09">
                      <a:alpha val="32000"/>
                    </a:srgbClr>
                  </a:solidFill>
                </a:ln>
              </p:spPr>
              <p:txBody>
                <a:bodyPr spcFirstLastPara="1" wrap="square" lIns="243800" tIns="243800" rIns="243800" bIns="243800" anchor="ctr" anchorCtr="0">
                  <a:noAutofit/>
                </a:bodyPr>
                <a:lstStyle/>
                <a:p>
                  <a:endParaRPr sz="3733"/>
                </a:p>
              </p:txBody>
            </p:sp>
            <p:sp>
              <p:nvSpPr>
                <p:cNvPr id="1414" name="Google Shape;12240;p117"/>
                <p:cNvSpPr/>
                <p:nvPr/>
              </p:nvSpPr>
              <p:spPr>
                <a:xfrm>
                  <a:off x="3612343" y="3386703"/>
                  <a:ext cx="9328" cy="93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86" h="1187" extrusionOk="0">
                      <a:moveTo>
                        <a:pt x="593" y="1"/>
                      </a:moveTo>
                      <a:cubicBezTo>
                        <a:pt x="266" y="1"/>
                        <a:pt x="0" y="267"/>
                        <a:pt x="0" y="594"/>
                      </a:cubicBezTo>
                      <a:cubicBezTo>
                        <a:pt x="0" y="920"/>
                        <a:pt x="266" y="1186"/>
                        <a:pt x="593" y="1186"/>
                      </a:cubicBezTo>
                      <a:cubicBezTo>
                        <a:pt x="920" y="1186"/>
                        <a:pt x="1186" y="920"/>
                        <a:pt x="1186" y="594"/>
                      </a:cubicBezTo>
                      <a:cubicBezTo>
                        <a:pt x="1186" y="267"/>
                        <a:pt x="920" y="1"/>
                        <a:pt x="593" y="1"/>
                      </a:cubicBezTo>
                      <a:close/>
                    </a:path>
                  </a:pathLst>
                </a:custGeom>
                <a:solidFill>
                  <a:srgbClr val="869FB1"/>
                </a:solidFill>
                <a:ln>
                  <a:solidFill>
                    <a:srgbClr val="BBBB09">
                      <a:alpha val="32000"/>
                    </a:srgbClr>
                  </a:solidFill>
                </a:ln>
              </p:spPr>
              <p:txBody>
                <a:bodyPr spcFirstLastPara="1" wrap="square" lIns="243800" tIns="243800" rIns="243800" bIns="243800" anchor="ctr" anchorCtr="0">
                  <a:noAutofit/>
                </a:bodyPr>
                <a:lstStyle/>
                <a:p>
                  <a:endParaRPr sz="3733"/>
                </a:p>
              </p:txBody>
            </p:sp>
          </p:grpSp>
          <p:grpSp>
            <p:nvGrpSpPr>
              <p:cNvPr id="1386" name="Google Shape;12241;p117"/>
              <p:cNvGrpSpPr/>
              <p:nvPr/>
            </p:nvGrpSpPr>
            <p:grpSpPr>
              <a:xfrm>
                <a:off x="3887870" y="3669796"/>
                <a:ext cx="33591" cy="28692"/>
                <a:chOff x="3887870" y="3669796"/>
                <a:chExt cx="33591" cy="28692"/>
              </a:xfrm>
            </p:grpSpPr>
            <p:sp>
              <p:nvSpPr>
                <p:cNvPr id="1411" name="Google Shape;12242;p117"/>
                <p:cNvSpPr/>
                <p:nvPr/>
              </p:nvSpPr>
              <p:spPr>
                <a:xfrm>
                  <a:off x="3887870" y="3669796"/>
                  <a:ext cx="33591" cy="2869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271" h="3648" extrusionOk="0">
                      <a:moveTo>
                        <a:pt x="2431" y="0"/>
                      </a:moveTo>
                      <a:cubicBezTo>
                        <a:pt x="1981" y="0"/>
                        <a:pt x="1522" y="167"/>
                        <a:pt x="1150" y="539"/>
                      </a:cubicBezTo>
                      <a:cubicBezTo>
                        <a:pt x="1" y="1676"/>
                        <a:pt x="823" y="3648"/>
                        <a:pt x="2444" y="3648"/>
                      </a:cubicBezTo>
                      <a:cubicBezTo>
                        <a:pt x="3448" y="3648"/>
                        <a:pt x="4271" y="2825"/>
                        <a:pt x="4271" y="1821"/>
                      </a:cubicBezTo>
                      <a:cubicBezTo>
                        <a:pt x="4271" y="725"/>
                        <a:pt x="3370" y="0"/>
                        <a:pt x="2431" y="0"/>
                      </a:cubicBezTo>
                      <a:close/>
                    </a:path>
                  </a:pathLst>
                </a:custGeom>
                <a:solidFill>
                  <a:srgbClr val="CFD9E0"/>
                </a:solidFill>
                <a:ln>
                  <a:solidFill>
                    <a:srgbClr val="BBBB09">
                      <a:alpha val="32000"/>
                    </a:srgbClr>
                  </a:solidFill>
                </a:ln>
              </p:spPr>
              <p:txBody>
                <a:bodyPr spcFirstLastPara="1" wrap="square" lIns="243800" tIns="243800" rIns="243800" bIns="243800" anchor="ctr" anchorCtr="0">
                  <a:noAutofit/>
                </a:bodyPr>
                <a:lstStyle/>
                <a:p>
                  <a:endParaRPr sz="3733"/>
                </a:p>
              </p:txBody>
            </p:sp>
            <p:sp>
              <p:nvSpPr>
                <p:cNvPr id="1412" name="Google Shape;12243;p117"/>
                <p:cNvSpPr/>
                <p:nvPr/>
              </p:nvSpPr>
              <p:spPr>
                <a:xfrm>
                  <a:off x="3902428" y="3679454"/>
                  <a:ext cx="9422" cy="932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8" h="1186" extrusionOk="0">
                      <a:moveTo>
                        <a:pt x="593" y="1"/>
                      </a:moveTo>
                      <a:cubicBezTo>
                        <a:pt x="266" y="1"/>
                        <a:pt x="0" y="267"/>
                        <a:pt x="0" y="593"/>
                      </a:cubicBezTo>
                      <a:cubicBezTo>
                        <a:pt x="0" y="920"/>
                        <a:pt x="266" y="1186"/>
                        <a:pt x="593" y="1186"/>
                      </a:cubicBezTo>
                      <a:cubicBezTo>
                        <a:pt x="932" y="1186"/>
                        <a:pt x="1198" y="920"/>
                        <a:pt x="1198" y="593"/>
                      </a:cubicBezTo>
                      <a:cubicBezTo>
                        <a:pt x="1198" y="267"/>
                        <a:pt x="932" y="1"/>
                        <a:pt x="593" y="1"/>
                      </a:cubicBezTo>
                      <a:close/>
                    </a:path>
                  </a:pathLst>
                </a:custGeom>
                <a:solidFill>
                  <a:srgbClr val="869FB1"/>
                </a:solidFill>
                <a:ln>
                  <a:solidFill>
                    <a:srgbClr val="BBBB09">
                      <a:alpha val="32000"/>
                    </a:srgbClr>
                  </a:solidFill>
                </a:ln>
              </p:spPr>
              <p:txBody>
                <a:bodyPr spcFirstLastPara="1" wrap="square" lIns="243800" tIns="243800" rIns="243800" bIns="243800" anchor="ctr" anchorCtr="0">
                  <a:noAutofit/>
                </a:bodyPr>
                <a:lstStyle/>
                <a:p>
                  <a:endParaRPr sz="3733"/>
                </a:p>
              </p:txBody>
            </p:sp>
          </p:grpSp>
          <p:grpSp>
            <p:nvGrpSpPr>
              <p:cNvPr id="1387" name="Google Shape;12244;p117"/>
              <p:cNvGrpSpPr/>
              <p:nvPr/>
            </p:nvGrpSpPr>
            <p:grpSpPr>
              <a:xfrm>
                <a:off x="3818320" y="3481625"/>
                <a:ext cx="33497" cy="28770"/>
                <a:chOff x="3818320" y="3481625"/>
                <a:chExt cx="33497" cy="28770"/>
              </a:xfrm>
            </p:grpSpPr>
            <p:sp>
              <p:nvSpPr>
                <p:cNvPr id="1409" name="Google Shape;12245;p117"/>
                <p:cNvSpPr/>
                <p:nvPr/>
              </p:nvSpPr>
              <p:spPr>
                <a:xfrm>
                  <a:off x="3818320" y="3481625"/>
                  <a:ext cx="33497" cy="2877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259" h="3658" extrusionOk="0">
                      <a:moveTo>
                        <a:pt x="2421" y="1"/>
                      </a:moveTo>
                      <a:cubicBezTo>
                        <a:pt x="1975" y="1"/>
                        <a:pt x="1520" y="166"/>
                        <a:pt x="1150" y="537"/>
                      </a:cubicBezTo>
                      <a:cubicBezTo>
                        <a:pt x="1" y="1686"/>
                        <a:pt x="811" y="3658"/>
                        <a:pt x="2432" y="3658"/>
                      </a:cubicBezTo>
                      <a:cubicBezTo>
                        <a:pt x="3448" y="3658"/>
                        <a:pt x="4259" y="2835"/>
                        <a:pt x="4259" y="1831"/>
                      </a:cubicBezTo>
                      <a:cubicBezTo>
                        <a:pt x="4259" y="732"/>
                        <a:pt x="3359" y="1"/>
                        <a:pt x="2421" y="1"/>
                      </a:cubicBezTo>
                      <a:close/>
                    </a:path>
                  </a:pathLst>
                </a:custGeom>
                <a:solidFill>
                  <a:srgbClr val="CFD9E0"/>
                </a:solidFill>
                <a:ln>
                  <a:solidFill>
                    <a:srgbClr val="BBBB09">
                      <a:alpha val="32000"/>
                    </a:srgbClr>
                  </a:solidFill>
                </a:ln>
              </p:spPr>
              <p:txBody>
                <a:bodyPr spcFirstLastPara="1" wrap="square" lIns="243800" tIns="243800" rIns="243800" bIns="243800" anchor="ctr" anchorCtr="0">
                  <a:noAutofit/>
                </a:bodyPr>
                <a:lstStyle/>
                <a:p>
                  <a:endParaRPr sz="3733"/>
                </a:p>
              </p:txBody>
            </p:sp>
            <p:sp>
              <p:nvSpPr>
                <p:cNvPr id="1410" name="Google Shape;12246;p117"/>
                <p:cNvSpPr/>
                <p:nvPr/>
              </p:nvSpPr>
              <p:spPr>
                <a:xfrm>
                  <a:off x="3831258" y="3491362"/>
                  <a:ext cx="10956" cy="93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93" h="1192" extrusionOk="0">
                      <a:moveTo>
                        <a:pt x="787" y="0"/>
                      </a:moveTo>
                      <a:cubicBezTo>
                        <a:pt x="267" y="0"/>
                        <a:pt x="1" y="641"/>
                        <a:pt x="376" y="1016"/>
                      </a:cubicBezTo>
                      <a:cubicBezTo>
                        <a:pt x="497" y="1137"/>
                        <a:pt x="646" y="1192"/>
                        <a:pt x="792" y="1192"/>
                      </a:cubicBezTo>
                      <a:cubicBezTo>
                        <a:pt x="1098" y="1192"/>
                        <a:pt x="1392" y="953"/>
                        <a:pt x="1392" y="593"/>
                      </a:cubicBezTo>
                      <a:cubicBezTo>
                        <a:pt x="1392" y="266"/>
                        <a:pt x="1126" y="0"/>
                        <a:pt x="787" y="0"/>
                      </a:cubicBezTo>
                      <a:close/>
                    </a:path>
                  </a:pathLst>
                </a:custGeom>
                <a:solidFill>
                  <a:srgbClr val="869FB1"/>
                </a:solidFill>
                <a:ln>
                  <a:solidFill>
                    <a:srgbClr val="BBBB09">
                      <a:alpha val="32000"/>
                    </a:srgbClr>
                  </a:solidFill>
                </a:ln>
              </p:spPr>
              <p:txBody>
                <a:bodyPr spcFirstLastPara="1" wrap="square" lIns="243800" tIns="243800" rIns="243800" bIns="243800" anchor="ctr" anchorCtr="0">
                  <a:noAutofit/>
                </a:bodyPr>
                <a:lstStyle/>
                <a:p>
                  <a:endParaRPr sz="3733"/>
                </a:p>
              </p:txBody>
            </p:sp>
          </p:grpSp>
          <p:grpSp>
            <p:nvGrpSpPr>
              <p:cNvPr id="1388" name="Google Shape;12247;p117"/>
              <p:cNvGrpSpPr/>
              <p:nvPr/>
            </p:nvGrpSpPr>
            <p:grpSpPr>
              <a:xfrm>
                <a:off x="4278139" y="4120948"/>
                <a:ext cx="37492" cy="32129"/>
                <a:chOff x="4278139" y="4120948"/>
                <a:chExt cx="37492" cy="32129"/>
              </a:xfrm>
            </p:grpSpPr>
            <p:sp>
              <p:nvSpPr>
                <p:cNvPr id="1407" name="Google Shape;12248;p117"/>
                <p:cNvSpPr/>
                <p:nvPr/>
              </p:nvSpPr>
              <p:spPr>
                <a:xfrm>
                  <a:off x="4278139" y="4120948"/>
                  <a:ext cx="37492" cy="3212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767" h="4085" extrusionOk="0">
                      <a:moveTo>
                        <a:pt x="2708" y="0"/>
                      </a:moveTo>
                      <a:cubicBezTo>
                        <a:pt x="2207" y="0"/>
                        <a:pt x="1697" y="186"/>
                        <a:pt x="1283" y="600"/>
                      </a:cubicBezTo>
                      <a:cubicBezTo>
                        <a:pt x="1" y="1895"/>
                        <a:pt x="908" y="4084"/>
                        <a:pt x="2722" y="4084"/>
                      </a:cubicBezTo>
                      <a:cubicBezTo>
                        <a:pt x="3847" y="4084"/>
                        <a:pt x="4755" y="3177"/>
                        <a:pt x="4767" y="2052"/>
                      </a:cubicBezTo>
                      <a:cubicBezTo>
                        <a:pt x="4767" y="815"/>
                        <a:pt x="3758" y="0"/>
                        <a:pt x="2708" y="0"/>
                      </a:cubicBezTo>
                      <a:close/>
                    </a:path>
                  </a:pathLst>
                </a:custGeom>
                <a:solidFill>
                  <a:srgbClr val="CFD9E0"/>
                </a:solidFill>
                <a:ln>
                  <a:solidFill>
                    <a:srgbClr val="BBBB09">
                      <a:alpha val="32000"/>
                    </a:srgbClr>
                  </a:solidFill>
                </a:ln>
              </p:spPr>
              <p:txBody>
                <a:bodyPr spcFirstLastPara="1" wrap="square" lIns="243800" tIns="243800" rIns="243800" bIns="243800" anchor="ctr" anchorCtr="0">
                  <a:noAutofit/>
                </a:bodyPr>
                <a:lstStyle/>
                <a:p>
                  <a:endParaRPr sz="3733"/>
                </a:p>
              </p:txBody>
            </p:sp>
            <p:sp>
              <p:nvSpPr>
                <p:cNvPr id="1408" name="Google Shape;12249;p117"/>
                <p:cNvSpPr/>
                <p:nvPr/>
              </p:nvSpPr>
              <p:spPr>
                <a:xfrm>
                  <a:off x="4290983" y="4130614"/>
                  <a:ext cx="14943" cy="1281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00" h="1629" extrusionOk="0">
                      <a:moveTo>
                        <a:pt x="1089" y="0"/>
                      </a:moveTo>
                      <a:cubicBezTo>
                        <a:pt x="363" y="0"/>
                        <a:pt x="1" y="883"/>
                        <a:pt x="509" y="1391"/>
                      </a:cubicBezTo>
                      <a:cubicBezTo>
                        <a:pt x="673" y="1555"/>
                        <a:pt x="876" y="1629"/>
                        <a:pt x="1076" y="1629"/>
                      </a:cubicBezTo>
                      <a:cubicBezTo>
                        <a:pt x="1495" y="1629"/>
                        <a:pt x="1900" y="1306"/>
                        <a:pt x="1900" y="823"/>
                      </a:cubicBezTo>
                      <a:cubicBezTo>
                        <a:pt x="1900" y="363"/>
                        <a:pt x="1537" y="0"/>
                        <a:pt x="1089" y="0"/>
                      </a:cubicBezTo>
                      <a:close/>
                    </a:path>
                  </a:pathLst>
                </a:custGeom>
                <a:solidFill>
                  <a:srgbClr val="869FB1"/>
                </a:solidFill>
                <a:ln>
                  <a:solidFill>
                    <a:srgbClr val="BBBB09">
                      <a:alpha val="32000"/>
                    </a:srgbClr>
                  </a:solidFill>
                </a:ln>
              </p:spPr>
              <p:txBody>
                <a:bodyPr spcFirstLastPara="1" wrap="square" lIns="243800" tIns="243800" rIns="243800" bIns="243800" anchor="ctr" anchorCtr="0">
                  <a:noAutofit/>
                </a:bodyPr>
                <a:lstStyle/>
                <a:p>
                  <a:endParaRPr sz="3733"/>
                </a:p>
              </p:txBody>
            </p:sp>
          </p:grpSp>
          <p:grpSp>
            <p:nvGrpSpPr>
              <p:cNvPr id="1389" name="Google Shape;12250;p117"/>
              <p:cNvGrpSpPr/>
              <p:nvPr/>
            </p:nvGrpSpPr>
            <p:grpSpPr>
              <a:xfrm>
                <a:off x="4419898" y="3977388"/>
                <a:ext cx="33497" cy="28692"/>
                <a:chOff x="4419898" y="3977388"/>
                <a:chExt cx="33497" cy="28692"/>
              </a:xfrm>
            </p:grpSpPr>
            <p:sp>
              <p:nvSpPr>
                <p:cNvPr id="1405" name="Google Shape;12251;p117"/>
                <p:cNvSpPr/>
                <p:nvPr/>
              </p:nvSpPr>
              <p:spPr>
                <a:xfrm>
                  <a:off x="4419898" y="3977388"/>
                  <a:ext cx="33497" cy="2869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259" h="3648" extrusionOk="0">
                      <a:moveTo>
                        <a:pt x="2426" y="0"/>
                      </a:moveTo>
                      <a:cubicBezTo>
                        <a:pt x="1979" y="0"/>
                        <a:pt x="1522" y="167"/>
                        <a:pt x="1150" y="539"/>
                      </a:cubicBezTo>
                      <a:cubicBezTo>
                        <a:pt x="1" y="1688"/>
                        <a:pt x="811" y="3648"/>
                        <a:pt x="2432" y="3648"/>
                      </a:cubicBezTo>
                      <a:cubicBezTo>
                        <a:pt x="3448" y="3648"/>
                        <a:pt x="4259" y="2837"/>
                        <a:pt x="4259" y="1833"/>
                      </a:cubicBezTo>
                      <a:cubicBezTo>
                        <a:pt x="4259" y="729"/>
                        <a:pt x="3362" y="0"/>
                        <a:pt x="2426" y="0"/>
                      </a:cubicBezTo>
                      <a:close/>
                    </a:path>
                  </a:pathLst>
                </a:custGeom>
                <a:solidFill>
                  <a:srgbClr val="CFD9E0"/>
                </a:solidFill>
                <a:ln>
                  <a:solidFill>
                    <a:srgbClr val="BBBB09">
                      <a:alpha val="32000"/>
                    </a:srgbClr>
                  </a:solidFill>
                </a:ln>
              </p:spPr>
              <p:txBody>
                <a:bodyPr spcFirstLastPara="1" wrap="square" lIns="243800" tIns="243800" rIns="243800" bIns="243800" anchor="ctr" anchorCtr="0">
                  <a:noAutofit/>
                </a:bodyPr>
                <a:lstStyle/>
                <a:p>
                  <a:endParaRPr sz="3733"/>
                </a:p>
              </p:txBody>
            </p:sp>
            <p:sp>
              <p:nvSpPr>
                <p:cNvPr id="1406" name="Google Shape;12252;p117"/>
                <p:cNvSpPr/>
                <p:nvPr/>
              </p:nvSpPr>
              <p:spPr>
                <a:xfrm>
                  <a:off x="4432742" y="3987046"/>
                  <a:ext cx="11042" cy="939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04" h="1195" extrusionOk="0">
                      <a:moveTo>
                        <a:pt x="799" y="0"/>
                      </a:moveTo>
                      <a:cubicBezTo>
                        <a:pt x="267" y="0"/>
                        <a:pt x="1" y="641"/>
                        <a:pt x="376" y="1016"/>
                      </a:cubicBezTo>
                      <a:cubicBezTo>
                        <a:pt x="499" y="1139"/>
                        <a:pt x="650" y="1195"/>
                        <a:pt x="799" y="1195"/>
                      </a:cubicBezTo>
                      <a:cubicBezTo>
                        <a:pt x="1104" y="1195"/>
                        <a:pt x="1396" y="963"/>
                        <a:pt x="1404" y="605"/>
                      </a:cubicBezTo>
                      <a:cubicBezTo>
                        <a:pt x="1404" y="266"/>
                        <a:pt x="1138" y="0"/>
                        <a:pt x="799" y="0"/>
                      </a:cubicBezTo>
                      <a:close/>
                    </a:path>
                  </a:pathLst>
                </a:custGeom>
                <a:solidFill>
                  <a:srgbClr val="869FB1"/>
                </a:solidFill>
                <a:ln>
                  <a:solidFill>
                    <a:srgbClr val="BBBB09">
                      <a:alpha val="32000"/>
                    </a:srgbClr>
                  </a:solidFill>
                </a:ln>
              </p:spPr>
              <p:txBody>
                <a:bodyPr spcFirstLastPara="1" wrap="square" lIns="243800" tIns="243800" rIns="243800" bIns="243800" anchor="ctr" anchorCtr="0">
                  <a:noAutofit/>
                </a:bodyPr>
                <a:lstStyle/>
                <a:p>
                  <a:endParaRPr sz="3733"/>
                </a:p>
              </p:txBody>
            </p:sp>
          </p:grpSp>
          <p:grpSp>
            <p:nvGrpSpPr>
              <p:cNvPr id="1390" name="Google Shape;12253;p117"/>
              <p:cNvGrpSpPr/>
              <p:nvPr/>
            </p:nvGrpSpPr>
            <p:grpSpPr>
              <a:xfrm>
                <a:off x="4158930" y="4034684"/>
                <a:ext cx="33497" cy="28762"/>
                <a:chOff x="4158930" y="4034684"/>
                <a:chExt cx="33497" cy="28762"/>
              </a:xfrm>
            </p:grpSpPr>
            <p:sp>
              <p:nvSpPr>
                <p:cNvPr id="1403" name="Google Shape;12254;p117"/>
                <p:cNvSpPr/>
                <p:nvPr/>
              </p:nvSpPr>
              <p:spPr>
                <a:xfrm>
                  <a:off x="4158930" y="4034684"/>
                  <a:ext cx="33497" cy="2876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259" h="3657" extrusionOk="0">
                      <a:moveTo>
                        <a:pt x="2421" y="0"/>
                      </a:moveTo>
                      <a:cubicBezTo>
                        <a:pt x="1974" y="0"/>
                        <a:pt x="1520" y="166"/>
                        <a:pt x="1149" y="536"/>
                      </a:cubicBezTo>
                      <a:cubicBezTo>
                        <a:pt x="0" y="1685"/>
                        <a:pt x="811" y="3645"/>
                        <a:pt x="2432" y="3657"/>
                      </a:cubicBezTo>
                      <a:cubicBezTo>
                        <a:pt x="3436" y="3645"/>
                        <a:pt x="4258" y="2834"/>
                        <a:pt x="4258" y="1830"/>
                      </a:cubicBezTo>
                      <a:cubicBezTo>
                        <a:pt x="4258" y="732"/>
                        <a:pt x="3358" y="0"/>
                        <a:pt x="2421" y="0"/>
                      </a:cubicBezTo>
                      <a:close/>
                    </a:path>
                  </a:pathLst>
                </a:custGeom>
                <a:solidFill>
                  <a:srgbClr val="CFD9E0"/>
                </a:solidFill>
                <a:ln>
                  <a:solidFill>
                    <a:srgbClr val="BBBB09">
                      <a:alpha val="32000"/>
                    </a:srgbClr>
                  </a:solidFill>
                </a:ln>
              </p:spPr>
              <p:txBody>
                <a:bodyPr spcFirstLastPara="1" wrap="square" lIns="243800" tIns="243800" rIns="243800" bIns="243800" anchor="ctr" anchorCtr="0">
                  <a:noAutofit/>
                </a:bodyPr>
                <a:lstStyle/>
                <a:p>
                  <a:endParaRPr sz="3733"/>
                </a:p>
              </p:txBody>
            </p:sp>
            <p:sp>
              <p:nvSpPr>
                <p:cNvPr id="1404" name="Google Shape;12255;p117"/>
                <p:cNvSpPr/>
                <p:nvPr/>
              </p:nvSpPr>
              <p:spPr>
                <a:xfrm>
                  <a:off x="4173385" y="4044319"/>
                  <a:ext cx="9336" cy="943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87" h="1199" extrusionOk="0">
                      <a:moveTo>
                        <a:pt x="594" y="1"/>
                      </a:moveTo>
                      <a:cubicBezTo>
                        <a:pt x="267" y="1"/>
                        <a:pt x="1" y="279"/>
                        <a:pt x="1" y="605"/>
                      </a:cubicBezTo>
                      <a:cubicBezTo>
                        <a:pt x="1" y="932"/>
                        <a:pt x="267" y="1198"/>
                        <a:pt x="594" y="1198"/>
                      </a:cubicBezTo>
                      <a:cubicBezTo>
                        <a:pt x="920" y="1198"/>
                        <a:pt x="1186" y="932"/>
                        <a:pt x="1186" y="605"/>
                      </a:cubicBezTo>
                      <a:cubicBezTo>
                        <a:pt x="1186" y="279"/>
                        <a:pt x="920" y="1"/>
                        <a:pt x="594" y="1"/>
                      </a:cubicBezTo>
                      <a:close/>
                    </a:path>
                  </a:pathLst>
                </a:custGeom>
                <a:solidFill>
                  <a:srgbClr val="869FB1"/>
                </a:solidFill>
                <a:ln>
                  <a:solidFill>
                    <a:srgbClr val="BBBB09">
                      <a:alpha val="32000"/>
                    </a:srgbClr>
                  </a:solidFill>
                </a:ln>
              </p:spPr>
              <p:txBody>
                <a:bodyPr spcFirstLastPara="1" wrap="square" lIns="243800" tIns="243800" rIns="243800" bIns="243800" anchor="ctr" anchorCtr="0">
                  <a:noAutofit/>
                </a:bodyPr>
                <a:lstStyle/>
                <a:p>
                  <a:endParaRPr sz="3733"/>
                </a:p>
              </p:txBody>
            </p:sp>
          </p:grpSp>
          <p:grpSp>
            <p:nvGrpSpPr>
              <p:cNvPr id="1391" name="Google Shape;12256;p117"/>
              <p:cNvGrpSpPr/>
              <p:nvPr/>
            </p:nvGrpSpPr>
            <p:grpSpPr>
              <a:xfrm>
                <a:off x="4134949" y="3957049"/>
                <a:ext cx="33497" cy="28770"/>
                <a:chOff x="4134949" y="3957049"/>
                <a:chExt cx="33497" cy="28770"/>
              </a:xfrm>
            </p:grpSpPr>
            <p:sp>
              <p:nvSpPr>
                <p:cNvPr id="1401" name="Google Shape;12257;p117"/>
                <p:cNvSpPr/>
                <p:nvPr/>
              </p:nvSpPr>
              <p:spPr>
                <a:xfrm>
                  <a:off x="4134949" y="3957049"/>
                  <a:ext cx="33497" cy="2877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259" h="3658" extrusionOk="0">
                      <a:moveTo>
                        <a:pt x="2421" y="0"/>
                      </a:moveTo>
                      <a:cubicBezTo>
                        <a:pt x="1975" y="0"/>
                        <a:pt x="1520" y="166"/>
                        <a:pt x="1150" y="536"/>
                      </a:cubicBezTo>
                      <a:cubicBezTo>
                        <a:pt x="1" y="1685"/>
                        <a:pt x="811" y="3657"/>
                        <a:pt x="2432" y="3657"/>
                      </a:cubicBezTo>
                      <a:cubicBezTo>
                        <a:pt x="3436" y="3657"/>
                        <a:pt x="4259" y="2834"/>
                        <a:pt x="4259" y="1830"/>
                      </a:cubicBezTo>
                      <a:cubicBezTo>
                        <a:pt x="4259" y="732"/>
                        <a:pt x="3359" y="0"/>
                        <a:pt x="2421" y="0"/>
                      </a:cubicBezTo>
                      <a:close/>
                    </a:path>
                  </a:pathLst>
                </a:custGeom>
                <a:solidFill>
                  <a:srgbClr val="CFD9E0"/>
                </a:solidFill>
                <a:ln>
                  <a:solidFill>
                    <a:srgbClr val="BBBB09">
                      <a:alpha val="32000"/>
                    </a:srgbClr>
                  </a:solidFill>
                </a:ln>
              </p:spPr>
              <p:txBody>
                <a:bodyPr spcFirstLastPara="1" wrap="square" lIns="243800" tIns="243800" rIns="243800" bIns="243800" anchor="ctr" anchorCtr="0">
                  <a:noAutofit/>
                </a:bodyPr>
                <a:lstStyle/>
                <a:p>
                  <a:endParaRPr sz="3733"/>
                </a:p>
              </p:txBody>
            </p:sp>
            <p:sp>
              <p:nvSpPr>
                <p:cNvPr id="1402" name="Google Shape;12258;p117"/>
                <p:cNvSpPr/>
                <p:nvPr/>
              </p:nvSpPr>
              <p:spPr>
                <a:xfrm>
                  <a:off x="4147793" y="3966778"/>
                  <a:ext cx="10956" cy="938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93" h="1193" extrusionOk="0">
                      <a:moveTo>
                        <a:pt x="799" y="1"/>
                      </a:moveTo>
                      <a:cubicBezTo>
                        <a:pt x="267" y="1"/>
                        <a:pt x="1" y="642"/>
                        <a:pt x="376" y="1017"/>
                      </a:cubicBezTo>
                      <a:cubicBezTo>
                        <a:pt x="497" y="1138"/>
                        <a:pt x="646" y="1192"/>
                        <a:pt x="792" y="1192"/>
                      </a:cubicBezTo>
                      <a:cubicBezTo>
                        <a:pt x="1098" y="1192"/>
                        <a:pt x="1392" y="954"/>
                        <a:pt x="1392" y="593"/>
                      </a:cubicBezTo>
                      <a:cubicBezTo>
                        <a:pt x="1392" y="267"/>
                        <a:pt x="1126" y="1"/>
                        <a:pt x="799" y="1"/>
                      </a:cubicBezTo>
                      <a:close/>
                    </a:path>
                  </a:pathLst>
                </a:custGeom>
                <a:solidFill>
                  <a:srgbClr val="869FB1"/>
                </a:solidFill>
                <a:ln>
                  <a:solidFill>
                    <a:srgbClr val="BBBB09">
                      <a:alpha val="32000"/>
                    </a:srgbClr>
                  </a:solidFill>
                </a:ln>
              </p:spPr>
              <p:txBody>
                <a:bodyPr spcFirstLastPara="1" wrap="square" lIns="243800" tIns="243800" rIns="243800" bIns="243800" anchor="ctr" anchorCtr="0">
                  <a:noAutofit/>
                </a:bodyPr>
                <a:lstStyle/>
                <a:p>
                  <a:endParaRPr sz="3733"/>
                </a:p>
              </p:txBody>
            </p:sp>
          </p:grpSp>
          <p:grpSp>
            <p:nvGrpSpPr>
              <p:cNvPr id="1392" name="Google Shape;12259;p117"/>
              <p:cNvGrpSpPr/>
              <p:nvPr/>
            </p:nvGrpSpPr>
            <p:grpSpPr>
              <a:xfrm>
                <a:off x="4193653" y="4184403"/>
                <a:ext cx="43580" cy="37264"/>
                <a:chOff x="4193653" y="4184403"/>
                <a:chExt cx="43580" cy="37264"/>
              </a:xfrm>
            </p:grpSpPr>
            <p:sp>
              <p:nvSpPr>
                <p:cNvPr id="1399" name="Google Shape;12260;p117"/>
                <p:cNvSpPr/>
                <p:nvPr/>
              </p:nvSpPr>
              <p:spPr>
                <a:xfrm>
                  <a:off x="4193653" y="4184403"/>
                  <a:ext cx="43580" cy="3726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541" h="4738" extrusionOk="0">
                      <a:moveTo>
                        <a:pt x="3156" y="1"/>
                      </a:moveTo>
                      <a:cubicBezTo>
                        <a:pt x="2575" y="1"/>
                        <a:pt x="1982" y="216"/>
                        <a:pt x="1501" y="698"/>
                      </a:cubicBezTo>
                      <a:cubicBezTo>
                        <a:pt x="1" y="2185"/>
                        <a:pt x="1065" y="4738"/>
                        <a:pt x="3170" y="4738"/>
                      </a:cubicBezTo>
                      <a:cubicBezTo>
                        <a:pt x="4476" y="4738"/>
                        <a:pt x="5529" y="3673"/>
                        <a:pt x="5541" y="2367"/>
                      </a:cubicBezTo>
                      <a:cubicBezTo>
                        <a:pt x="5541" y="943"/>
                        <a:pt x="4373" y="1"/>
                        <a:pt x="3156" y="1"/>
                      </a:cubicBezTo>
                      <a:close/>
                    </a:path>
                  </a:pathLst>
                </a:custGeom>
                <a:solidFill>
                  <a:srgbClr val="CFD9E0"/>
                </a:solidFill>
                <a:ln>
                  <a:solidFill>
                    <a:srgbClr val="BBBB09">
                      <a:alpha val="32000"/>
                    </a:srgbClr>
                  </a:solidFill>
                </a:ln>
              </p:spPr>
              <p:txBody>
                <a:bodyPr spcFirstLastPara="1" wrap="square" lIns="243800" tIns="243800" rIns="243800" bIns="243800" anchor="ctr" anchorCtr="0">
                  <a:noAutofit/>
                </a:bodyPr>
                <a:lstStyle/>
                <a:p>
                  <a:endParaRPr sz="3733"/>
                </a:p>
              </p:txBody>
            </p:sp>
            <p:sp>
              <p:nvSpPr>
                <p:cNvPr id="1400" name="Google Shape;12261;p117"/>
                <p:cNvSpPr/>
                <p:nvPr/>
              </p:nvSpPr>
              <p:spPr>
                <a:xfrm>
                  <a:off x="4206591" y="4194069"/>
                  <a:ext cx="20944" cy="1794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63" h="2282" extrusionOk="0">
                      <a:moveTo>
                        <a:pt x="1525" y="1"/>
                      </a:moveTo>
                      <a:cubicBezTo>
                        <a:pt x="509" y="1"/>
                        <a:pt x="1" y="1223"/>
                        <a:pt x="714" y="1948"/>
                      </a:cubicBezTo>
                      <a:cubicBezTo>
                        <a:pt x="948" y="2179"/>
                        <a:pt x="1234" y="2282"/>
                        <a:pt x="1514" y="2282"/>
                      </a:cubicBezTo>
                      <a:cubicBezTo>
                        <a:pt x="2101" y="2282"/>
                        <a:pt x="2662" y="1826"/>
                        <a:pt x="2662" y="1138"/>
                      </a:cubicBezTo>
                      <a:cubicBezTo>
                        <a:pt x="2662" y="509"/>
                        <a:pt x="2154" y="1"/>
                        <a:pt x="1525" y="1"/>
                      </a:cubicBezTo>
                      <a:close/>
                    </a:path>
                  </a:pathLst>
                </a:custGeom>
                <a:solidFill>
                  <a:srgbClr val="869FB1"/>
                </a:solidFill>
                <a:ln>
                  <a:solidFill>
                    <a:srgbClr val="BBBB09">
                      <a:alpha val="32000"/>
                    </a:srgbClr>
                  </a:solidFill>
                </a:ln>
              </p:spPr>
              <p:txBody>
                <a:bodyPr spcFirstLastPara="1" wrap="square" lIns="243800" tIns="243800" rIns="243800" bIns="243800" anchor="ctr" anchorCtr="0">
                  <a:noAutofit/>
                </a:bodyPr>
                <a:lstStyle/>
                <a:p>
                  <a:endParaRPr sz="3733"/>
                </a:p>
              </p:txBody>
            </p:sp>
          </p:grpSp>
          <p:grpSp>
            <p:nvGrpSpPr>
              <p:cNvPr id="1393" name="Google Shape;12262;p117"/>
              <p:cNvGrpSpPr/>
              <p:nvPr/>
            </p:nvGrpSpPr>
            <p:grpSpPr>
              <a:xfrm>
                <a:off x="4343600" y="3943844"/>
                <a:ext cx="43580" cy="37312"/>
                <a:chOff x="4343600" y="3943844"/>
                <a:chExt cx="43580" cy="37312"/>
              </a:xfrm>
            </p:grpSpPr>
            <p:sp>
              <p:nvSpPr>
                <p:cNvPr id="1397" name="Google Shape;12263;p117"/>
                <p:cNvSpPr/>
                <p:nvPr/>
              </p:nvSpPr>
              <p:spPr>
                <a:xfrm>
                  <a:off x="4343600" y="3943844"/>
                  <a:ext cx="43580" cy="3731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541" h="4744" extrusionOk="0">
                      <a:moveTo>
                        <a:pt x="3156" y="1"/>
                      </a:moveTo>
                      <a:cubicBezTo>
                        <a:pt x="2574" y="1"/>
                        <a:pt x="1982" y="218"/>
                        <a:pt x="1500" y="703"/>
                      </a:cubicBezTo>
                      <a:cubicBezTo>
                        <a:pt x="0" y="2191"/>
                        <a:pt x="1065" y="4743"/>
                        <a:pt x="3169" y="4743"/>
                      </a:cubicBezTo>
                      <a:cubicBezTo>
                        <a:pt x="4476" y="4731"/>
                        <a:pt x="5528" y="3679"/>
                        <a:pt x="5540" y="2372"/>
                      </a:cubicBezTo>
                      <a:cubicBezTo>
                        <a:pt x="5540" y="949"/>
                        <a:pt x="4373" y="1"/>
                        <a:pt x="3156" y="1"/>
                      </a:cubicBezTo>
                      <a:close/>
                    </a:path>
                  </a:pathLst>
                </a:custGeom>
                <a:solidFill>
                  <a:srgbClr val="CFD9E0"/>
                </a:solidFill>
                <a:ln>
                  <a:solidFill>
                    <a:srgbClr val="BBBB09">
                      <a:alpha val="32000"/>
                    </a:srgbClr>
                  </a:solidFill>
                </a:ln>
              </p:spPr>
              <p:txBody>
                <a:bodyPr spcFirstLastPara="1" wrap="square" lIns="243800" tIns="243800" rIns="243800" bIns="243800" anchor="ctr" anchorCtr="0">
                  <a:noAutofit/>
                </a:bodyPr>
                <a:lstStyle/>
                <a:p>
                  <a:endParaRPr sz="3733"/>
                </a:p>
              </p:txBody>
            </p:sp>
            <p:sp>
              <p:nvSpPr>
                <p:cNvPr id="1398" name="Google Shape;12264;p117"/>
                <p:cNvSpPr/>
                <p:nvPr/>
              </p:nvSpPr>
              <p:spPr>
                <a:xfrm>
                  <a:off x="4359581" y="3953557"/>
                  <a:ext cx="17893" cy="1789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75" h="2275" extrusionOk="0">
                      <a:moveTo>
                        <a:pt x="1137" y="0"/>
                      </a:moveTo>
                      <a:cubicBezTo>
                        <a:pt x="508" y="0"/>
                        <a:pt x="0" y="508"/>
                        <a:pt x="0" y="1137"/>
                      </a:cubicBezTo>
                      <a:cubicBezTo>
                        <a:pt x="0" y="1766"/>
                        <a:pt x="508" y="2274"/>
                        <a:pt x="1137" y="2274"/>
                      </a:cubicBezTo>
                      <a:cubicBezTo>
                        <a:pt x="1766" y="2274"/>
                        <a:pt x="2275" y="1766"/>
                        <a:pt x="2275" y="1137"/>
                      </a:cubicBezTo>
                      <a:cubicBezTo>
                        <a:pt x="2275" y="508"/>
                        <a:pt x="1766" y="0"/>
                        <a:pt x="1137" y="0"/>
                      </a:cubicBezTo>
                      <a:close/>
                    </a:path>
                  </a:pathLst>
                </a:custGeom>
                <a:solidFill>
                  <a:srgbClr val="869FB1"/>
                </a:solidFill>
                <a:ln>
                  <a:solidFill>
                    <a:srgbClr val="BBBB09">
                      <a:alpha val="32000"/>
                    </a:srgbClr>
                  </a:solidFill>
                </a:ln>
              </p:spPr>
              <p:txBody>
                <a:bodyPr spcFirstLastPara="1" wrap="square" lIns="243800" tIns="243800" rIns="243800" bIns="243800" anchor="ctr" anchorCtr="0">
                  <a:noAutofit/>
                </a:bodyPr>
                <a:lstStyle/>
                <a:p>
                  <a:endParaRPr sz="3733"/>
                </a:p>
              </p:txBody>
            </p:sp>
          </p:grpSp>
          <p:grpSp>
            <p:nvGrpSpPr>
              <p:cNvPr id="1394" name="Google Shape;12265;p117"/>
              <p:cNvGrpSpPr/>
              <p:nvPr/>
            </p:nvGrpSpPr>
            <p:grpSpPr>
              <a:xfrm>
                <a:off x="4172339" y="3381693"/>
                <a:ext cx="31499" cy="27001"/>
                <a:chOff x="4172339" y="3381693"/>
                <a:chExt cx="31499" cy="27001"/>
              </a:xfrm>
            </p:grpSpPr>
            <p:sp>
              <p:nvSpPr>
                <p:cNvPr id="1395" name="Google Shape;12266;p117"/>
                <p:cNvSpPr/>
                <p:nvPr/>
              </p:nvSpPr>
              <p:spPr>
                <a:xfrm>
                  <a:off x="4172339" y="3381693"/>
                  <a:ext cx="31499" cy="2700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5" h="3433" extrusionOk="0">
                      <a:moveTo>
                        <a:pt x="2285" y="1"/>
                      </a:moveTo>
                      <a:cubicBezTo>
                        <a:pt x="1866" y="1"/>
                        <a:pt x="1438" y="157"/>
                        <a:pt x="1090" y="505"/>
                      </a:cubicBezTo>
                      <a:cubicBezTo>
                        <a:pt x="1" y="1581"/>
                        <a:pt x="775" y="3420"/>
                        <a:pt x="2299" y="3432"/>
                      </a:cubicBezTo>
                      <a:cubicBezTo>
                        <a:pt x="3243" y="3420"/>
                        <a:pt x="4005" y="2658"/>
                        <a:pt x="4005" y="1714"/>
                      </a:cubicBezTo>
                      <a:cubicBezTo>
                        <a:pt x="4005" y="683"/>
                        <a:pt x="3163" y="1"/>
                        <a:pt x="2285" y="1"/>
                      </a:cubicBezTo>
                      <a:close/>
                    </a:path>
                  </a:pathLst>
                </a:custGeom>
                <a:solidFill>
                  <a:srgbClr val="CFD9E0"/>
                </a:solidFill>
                <a:ln>
                  <a:solidFill>
                    <a:srgbClr val="BBBB09">
                      <a:alpha val="32000"/>
                    </a:srgbClr>
                  </a:solidFill>
                </a:ln>
              </p:spPr>
              <p:txBody>
                <a:bodyPr spcFirstLastPara="1" wrap="square" lIns="243800" tIns="243800" rIns="243800" bIns="243800" anchor="ctr" anchorCtr="0">
                  <a:noAutofit/>
                </a:bodyPr>
                <a:lstStyle/>
                <a:p>
                  <a:endParaRPr sz="3733"/>
                </a:p>
              </p:txBody>
            </p:sp>
            <p:sp>
              <p:nvSpPr>
                <p:cNvPr id="1396" name="Google Shape;12267;p117"/>
                <p:cNvSpPr/>
                <p:nvPr/>
              </p:nvSpPr>
              <p:spPr>
                <a:xfrm>
                  <a:off x="4185285" y="3391367"/>
                  <a:ext cx="8856" cy="760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26" h="967" extrusionOk="0">
                      <a:moveTo>
                        <a:pt x="653" y="1"/>
                      </a:moveTo>
                      <a:cubicBezTo>
                        <a:pt x="218" y="1"/>
                        <a:pt x="0" y="521"/>
                        <a:pt x="302" y="823"/>
                      </a:cubicBezTo>
                      <a:cubicBezTo>
                        <a:pt x="401" y="922"/>
                        <a:pt x="523" y="967"/>
                        <a:pt x="643" y="967"/>
                      </a:cubicBezTo>
                      <a:cubicBezTo>
                        <a:pt x="889" y="967"/>
                        <a:pt x="1125" y="778"/>
                        <a:pt x="1125" y="484"/>
                      </a:cubicBezTo>
                      <a:cubicBezTo>
                        <a:pt x="1125" y="218"/>
                        <a:pt x="919" y="1"/>
                        <a:pt x="653" y="1"/>
                      </a:cubicBezTo>
                      <a:close/>
                    </a:path>
                  </a:pathLst>
                </a:custGeom>
                <a:solidFill>
                  <a:srgbClr val="869FB1"/>
                </a:solidFill>
                <a:ln>
                  <a:solidFill>
                    <a:srgbClr val="BBBB09">
                      <a:alpha val="32000"/>
                    </a:srgbClr>
                  </a:solidFill>
                </a:ln>
              </p:spPr>
              <p:txBody>
                <a:bodyPr spcFirstLastPara="1" wrap="square" lIns="243800" tIns="243800" rIns="243800" bIns="243800" anchor="ctr" anchorCtr="0">
                  <a:noAutofit/>
                </a:bodyPr>
                <a:lstStyle/>
                <a:p>
                  <a:endParaRPr sz="3733"/>
                </a:p>
              </p:txBody>
            </p:sp>
          </p:grpSp>
        </p:grpSp>
      </p:grpSp>
      <p:pic>
        <p:nvPicPr>
          <p:cNvPr id="6" name="Imagen 5">
            <a:extLst>
              <a:ext uri="{FF2B5EF4-FFF2-40B4-BE49-F238E27FC236}">
                <a16:creationId xmlns:a16="http://schemas.microsoft.com/office/drawing/2014/main" id="{1FA4316E-B6DD-3345-BE13-9B038681A163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53877"/>
          <a:stretch/>
        </p:blipFill>
        <p:spPr>
          <a:xfrm>
            <a:off x="21779347" y="10860990"/>
            <a:ext cx="2164715" cy="2431269"/>
          </a:xfrm>
          <a:prstGeom prst="rect">
            <a:avLst/>
          </a:prstGeo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1FA4316E-B6DD-3345-BE13-9B038681A163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r="52314"/>
          <a:stretch/>
        </p:blipFill>
        <p:spPr>
          <a:xfrm>
            <a:off x="643655" y="10860990"/>
            <a:ext cx="2238093" cy="2431269"/>
          </a:xfrm>
          <a:prstGeom prst="rect">
            <a:avLst/>
          </a:prstGeom>
        </p:spPr>
      </p:pic>
      <p:sp>
        <p:nvSpPr>
          <p:cNvPr id="5" name="CuadroTexto 4">
            <a:extLst>
              <a:ext uri="{FF2B5EF4-FFF2-40B4-BE49-F238E27FC236}">
                <a16:creationId xmlns:a16="http://schemas.microsoft.com/office/drawing/2014/main" id="{A4F23F5D-C631-164E-971D-59D6B46631C1}"/>
              </a:ext>
            </a:extLst>
          </p:cNvPr>
          <p:cNvSpPr txBox="1"/>
          <p:nvPr/>
        </p:nvSpPr>
        <p:spPr>
          <a:xfrm>
            <a:off x="9327534" y="3253501"/>
            <a:ext cx="13248853" cy="46887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s-MX" sz="7467" b="1" dirty="0" smtClean="0">
                <a:solidFill>
                  <a:srgbClr val="3A7673"/>
                </a:solidFill>
              </a:rPr>
              <a:t>"</a:t>
            </a:r>
            <a:r>
              <a:rPr lang="es-MX" sz="7467" b="1" dirty="0">
                <a:solidFill>
                  <a:srgbClr val="3A7673"/>
                </a:solidFill>
              </a:rPr>
              <a:t>Equipos de Atención Primaria para la Acción en Salud</a:t>
            </a:r>
            <a:r>
              <a:rPr lang="es-CR" sz="7467" b="1" dirty="0">
                <a:solidFill>
                  <a:srgbClr val="3A7673"/>
                </a:solidFill>
              </a:rPr>
              <a:t>”</a:t>
            </a:r>
          </a:p>
          <a:p>
            <a:pPr algn="ctr"/>
            <a:endParaRPr lang="es-CR" sz="7467" b="1" dirty="0">
              <a:solidFill>
                <a:srgbClr val="3A7673"/>
              </a:solidFill>
            </a:endParaRPr>
          </a:p>
        </p:txBody>
      </p:sp>
      <p:cxnSp>
        <p:nvCxnSpPr>
          <p:cNvPr id="10" name="Conector recto 9"/>
          <p:cNvCxnSpPr/>
          <p:nvPr/>
        </p:nvCxnSpPr>
        <p:spPr>
          <a:xfrm>
            <a:off x="5967846" y="37182885"/>
            <a:ext cx="16984133" cy="0"/>
          </a:xfrm>
          <a:prstGeom prst="line">
            <a:avLst/>
          </a:prstGeom>
          <a:ln w="19050">
            <a:solidFill>
              <a:srgbClr val="D7EB1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ctángulo 10"/>
          <p:cNvSpPr/>
          <p:nvPr/>
        </p:nvSpPr>
        <p:spPr>
          <a:xfrm>
            <a:off x="3082505" y="12335559"/>
            <a:ext cx="1866257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ts val="3200"/>
              </a:spcBef>
              <a:tabLst>
                <a:tab pos="7482934" algn="ctr"/>
                <a:tab pos="14965867" algn="r"/>
              </a:tabLst>
            </a:pPr>
            <a:r>
              <a:rPr lang="es-CR" sz="2400" b="1" dirty="0"/>
              <a:t>¡Compartir el conocimiento para la acción! – </a:t>
            </a:r>
            <a:r>
              <a:rPr lang="en-US" sz="2400" b="1" dirty="0"/>
              <a:t>Sharing Knowledge for action!</a:t>
            </a:r>
            <a:endParaRPr lang="es-CR" sz="2933" b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2" name="Rectángulo 11"/>
          <p:cNvSpPr/>
          <p:nvPr/>
        </p:nvSpPr>
        <p:spPr>
          <a:xfrm>
            <a:off x="10431492" y="12896864"/>
            <a:ext cx="4134465" cy="37965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tabLst>
                <a:tab pos="7482934" algn="ctr"/>
                <a:tab pos="14965867" algn="r"/>
              </a:tabLst>
            </a:pPr>
            <a:r>
              <a:rPr lang="es-CR" sz="1867" dirty="0"/>
              <a:t>e-mail: red.equidadsalud@gmail.com</a:t>
            </a:r>
            <a:endParaRPr lang="es-CR" sz="1867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cxnSp>
        <p:nvCxnSpPr>
          <p:cNvPr id="13" name="Conector recto 12"/>
          <p:cNvCxnSpPr/>
          <p:nvPr/>
        </p:nvCxnSpPr>
        <p:spPr>
          <a:xfrm>
            <a:off x="3996440" y="12789460"/>
            <a:ext cx="16984133" cy="0"/>
          </a:xfrm>
          <a:prstGeom prst="line">
            <a:avLst/>
          </a:prstGeom>
          <a:ln w="19050">
            <a:solidFill>
              <a:srgbClr val="D7EB1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Rectángulo 2"/>
          <p:cNvSpPr/>
          <p:nvPr/>
        </p:nvSpPr>
        <p:spPr>
          <a:xfrm>
            <a:off x="9256826" y="8472792"/>
            <a:ext cx="13030107" cy="201593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r">
              <a:spcAft>
                <a:spcPts val="600"/>
              </a:spcAft>
              <a:buSzPts val="4900"/>
            </a:pPr>
            <a:r>
              <a:rPr lang="es-CR" sz="3600" b="1" dirty="0">
                <a:latin typeface="Tahoma"/>
                <a:ea typeface="Tahoma"/>
                <a:cs typeface="Tahoma"/>
              </a:rPr>
              <a:t>Dra. María del Rocío Sáenz Madrigal</a:t>
            </a:r>
          </a:p>
          <a:p>
            <a:pPr lvl="0" algn="r">
              <a:buSzPts val="4900"/>
            </a:pPr>
            <a:r>
              <a:rPr lang="es-CR" sz="2800" dirty="0">
                <a:latin typeface="Tahoma"/>
                <a:ea typeface="Tahoma"/>
                <a:cs typeface="Tahoma"/>
              </a:rPr>
              <a:t>Exministra de Salud de Costa Rica</a:t>
            </a:r>
          </a:p>
          <a:p>
            <a:pPr lvl="0" algn="r">
              <a:buSzPts val="4900"/>
            </a:pPr>
            <a:r>
              <a:rPr lang="es-CR" sz="2800" dirty="0">
                <a:latin typeface="Tahoma"/>
                <a:ea typeface="Tahoma"/>
                <a:cs typeface="Tahoma"/>
              </a:rPr>
              <a:t>Expresidenta Ejecutiva de la Caja Costarricense de Seguro Social</a:t>
            </a:r>
          </a:p>
          <a:p>
            <a:pPr lvl="0" algn="r">
              <a:buSzPts val="4900"/>
            </a:pPr>
            <a:r>
              <a:rPr lang="es-CR" sz="2800" dirty="0">
                <a:latin typeface="Tahoma"/>
                <a:ea typeface="Tahoma"/>
                <a:cs typeface="Tahoma"/>
              </a:rPr>
              <a:t>Directora Ejecutiva de la Red de las Américas para la Equidad en Salud</a:t>
            </a:r>
          </a:p>
        </p:txBody>
      </p:sp>
    </p:spTree>
    <p:extLst>
      <p:ext uri="{BB962C8B-B14F-4D97-AF65-F5344CB8AC3E}">
        <p14:creationId xmlns:p14="http://schemas.microsoft.com/office/powerpoint/2010/main" val="184103082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1 Título"/>
          <p:cNvSpPr>
            <a:spLocks noGrp="1"/>
          </p:cNvSpPr>
          <p:nvPr>
            <p:ph type="title"/>
          </p:nvPr>
        </p:nvSpPr>
        <p:spPr>
          <a:xfrm>
            <a:off x="1834127" y="1874678"/>
            <a:ext cx="15123835" cy="2335232"/>
          </a:xfrm>
        </p:spPr>
        <p:txBody>
          <a:bodyPr>
            <a:noAutofit/>
          </a:bodyPr>
          <a:lstStyle/>
          <a:p>
            <a:pPr algn="l">
              <a:lnSpc>
                <a:spcPct val="150000"/>
              </a:lnSpc>
            </a:pPr>
            <a:r>
              <a:rPr lang="es-CR" sz="3000" dirty="0">
                <a:solidFill>
                  <a:schemeClr val="accent2">
                    <a:lumMod val="50000"/>
                  </a:schemeClr>
                </a:solidFill>
              </a:rPr>
              <a:t>CCSS PUNTOS DE PARTIDA </a:t>
            </a:r>
            <a:br>
              <a:rPr lang="es-CR" sz="3000" dirty="0">
                <a:solidFill>
                  <a:schemeClr val="accent2">
                    <a:lumMod val="50000"/>
                  </a:schemeClr>
                </a:solidFill>
              </a:rPr>
            </a:br>
            <a:r>
              <a:rPr lang="es-CR" sz="3000" dirty="0">
                <a:solidFill>
                  <a:schemeClr val="accent2">
                    <a:lumMod val="50000"/>
                  </a:schemeClr>
                </a:solidFill>
              </a:rPr>
              <a:t>75 años de una ruta hacia </a:t>
            </a:r>
            <a:r>
              <a:rPr lang="es-CR" sz="3000" dirty="0" smtClean="0">
                <a:solidFill>
                  <a:schemeClr val="accent2">
                    <a:lumMod val="50000"/>
                  </a:schemeClr>
                </a:solidFill>
              </a:rPr>
              <a:t>la </a:t>
            </a:r>
            <a:r>
              <a:rPr lang="es-CR" sz="3000" dirty="0">
                <a:solidFill>
                  <a:schemeClr val="accent2">
                    <a:lumMod val="50000"/>
                  </a:schemeClr>
                </a:solidFill>
              </a:rPr>
              <a:t>Cobertura Universal del Seguro de Salud </a:t>
            </a:r>
            <a:br>
              <a:rPr lang="es-CR" sz="3000" dirty="0">
                <a:solidFill>
                  <a:schemeClr val="accent2">
                    <a:lumMod val="50000"/>
                  </a:schemeClr>
                </a:solidFill>
              </a:rPr>
            </a:br>
            <a:endParaRPr lang="es-CR" sz="3000" dirty="0">
              <a:solidFill>
                <a:schemeClr val="accent2">
                  <a:lumMod val="50000"/>
                </a:schemeClr>
              </a:solidFill>
            </a:endParaRPr>
          </a:p>
        </p:txBody>
      </p:sp>
      <p:graphicFrame>
        <p:nvGraphicFramePr>
          <p:cNvPr id="8" name="2 Gráfico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179040004"/>
              </p:ext>
            </p:extLst>
          </p:nvPr>
        </p:nvGraphicFramePr>
        <p:xfrm>
          <a:off x="1834127" y="4209910"/>
          <a:ext cx="12887193" cy="856023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9" name="4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33253389"/>
              </p:ext>
            </p:extLst>
          </p:nvPr>
        </p:nvGraphicFramePr>
        <p:xfrm>
          <a:off x="16420284" y="4709682"/>
          <a:ext cx="5874328" cy="5879726"/>
        </p:xfrm>
        <a:graphic>
          <a:graphicData uri="http://schemas.openxmlformats.org/drawingml/2006/table">
            <a:tbl>
              <a:tblPr/>
              <a:tblGrid>
                <a:gridCol w="457032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0400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624864">
                <a:tc>
                  <a:txBody>
                    <a:bodyPr/>
                    <a:lstStyle/>
                    <a:p>
                      <a:pPr algn="ctr" fontAlgn="b"/>
                      <a:r>
                        <a:rPr lang="es-CR" sz="20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Condición de Aseguramiento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BBB0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R" sz="20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2014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BBB0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81845">
                <a:tc>
                  <a:txBody>
                    <a:bodyPr/>
                    <a:lstStyle/>
                    <a:p>
                      <a:pPr algn="l" fontAlgn="b"/>
                      <a:endParaRPr lang="es-CR" sz="2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s-CR" sz="2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19911">
                <a:tc>
                  <a:txBody>
                    <a:bodyPr/>
                    <a:lstStyle/>
                    <a:p>
                      <a:pPr algn="l" fontAlgn="b"/>
                      <a:r>
                        <a:rPr lang="es-CR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Asalariados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R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24,5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011870">
                <a:tc>
                  <a:txBody>
                    <a:bodyPr/>
                    <a:lstStyle/>
                    <a:p>
                      <a:pPr algn="l" fontAlgn="b"/>
                      <a:r>
                        <a:rPr lang="es-CR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Independientes, Voluntarios y Convenios Especiales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R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8,9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56787">
                <a:tc>
                  <a:txBody>
                    <a:bodyPr/>
                    <a:lstStyle/>
                    <a:p>
                      <a:pPr algn="l" fontAlgn="b"/>
                      <a:r>
                        <a:rPr lang="es-CR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Asegurados Cuenta del Estado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R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8,6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19911">
                <a:tc>
                  <a:txBody>
                    <a:bodyPr/>
                    <a:lstStyle/>
                    <a:p>
                      <a:pPr algn="l" fontAlgn="b"/>
                      <a:r>
                        <a:rPr lang="es-CR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Pensionados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R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7,4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81391">
                <a:tc>
                  <a:txBody>
                    <a:bodyPr/>
                    <a:lstStyle/>
                    <a:p>
                      <a:pPr algn="l" fontAlgn="b"/>
                      <a:r>
                        <a:rPr lang="es-CR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Beneficiarios Familiares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R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44,2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519911">
                <a:tc>
                  <a:txBody>
                    <a:bodyPr/>
                    <a:lstStyle/>
                    <a:p>
                      <a:pPr algn="l" fontAlgn="b"/>
                      <a:r>
                        <a:rPr lang="es-CR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No Asegurados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R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6,4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81845">
                <a:tc>
                  <a:txBody>
                    <a:bodyPr/>
                    <a:lstStyle/>
                    <a:p>
                      <a:pPr algn="l" fontAlgn="b"/>
                      <a:endParaRPr lang="es-CR" sz="2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s-CR" sz="2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581391">
                <a:tc>
                  <a:txBody>
                    <a:bodyPr/>
                    <a:lstStyle/>
                    <a:p>
                      <a:pPr algn="l" fontAlgn="b"/>
                      <a:r>
                        <a:rPr lang="es-CR" sz="20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Población total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BBB0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R" sz="20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100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BBB0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sp>
        <p:nvSpPr>
          <p:cNvPr id="10" name="6 Rectángulo redondeado"/>
          <p:cNvSpPr/>
          <p:nvPr/>
        </p:nvSpPr>
        <p:spPr>
          <a:xfrm>
            <a:off x="21241501" y="4539556"/>
            <a:ext cx="1108529" cy="6266123"/>
          </a:xfrm>
          <a:prstGeom prst="roundRect">
            <a:avLst/>
          </a:prstGeom>
          <a:noFill/>
          <a:ln w="63500">
            <a:solidFill>
              <a:srgbClr val="3A767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R"/>
          </a:p>
        </p:txBody>
      </p:sp>
      <p:sp>
        <p:nvSpPr>
          <p:cNvPr id="21" name="Google Shape;576;p57"/>
          <p:cNvSpPr/>
          <p:nvPr/>
        </p:nvSpPr>
        <p:spPr>
          <a:xfrm rot="10800000">
            <a:off x="19503734" y="83641"/>
            <a:ext cx="3179620" cy="1197425"/>
          </a:xfrm>
          <a:prstGeom prst="triangle">
            <a:avLst>
              <a:gd name="adj" fmla="val 50000"/>
            </a:avLst>
          </a:prstGeom>
          <a:solidFill>
            <a:srgbClr val="CCCC00"/>
          </a:solidFill>
          <a:ln w="19050" cap="flat" cmpd="sng">
            <a:noFill/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sz="1800"/>
          </a:p>
        </p:txBody>
      </p:sp>
      <p:sp>
        <p:nvSpPr>
          <p:cNvPr id="22" name="Google Shape;576;p57"/>
          <p:cNvSpPr/>
          <p:nvPr/>
        </p:nvSpPr>
        <p:spPr>
          <a:xfrm rot="10800000">
            <a:off x="21093544" y="377104"/>
            <a:ext cx="3179620" cy="1197425"/>
          </a:xfrm>
          <a:prstGeom prst="triangle">
            <a:avLst>
              <a:gd name="adj" fmla="val 50000"/>
            </a:avLst>
          </a:prstGeom>
          <a:solidFill>
            <a:srgbClr val="3A7673"/>
          </a:solidFill>
          <a:ln w="19050" cap="flat" cmpd="sng">
            <a:noFill/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sz="1800"/>
          </a:p>
        </p:txBody>
      </p:sp>
    </p:spTree>
    <p:extLst>
      <p:ext uri="{BB962C8B-B14F-4D97-AF65-F5344CB8AC3E}">
        <p14:creationId xmlns:p14="http://schemas.microsoft.com/office/powerpoint/2010/main" val="190080078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Google Shape;106;p3"/>
          <p:cNvSpPr/>
          <p:nvPr/>
        </p:nvSpPr>
        <p:spPr>
          <a:xfrm>
            <a:off x="6757183" y="607794"/>
            <a:ext cx="10769440" cy="754302"/>
          </a:xfrm>
          <a:prstGeom prst="rect">
            <a:avLst/>
          </a:prstGeom>
          <a:solidFill>
            <a:srgbClr val="3A7673"/>
          </a:solidFill>
          <a:ln>
            <a:noFill/>
          </a:ln>
        </p:spPr>
        <p:txBody>
          <a:bodyPr spcFirstLastPara="1" wrap="square" lIns="50800" tIns="50800" rIns="50800" bIns="50800" anchor="ctr" anchorCtr="0">
            <a:noAutofit/>
          </a:bodyPr>
          <a:lstStyle/>
          <a:p>
            <a:pPr lvl="0" algn="ctr">
              <a:buClr>
                <a:srgbClr val="FFFFFF"/>
              </a:buClr>
              <a:buSzPts val="3200"/>
            </a:pPr>
            <a:r>
              <a:rPr lang="es-CR" sz="3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Helvetica Neue"/>
              </a:rPr>
              <a:t>PRIMER NIVEL DE ATENCIÓN DE LA CCSS</a:t>
            </a:r>
            <a:endParaRPr lang="es-MX" sz="3600" b="1" i="0" u="none" strike="noStrike" cap="none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grpSp>
        <p:nvGrpSpPr>
          <p:cNvPr id="12" name="Google Shape;15886;p137"/>
          <p:cNvGrpSpPr/>
          <p:nvPr/>
        </p:nvGrpSpPr>
        <p:grpSpPr>
          <a:xfrm>
            <a:off x="10949768" y="2949170"/>
            <a:ext cx="2023356" cy="1981549"/>
            <a:chOff x="6679825" y="2693700"/>
            <a:chExt cx="257875" cy="258575"/>
          </a:xfrm>
          <a:solidFill>
            <a:srgbClr val="3A7673"/>
          </a:solidFill>
        </p:grpSpPr>
        <p:sp>
          <p:nvSpPr>
            <p:cNvPr id="13" name="Google Shape;15887;p137"/>
            <p:cNvSpPr/>
            <p:nvPr/>
          </p:nvSpPr>
          <p:spPr>
            <a:xfrm>
              <a:off x="6679825" y="2693700"/>
              <a:ext cx="257875" cy="258575"/>
            </a:xfrm>
            <a:custGeom>
              <a:avLst/>
              <a:gdLst/>
              <a:ahLst/>
              <a:cxnLst/>
              <a:rect l="l" t="t" r="r" b="b"/>
              <a:pathLst>
                <a:path w="10315" h="10343" extrusionOk="0">
                  <a:moveTo>
                    <a:pt x="5102" y="670"/>
                  </a:moveTo>
                  <a:cubicBezTo>
                    <a:pt x="5604" y="670"/>
                    <a:pt x="6022" y="1088"/>
                    <a:pt x="6022" y="1562"/>
                  </a:cubicBezTo>
                  <a:cubicBezTo>
                    <a:pt x="6022" y="2063"/>
                    <a:pt x="5604" y="2481"/>
                    <a:pt x="5102" y="2481"/>
                  </a:cubicBezTo>
                  <a:cubicBezTo>
                    <a:pt x="4600" y="2481"/>
                    <a:pt x="4182" y="2063"/>
                    <a:pt x="4182" y="1562"/>
                  </a:cubicBezTo>
                  <a:cubicBezTo>
                    <a:pt x="4182" y="1088"/>
                    <a:pt x="4600" y="670"/>
                    <a:pt x="5102" y="670"/>
                  </a:cubicBezTo>
                  <a:close/>
                  <a:moveTo>
                    <a:pt x="1757" y="1896"/>
                  </a:moveTo>
                  <a:cubicBezTo>
                    <a:pt x="2063" y="1896"/>
                    <a:pt x="2342" y="2175"/>
                    <a:pt x="2342" y="2481"/>
                  </a:cubicBezTo>
                  <a:cubicBezTo>
                    <a:pt x="2342" y="2788"/>
                    <a:pt x="2063" y="3067"/>
                    <a:pt x="1757" y="3067"/>
                  </a:cubicBezTo>
                  <a:cubicBezTo>
                    <a:pt x="1422" y="3067"/>
                    <a:pt x="1143" y="2788"/>
                    <a:pt x="1143" y="2481"/>
                  </a:cubicBezTo>
                  <a:cubicBezTo>
                    <a:pt x="1143" y="2119"/>
                    <a:pt x="1422" y="1896"/>
                    <a:pt x="1757" y="1896"/>
                  </a:cubicBezTo>
                  <a:close/>
                  <a:moveTo>
                    <a:pt x="8447" y="1896"/>
                  </a:moveTo>
                  <a:cubicBezTo>
                    <a:pt x="8781" y="1896"/>
                    <a:pt x="9032" y="2175"/>
                    <a:pt x="9032" y="2481"/>
                  </a:cubicBezTo>
                  <a:cubicBezTo>
                    <a:pt x="9032" y="2788"/>
                    <a:pt x="8753" y="3067"/>
                    <a:pt x="8447" y="3067"/>
                  </a:cubicBezTo>
                  <a:cubicBezTo>
                    <a:pt x="8112" y="3067"/>
                    <a:pt x="7834" y="2788"/>
                    <a:pt x="7834" y="2481"/>
                  </a:cubicBezTo>
                  <a:cubicBezTo>
                    <a:pt x="7834" y="2119"/>
                    <a:pt x="8112" y="1896"/>
                    <a:pt x="8447" y="1896"/>
                  </a:cubicBezTo>
                  <a:close/>
                  <a:moveTo>
                    <a:pt x="1701" y="3624"/>
                  </a:moveTo>
                  <a:cubicBezTo>
                    <a:pt x="2370" y="3624"/>
                    <a:pt x="2927" y="4182"/>
                    <a:pt x="2927" y="4851"/>
                  </a:cubicBezTo>
                  <a:lnTo>
                    <a:pt x="2927" y="6412"/>
                  </a:lnTo>
                  <a:cubicBezTo>
                    <a:pt x="2955" y="6635"/>
                    <a:pt x="2816" y="6719"/>
                    <a:pt x="2649" y="6719"/>
                  </a:cubicBezTo>
                  <a:cubicBezTo>
                    <a:pt x="2481" y="6719"/>
                    <a:pt x="2342" y="6858"/>
                    <a:pt x="2342" y="7053"/>
                  </a:cubicBezTo>
                  <a:lnTo>
                    <a:pt x="2342" y="8865"/>
                  </a:lnTo>
                  <a:cubicBezTo>
                    <a:pt x="2342" y="9032"/>
                    <a:pt x="2203" y="9172"/>
                    <a:pt x="2035" y="9172"/>
                  </a:cubicBezTo>
                  <a:lnTo>
                    <a:pt x="1422" y="9172"/>
                  </a:lnTo>
                  <a:cubicBezTo>
                    <a:pt x="1255" y="9172"/>
                    <a:pt x="1116" y="9032"/>
                    <a:pt x="1116" y="8865"/>
                  </a:cubicBezTo>
                  <a:lnTo>
                    <a:pt x="1116" y="7053"/>
                  </a:lnTo>
                  <a:cubicBezTo>
                    <a:pt x="1116" y="6858"/>
                    <a:pt x="976" y="6719"/>
                    <a:pt x="809" y="6719"/>
                  </a:cubicBezTo>
                  <a:cubicBezTo>
                    <a:pt x="642" y="6719"/>
                    <a:pt x="502" y="6579"/>
                    <a:pt x="502" y="6412"/>
                  </a:cubicBezTo>
                  <a:lnTo>
                    <a:pt x="502" y="4851"/>
                  </a:lnTo>
                  <a:cubicBezTo>
                    <a:pt x="502" y="4182"/>
                    <a:pt x="1060" y="3624"/>
                    <a:pt x="1701" y="3624"/>
                  </a:cubicBezTo>
                  <a:close/>
                  <a:moveTo>
                    <a:pt x="8391" y="3624"/>
                  </a:moveTo>
                  <a:cubicBezTo>
                    <a:pt x="9060" y="3624"/>
                    <a:pt x="9618" y="4182"/>
                    <a:pt x="9618" y="4851"/>
                  </a:cubicBezTo>
                  <a:lnTo>
                    <a:pt x="9618" y="6440"/>
                  </a:lnTo>
                  <a:lnTo>
                    <a:pt x="9645" y="6440"/>
                  </a:lnTo>
                  <a:cubicBezTo>
                    <a:pt x="9645" y="6635"/>
                    <a:pt x="9506" y="6774"/>
                    <a:pt x="9339" y="6774"/>
                  </a:cubicBezTo>
                  <a:cubicBezTo>
                    <a:pt x="9172" y="6774"/>
                    <a:pt x="9032" y="6914"/>
                    <a:pt x="9032" y="7081"/>
                  </a:cubicBezTo>
                  <a:lnTo>
                    <a:pt x="9032" y="8893"/>
                  </a:lnTo>
                  <a:cubicBezTo>
                    <a:pt x="9032" y="9060"/>
                    <a:pt x="8893" y="9199"/>
                    <a:pt x="8726" y="9199"/>
                  </a:cubicBezTo>
                  <a:lnTo>
                    <a:pt x="8112" y="9199"/>
                  </a:lnTo>
                  <a:cubicBezTo>
                    <a:pt x="7945" y="9199"/>
                    <a:pt x="7806" y="9060"/>
                    <a:pt x="7806" y="8893"/>
                  </a:cubicBezTo>
                  <a:lnTo>
                    <a:pt x="7806" y="7053"/>
                  </a:lnTo>
                  <a:cubicBezTo>
                    <a:pt x="7806" y="6858"/>
                    <a:pt x="7666" y="6719"/>
                    <a:pt x="7499" y="6719"/>
                  </a:cubicBezTo>
                  <a:cubicBezTo>
                    <a:pt x="7332" y="6719"/>
                    <a:pt x="7192" y="6579"/>
                    <a:pt x="7192" y="6412"/>
                  </a:cubicBezTo>
                  <a:lnTo>
                    <a:pt x="7192" y="4851"/>
                  </a:lnTo>
                  <a:cubicBezTo>
                    <a:pt x="7192" y="4182"/>
                    <a:pt x="7750" y="3624"/>
                    <a:pt x="8391" y="3624"/>
                  </a:cubicBezTo>
                  <a:close/>
                  <a:moveTo>
                    <a:pt x="5381" y="3095"/>
                  </a:moveTo>
                  <a:cubicBezTo>
                    <a:pt x="6077" y="3234"/>
                    <a:pt x="6635" y="3875"/>
                    <a:pt x="6635" y="4600"/>
                  </a:cubicBezTo>
                  <a:lnTo>
                    <a:pt x="6635" y="6440"/>
                  </a:lnTo>
                  <a:cubicBezTo>
                    <a:pt x="6663" y="6635"/>
                    <a:pt x="6523" y="6719"/>
                    <a:pt x="6356" y="6719"/>
                  </a:cubicBezTo>
                  <a:cubicBezTo>
                    <a:pt x="6161" y="6719"/>
                    <a:pt x="6022" y="6858"/>
                    <a:pt x="6022" y="7053"/>
                  </a:cubicBezTo>
                  <a:lnTo>
                    <a:pt x="6022" y="9478"/>
                  </a:lnTo>
                  <a:cubicBezTo>
                    <a:pt x="6022" y="9645"/>
                    <a:pt x="5882" y="9785"/>
                    <a:pt x="5715" y="9785"/>
                  </a:cubicBezTo>
                  <a:lnTo>
                    <a:pt x="4461" y="9785"/>
                  </a:lnTo>
                  <a:cubicBezTo>
                    <a:pt x="4293" y="9785"/>
                    <a:pt x="4154" y="9645"/>
                    <a:pt x="4154" y="9478"/>
                  </a:cubicBezTo>
                  <a:lnTo>
                    <a:pt x="4154" y="7053"/>
                  </a:lnTo>
                  <a:cubicBezTo>
                    <a:pt x="4154" y="6858"/>
                    <a:pt x="4015" y="6719"/>
                    <a:pt x="3847" y="6719"/>
                  </a:cubicBezTo>
                  <a:cubicBezTo>
                    <a:pt x="3652" y="6719"/>
                    <a:pt x="3513" y="6579"/>
                    <a:pt x="3513" y="6412"/>
                  </a:cubicBezTo>
                  <a:lnTo>
                    <a:pt x="3513" y="4851"/>
                  </a:lnTo>
                  <a:lnTo>
                    <a:pt x="3513" y="4600"/>
                  </a:lnTo>
                  <a:cubicBezTo>
                    <a:pt x="3513" y="3875"/>
                    <a:pt x="4043" y="3234"/>
                    <a:pt x="4739" y="3095"/>
                  </a:cubicBezTo>
                  <a:lnTo>
                    <a:pt x="4739" y="5185"/>
                  </a:lnTo>
                  <a:cubicBezTo>
                    <a:pt x="4739" y="5381"/>
                    <a:pt x="4879" y="5520"/>
                    <a:pt x="5046" y="5520"/>
                  </a:cubicBezTo>
                  <a:cubicBezTo>
                    <a:pt x="5241" y="5520"/>
                    <a:pt x="5381" y="5381"/>
                    <a:pt x="5381" y="5185"/>
                  </a:cubicBezTo>
                  <a:lnTo>
                    <a:pt x="5381" y="3095"/>
                  </a:lnTo>
                  <a:close/>
                  <a:moveTo>
                    <a:pt x="5130" y="1"/>
                  </a:moveTo>
                  <a:cubicBezTo>
                    <a:pt x="4293" y="1"/>
                    <a:pt x="3624" y="670"/>
                    <a:pt x="3624" y="1506"/>
                  </a:cubicBezTo>
                  <a:cubicBezTo>
                    <a:pt x="3624" y="1952"/>
                    <a:pt x="3847" y="2370"/>
                    <a:pt x="4154" y="2649"/>
                  </a:cubicBezTo>
                  <a:cubicBezTo>
                    <a:pt x="3736" y="2872"/>
                    <a:pt x="3373" y="3234"/>
                    <a:pt x="3206" y="3652"/>
                  </a:cubicBezTo>
                  <a:cubicBezTo>
                    <a:pt x="3067" y="3485"/>
                    <a:pt x="2900" y="3346"/>
                    <a:pt x="2677" y="3234"/>
                  </a:cubicBezTo>
                  <a:cubicBezTo>
                    <a:pt x="2900" y="3039"/>
                    <a:pt x="3039" y="2732"/>
                    <a:pt x="3039" y="2398"/>
                  </a:cubicBezTo>
                  <a:cubicBezTo>
                    <a:pt x="3039" y="1757"/>
                    <a:pt x="2481" y="1199"/>
                    <a:pt x="1812" y="1199"/>
                  </a:cubicBezTo>
                  <a:cubicBezTo>
                    <a:pt x="1143" y="1199"/>
                    <a:pt x="586" y="1757"/>
                    <a:pt x="586" y="2398"/>
                  </a:cubicBezTo>
                  <a:cubicBezTo>
                    <a:pt x="586" y="2732"/>
                    <a:pt x="725" y="3039"/>
                    <a:pt x="948" y="3234"/>
                  </a:cubicBezTo>
                  <a:cubicBezTo>
                    <a:pt x="391" y="3569"/>
                    <a:pt x="1" y="4154"/>
                    <a:pt x="1" y="4851"/>
                  </a:cubicBezTo>
                  <a:lnTo>
                    <a:pt x="1" y="6412"/>
                  </a:lnTo>
                  <a:cubicBezTo>
                    <a:pt x="1" y="6802"/>
                    <a:pt x="251" y="7137"/>
                    <a:pt x="586" y="7276"/>
                  </a:cubicBezTo>
                  <a:lnTo>
                    <a:pt x="586" y="8865"/>
                  </a:lnTo>
                  <a:cubicBezTo>
                    <a:pt x="586" y="9339"/>
                    <a:pt x="1004" y="9757"/>
                    <a:pt x="1506" y="9757"/>
                  </a:cubicBezTo>
                  <a:lnTo>
                    <a:pt x="2091" y="9757"/>
                  </a:lnTo>
                  <a:cubicBezTo>
                    <a:pt x="2593" y="9757"/>
                    <a:pt x="3011" y="9339"/>
                    <a:pt x="3011" y="8865"/>
                  </a:cubicBezTo>
                  <a:lnTo>
                    <a:pt x="3011" y="7276"/>
                  </a:lnTo>
                  <a:cubicBezTo>
                    <a:pt x="3095" y="7248"/>
                    <a:pt x="3206" y="7192"/>
                    <a:pt x="3318" y="7109"/>
                  </a:cubicBezTo>
                  <a:cubicBezTo>
                    <a:pt x="3429" y="7192"/>
                    <a:pt x="3485" y="7248"/>
                    <a:pt x="3624" y="7276"/>
                  </a:cubicBezTo>
                  <a:lnTo>
                    <a:pt x="3624" y="9450"/>
                  </a:lnTo>
                  <a:cubicBezTo>
                    <a:pt x="3624" y="9924"/>
                    <a:pt x="4043" y="10342"/>
                    <a:pt x="4544" y="10342"/>
                  </a:cubicBezTo>
                  <a:lnTo>
                    <a:pt x="5799" y="10342"/>
                  </a:lnTo>
                  <a:cubicBezTo>
                    <a:pt x="6273" y="10342"/>
                    <a:pt x="6691" y="9924"/>
                    <a:pt x="6691" y="9450"/>
                  </a:cubicBezTo>
                  <a:lnTo>
                    <a:pt x="6691" y="7276"/>
                  </a:lnTo>
                  <a:cubicBezTo>
                    <a:pt x="6802" y="7248"/>
                    <a:pt x="6914" y="7192"/>
                    <a:pt x="6997" y="7109"/>
                  </a:cubicBezTo>
                  <a:cubicBezTo>
                    <a:pt x="7109" y="7192"/>
                    <a:pt x="7192" y="7248"/>
                    <a:pt x="7332" y="7276"/>
                  </a:cubicBezTo>
                  <a:lnTo>
                    <a:pt x="7332" y="8865"/>
                  </a:lnTo>
                  <a:cubicBezTo>
                    <a:pt x="7332" y="9339"/>
                    <a:pt x="7750" y="9757"/>
                    <a:pt x="8224" y="9757"/>
                  </a:cubicBezTo>
                  <a:lnTo>
                    <a:pt x="8809" y="9757"/>
                  </a:lnTo>
                  <a:cubicBezTo>
                    <a:pt x="9311" y="9757"/>
                    <a:pt x="9729" y="9339"/>
                    <a:pt x="9729" y="8865"/>
                  </a:cubicBezTo>
                  <a:lnTo>
                    <a:pt x="9729" y="7276"/>
                  </a:lnTo>
                  <a:cubicBezTo>
                    <a:pt x="10064" y="7137"/>
                    <a:pt x="10314" y="6830"/>
                    <a:pt x="10314" y="6412"/>
                  </a:cubicBezTo>
                  <a:lnTo>
                    <a:pt x="10314" y="4851"/>
                  </a:lnTo>
                  <a:cubicBezTo>
                    <a:pt x="10287" y="4210"/>
                    <a:pt x="9896" y="3596"/>
                    <a:pt x="9339" y="3318"/>
                  </a:cubicBezTo>
                  <a:cubicBezTo>
                    <a:pt x="9562" y="3095"/>
                    <a:pt x="9701" y="2788"/>
                    <a:pt x="9701" y="2481"/>
                  </a:cubicBezTo>
                  <a:cubicBezTo>
                    <a:pt x="9701" y="1812"/>
                    <a:pt x="9144" y="1255"/>
                    <a:pt x="8475" y="1255"/>
                  </a:cubicBezTo>
                  <a:cubicBezTo>
                    <a:pt x="7806" y="1255"/>
                    <a:pt x="7248" y="1812"/>
                    <a:pt x="7248" y="2481"/>
                  </a:cubicBezTo>
                  <a:cubicBezTo>
                    <a:pt x="7248" y="2788"/>
                    <a:pt x="7388" y="3095"/>
                    <a:pt x="7611" y="3318"/>
                  </a:cubicBezTo>
                  <a:cubicBezTo>
                    <a:pt x="7388" y="3429"/>
                    <a:pt x="7220" y="3569"/>
                    <a:pt x="7081" y="3736"/>
                  </a:cubicBezTo>
                  <a:cubicBezTo>
                    <a:pt x="6969" y="3485"/>
                    <a:pt x="6802" y="3290"/>
                    <a:pt x="6635" y="3067"/>
                  </a:cubicBezTo>
                  <a:cubicBezTo>
                    <a:pt x="6496" y="2927"/>
                    <a:pt x="6300" y="2788"/>
                    <a:pt x="6105" y="2677"/>
                  </a:cubicBezTo>
                  <a:cubicBezTo>
                    <a:pt x="6440" y="2370"/>
                    <a:pt x="6663" y="1952"/>
                    <a:pt x="6663" y="1534"/>
                  </a:cubicBezTo>
                  <a:cubicBezTo>
                    <a:pt x="6663" y="1116"/>
                    <a:pt x="6496" y="725"/>
                    <a:pt x="6217" y="447"/>
                  </a:cubicBezTo>
                  <a:cubicBezTo>
                    <a:pt x="5938" y="168"/>
                    <a:pt x="5520" y="1"/>
                    <a:pt x="5130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" name="Google Shape;15888;p137"/>
            <p:cNvSpPr/>
            <p:nvPr/>
          </p:nvSpPr>
          <p:spPr>
            <a:xfrm flipH="1">
              <a:off x="6679825" y="2693700"/>
              <a:ext cx="257875" cy="258575"/>
            </a:xfrm>
            <a:custGeom>
              <a:avLst/>
              <a:gdLst/>
              <a:ahLst/>
              <a:cxnLst/>
              <a:rect l="l" t="t" r="r" b="b"/>
              <a:pathLst>
                <a:path w="10315" h="10343" extrusionOk="0">
                  <a:moveTo>
                    <a:pt x="5102" y="670"/>
                  </a:moveTo>
                  <a:cubicBezTo>
                    <a:pt x="5604" y="670"/>
                    <a:pt x="6022" y="1088"/>
                    <a:pt x="6022" y="1562"/>
                  </a:cubicBezTo>
                  <a:cubicBezTo>
                    <a:pt x="6022" y="2063"/>
                    <a:pt x="5604" y="2481"/>
                    <a:pt x="5102" y="2481"/>
                  </a:cubicBezTo>
                  <a:cubicBezTo>
                    <a:pt x="4600" y="2481"/>
                    <a:pt x="4182" y="2063"/>
                    <a:pt x="4182" y="1562"/>
                  </a:cubicBezTo>
                  <a:cubicBezTo>
                    <a:pt x="4182" y="1088"/>
                    <a:pt x="4600" y="670"/>
                    <a:pt x="5102" y="670"/>
                  </a:cubicBezTo>
                  <a:close/>
                  <a:moveTo>
                    <a:pt x="1757" y="1896"/>
                  </a:moveTo>
                  <a:cubicBezTo>
                    <a:pt x="2063" y="1896"/>
                    <a:pt x="2342" y="2175"/>
                    <a:pt x="2342" y="2481"/>
                  </a:cubicBezTo>
                  <a:cubicBezTo>
                    <a:pt x="2342" y="2788"/>
                    <a:pt x="2063" y="3067"/>
                    <a:pt x="1757" y="3067"/>
                  </a:cubicBezTo>
                  <a:cubicBezTo>
                    <a:pt x="1422" y="3067"/>
                    <a:pt x="1143" y="2788"/>
                    <a:pt x="1143" y="2481"/>
                  </a:cubicBezTo>
                  <a:cubicBezTo>
                    <a:pt x="1143" y="2119"/>
                    <a:pt x="1422" y="1896"/>
                    <a:pt x="1757" y="1896"/>
                  </a:cubicBezTo>
                  <a:close/>
                  <a:moveTo>
                    <a:pt x="8447" y="1896"/>
                  </a:moveTo>
                  <a:cubicBezTo>
                    <a:pt x="8781" y="1896"/>
                    <a:pt x="9032" y="2175"/>
                    <a:pt x="9032" y="2481"/>
                  </a:cubicBezTo>
                  <a:cubicBezTo>
                    <a:pt x="9032" y="2788"/>
                    <a:pt x="8753" y="3067"/>
                    <a:pt x="8447" y="3067"/>
                  </a:cubicBezTo>
                  <a:cubicBezTo>
                    <a:pt x="8112" y="3067"/>
                    <a:pt x="7834" y="2788"/>
                    <a:pt x="7834" y="2481"/>
                  </a:cubicBezTo>
                  <a:cubicBezTo>
                    <a:pt x="7834" y="2119"/>
                    <a:pt x="8112" y="1896"/>
                    <a:pt x="8447" y="1896"/>
                  </a:cubicBezTo>
                  <a:close/>
                  <a:moveTo>
                    <a:pt x="1701" y="3624"/>
                  </a:moveTo>
                  <a:cubicBezTo>
                    <a:pt x="2370" y="3624"/>
                    <a:pt x="2927" y="4182"/>
                    <a:pt x="2927" y="4851"/>
                  </a:cubicBezTo>
                  <a:lnTo>
                    <a:pt x="2927" y="6412"/>
                  </a:lnTo>
                  <a:cubicBezTo>
                    <a:pt x="2955" y="6635"/>
                    <a:pt x="2816" y="6719"/>
                    <a:pt x="2649" y="6719"/>
                  </a:cubicBezTo>
                  <a:cubicBezTo>
                    <a:pt x="2481" y="6719"/>
                    <a:pt x="2342" y="6858"/>
                    <a:pt x="2342" y="7053"/>
                  </a:cubicBezTo>
                  <a:lnTo>
                    <a:pt x="2342" y="8865"/>
                  </a:lnTo>
                  <a:cubicBezTo>
                    <a:pt x="2342" y="9032"/>
                    <a:pt x="2203" y="9172"/>
                    <a:pt x="2035" y="9172"/>
                  </a:cubicBezTo>
                  <a:lnTo>
                    <a:pt x="1422" y="9172"/>
                  </a:lnTo>
                  <a:cubicBezTo>
                    <a:pt x="1255" y="9172"/>
                    <a:pt x="1116" y="9032"/>
                    <a:pt x="1116" y="8865"/>
                  </a:cubicBezTo>
                  <a:lnTo>
                    <a:pt x="1116" y="7053"/>
                  </a:lnTo>
                  <a:cubicBezTo>
                    <a:pt x="1116" y="6858"/>
                    <a:pt x="976" y="6719"/>
                    <a:pt x="809" y="6719"/>
                  </a:cubicBezTo>
                  <a:cubicBezTo>
                    <a:pt x="642" y="6719"/>
                    <a:pt x="502" y="6579"/>
                    <a:pt x="502" y="6412"/>
                  </a:cubicBezTo>
                  <a:lnTo>
                    <a:pt x="502" y="4851"/>
                  </a:lnTo>
                  <a:cubicBezTo>
                    <a:pt x="502" y="4182"/>
                    <a:pt x="1060" y="3624"/>
                    <a:pt x="1701" y="3624"/>
                  </a:cubicBezTo>
                  <a:close/>
                  <a:moveTo>
                    <a:pt x="8391" y="3624"/>
                  </a:moveTo>
                  <a:cubicBezTo>
                    <a:pt x="9060" y="3624"/>
                    <a:pt x="9618" y="4182"/>
                    <a:pt x="9618" y="4851"/>
                  </a:cubicBezTo>
                  <a:lnTo>
                    <a:pt x="9618" y="6440"/>
                  </a:lnTo>
                  <a:lnTo>
                    <a:pt x="9645" y="6440"/>
                  </a:lnTo>
                  <a:cubicBezTo>
                    <a:pt x="9645" y="6635"/>
                    <a:pt x="9506" y="6774"/>
                    <a:pt x="9339" y="6774"/>
                  </a:cubicBezTo>
                  <a:cubicBezTo>
                    <a:pt x="9172" y="6774"/>
                    <a:pt x="9032" y="6914"/>
                    <a:pt x="9032" y="7081"/>
                  </a:cubicBezTo>
                  <a:lnTo>
                    <a:pt x="9032" y="8893"/>
                  </a:lnTo>
                  <a:cubicBezTo>
                    <a:pt x="9032" y="9060"/>
                    <a:pt x="8893" y="9199"/>
                    <a:pt x="8726" y="9199"/>
                  </a:cubicBezTo>
                  <a:lnTo>
                    <a:pt x="8112" y="9199"/>
                  </a:lnTo>
                  <a:cubicBezTo>
                    <a:pt x="7945" y="9199"/>
                    <a:pt x="7806" y="9060"/>
                    <a:pt x="7806" y="8893"/>
                  </a:cubicBezTo>
                  <a:lnTo>
                    <a:pt x="7806" y="7053"/>
                  </a:lnTo>
                  <a:cubicBezTo>
                    <a:pt x="7806" y="6858"/>
                    <a:pt x="7666" y="6719"/>
                    <a:pt x="7499" y="6719"/>
                  </a:cubicBezTo>
                  <a:cubicBezTo>
                    <a:pt x="7332" y="6719"/>
                    <a:pt x="7192" y="6579"/>
                    <a:pt x="7192" y="6412"/>
                  </a:cubicBezTo>
                  <a:lnTo>
                    <a:pt x="7192" y="4851"/>
                  </a:lnTo>
                  <a:cubicBezTo>
                    <a:pt x="7192" y="4182"/>
                    <a:pt x="7750" y="3624"/>
                    <a:pt x="8391" y="3624"/>
                  </a:cubicBezTo>
                  <a:close/>
                  <a:moveTo>
                    <a:pt x="5381" y="3095"/>
                  </a:moveTo>
                  <a:cubicBezTo>
                    <a:pt x="6077" y="3234"/>
                    <a:pt x="6635" y="3875"/>
                    <a:pt x="6635" y="4600"/>
                  </a:cubicBezTo>
                  <a:lnTo>
                    <a:pt x="6635" y="6440"/>
                  </a:lnTo>
                  <a:cubicBezTo>
                    <a:pt x="6663" y="6635"/>
                    <a:pt x="6523" y="6719"/>
                    <a:pt x="6356" y="6719"/>
                  </a:cubicBezTo>
                  <a:cubicBezTo>
                    <a:pt x="6161" y="6719"/>
                    <a:pt x="6022" y="6858"/>
                    <a:pt x="6022" y="7053"/>
                  </a:cubicBezTo>
                  <a:lnTo>
                    <a:pt x="6022" y="9478"/>
                  </a:lnTo>
                  <a:cubicBezTo>
                    <a:pt x="6022" y="9645"/>
                    <a:pt x="5882" y="9785"/>
                    <a:pt x="5715" y="9785"/>
                  </a:cubicBezTo>
                  <a:lnTo>
                    <a:pt x="4461" y="9785"/>
                  </a:lnTo>
                  <a:cubicBezTo>
                    <a:pt x="4293" y="9785"/>
                    <a:pt x="4154" y="9645"/>
                    <a:pt x="4154" y="9478"/>
                  </a:cubicBezTo>
                  <a:lnTo>
                    <a:pt x="4154" y="7053"/>
                  </a:lnTo>
                  <a:cubicBezTo>
                    <a:pt x="4154" y="6858"/>
                    <a:pt x="4015" y="6719"/>
                    <a:pt x="3847" y="6719"/>
                  </a:cubicBezTo>
                  <a:cubicBezTo>
                    <a:pt x="3652" y="6719"/>
                    <a:pt x="3513" y="6579"/>
                    <a:pt x="3513" y="6412"/>
                  </a:cubicBezTo>
                  <a:lnTo>
                    <a:pt x="3513" y="4851"/>
                  </a:lnTo>
                  <a:lnTo>
                    <a:pt x="3513" y="4600"/>
                  </a:lnTo>
                  <a:cubicBezTo>
                    <a:pt x="3513" y="3875"/>
                    <a:pt x="4043" y="3234"/>
                    <a:pt x="4739" y="3095"/>
                  </a:cubicBezTo>
                  <a:lnTo>
                    <a:pt x="4739" y="5185"/>
                  </a:lnTo>
                  <a:cubicBezTo>
                    <a:pt x="4739" y="5381"/>
                    <a:pt x="4879" y="5520"/>
                    <a:pt x="5046" y="5520"/>
                  </a:cubicBezTo>
                  <a:cubicBezTo>
                    <a:pt x="5241" y="5520"/>
                    <a:pt x="5381" y="5381"/>
                    <a:pt x="5381" y="5185"/>
                  </a:cubicBezTo>
                  <a:lnTo>
                    <a:pt x="5381" y="3095"/>
                  </a:lnTo>
                  <a:close/>
                  <a:moveTo>
                    <a:pt x="5130" y="1"/>
                  </a:moveTo>
                  <a:cubicBezTo>
                    <a:pt x="4293" y="1"/>
                    <a:pt x="3624" y="670"/>
                    <a:pt x="3624" y="1506"/>
                  </a:cubicBezTo>
                  <a:cubicBezTo>
                    <a:pt x="3624" y="1952"/>
                    <a:pt x="3847" y="2370"/>
                    <a:pt x="4154" y="2649"/>
                  </a:cubicBezTo>
                  <a:cubicBezTo>
                    <a:pt x="3736" y="2872"/>
                    <a:pt x="3373" y="3234"/>
                    <a:pt x="3206" y="3652"/>
                  </a:cubicBezTo>
                  <a:cubicBezTo>
                    <a:pt x="3067" y="3485"/>
                    <a:pt x="2900" y="3346"/>
                    <a:pt x="2677" y="3234"/>
                  </a:cubicBezTo>
                  <a:cubicBezTo>
                    <a:pt x="2900" y="3039"/>
                    <a:pt x="3039" y="2732"/>
                    <a:pt x="3039" y="2398"/>
                  </a:cubicBezTo>
                  <a:cubicBezTo>
                    <a:pt x="3039" y="1757"/>
                    <a:pt x="2481" y="1199"/>
                    <a:pt x="1812" y="1199"/>
                  </a:cubicBezTo>
                  <a:cubicBezTo>
                    <a:pt x="1143" y="1199"/>
                    <a:pt x="586" y="1757"/>
                    <a:pt x="586" y="2398"/>
                  </a:cubicBezTo>
                  <a:cubicBezTo>
                    <a:pt x="586" y="2732"/>
                    <a:pt x="725" y="3039"/>
                    <a:pt x="948" y="3234"/>
                  </a:cubicBezTo>
                  <a:cubicBezTo>
                    <a:pt x="391" y="3569"/>
                    <a:pt x="1" y="4154"/>
                    <a:pt x="1" y="4851"/>
                  </a:cubicBezTo>
                  <a:lnTo>
                    <a:pt x="1" y="6412"/>
                  </a:lnTo>
                  <a:cubicBezTo>
                    <a:pt x="1" y="6802"/>
                    <a:pt x="251" y="7137"/>
                    <a:pt x="586" y="7276"/>
                  </a:cubicBezTo>
                  <a:lnTo>
                    <a:pt x="586" y="8865"/>
                  </a:lnTo>
                  <a:cubicBezTo>
                    <a:pt x="586" y="9339"/>
                    <a:pt x="1004" y="9757"/>
                    <a:pt x="1506" y="9757"/>
                  </a:cubicBezTo>
                  <a:lnTo>
                    <a:pt x="2091" y="9757"/>
                  </a:lnTo>
                  <a:cubicBezTo>
                    <a:pt x="2593" y="9757"/>
                    <a:pt x="3011" y="9339"/>
                    <a:pt x="3011" y="8865"/>
                  </a:cubicBezTo>
                  <a:lnTo>
                    <a:pt x="3011" y="7276"/>
                  </a:lnTo>
                  <a:cubicBezTo>
                    <a:pt x="3095" y="7248"/>
                    <a:pt x="3206" y="7192"/>
                    <a:pt x="3318" y="7109"/>
                  </a:cubicBezTo>
                  <a:cubicBezTo>
                    <a:pt x="3429" y="7192"/>
                    <a:pt x="3485" y="7248"/>
                    <a:pt x="3624" y="7276"/>
                  </a:cubicBezTo>
                  <a:lnTo>
                    <a:pt x="3624" y="9450"/>
                  </a:lnTo>
                  <a:cubicBezTo>
                    <a:pt x="3624" y="9924"/>
                    <a:pt x="4043" y="10342"/>
                    <a:pt x="4544" y="10342"/>
                  </a:cubicBezTo>
                  <a:lnTo>
                    <a:pt x="5799" y="10342"/>
                  </a:lnTo>
                  <a:cubicBezTo>
                    <a:pt x="6273" y="10342"/>
                    <a:pt x="6691" y="9924"/>
                    <a:pt x="6691" y="9450"/>
                  </a:cubicBezTo>
                  <a:lnTo>
                    <a:pt x="6691" y="7276"/>
                  </a:lnTo>
                  <a:cubicBezTo>
                    <a:pt x="6802" y="7248"/>
                    <a:pt x="6914" y="7192"/>
                    <a:pt x="6997" y="7109"/>
                  </a:cubicBezTo>
                  <a:cubicBezTo>
                    <a:pt x="7109" y="7192"/>
                    <a:pt x="7192" y="7248"/>
                    <a:pt x="7332" y="7276"/>
                  </a:cubicBezTo>
                  <a:lnTo>
                    <a:pt x="7332" y="8865"/>
                  </a:lnTo>
                  <a:cubicBezTo>
                    <a:pt x="7332" y="9339"/>
                    <a:pt x="7750" y="9757"/>
                    <a:pt x="8224" y="9757"/>
                  </a:cubicBezTo>
                  <a:lnTo>
                    <a:pt x="8809" y="9757"/>
                  </a:lnTo>
                  <a:cubicBezTo>
                    <a:pt x="9311" y="9757"/>
                    <a:pt x="9729" y="9339"/>
                    <a:pt x="9729" y="8865"/>
                  </a:cubicBezTo>
                  <a:lnTo>
                    <a:pt x="9729" y="7276"/>
                  </a:lnTo>
                  <a:cubicBezTo>
                    <a:pt x="10064" y="7137"/>
                    <a:pt x="10314" y="6830"/>
                    <a:pt x="10314" y="6412"/>
                  </a:cubicBezTo>
                  <a:lnTo>
                    <a:pt x="10314" y="4851"/>
                  </a:lnTo>
                  <a:cubicBezTo>
                    <a:pt x="10287" y="4210"/>
                    <a:pt x="9896" y="3596"/>
                    <a:pt x="9339" y="3318"/>
                  </a:cubicBezTo>
                  <a:cubicBezTo>
                    <a:pt x="9562" y="3095"/>
                    <a:pt x="9701" y="2788"/>
                    <a:pt x="9701" y="2481"/>
                  </a:cubicBezTo>
                  <a:cubicBezTo>
                    <a:pt x="9701" y="1812"/>
                    <a:pt x="9144" y="1255"/>
                    <a:pt x="8475" y="1255"/>
                  </a:cubicBezTo>
                  <a:cubicBezTo>
                    <a:pt x="7806" y="1255"/>
                    <a:pt x="7248" y="1812"/>
                    <a:pt x="7248" y="2481"/>
                  </a:cubicBezTo>
                  <a:cubicBezTo>
                    <a:pt x="7248" y="2788"/>
                    <a:pt x="7388" y="3095"/>
                    <a:pt x="7611" y="3318"/>
                  </a:cubicBezTo>
                  <a:cubicBezTo>
                    <a:pt x="7388" y="3429"/>
                    <a:pt x="7220" y="3569"/>
                    <a:pt x="7081" y="3736"/>
                  </a:cubicBezTo>
                  <a:cubicBezTo>
                    <a:pt x="6969" y="3485"/>
                    <a:pt x="6802" y="3290"/>
                    <a:pt x="6635" y="3067"/>
                  </a:cubicBezTo>
                  <a:cubicBezTo>
                    <a:pt x="6496" y="2927"/>
                    <a:pt x="6300" y="2788"/>
                    <a:pt x="6105" y="2677"/>
                  </a:cubicBezTo>
                  <a:cubicBezTo>
                    <a:pt x="6440" y="2370"/>
                    <a:pt x="6663" y="1952"/>
                    <a:pt x="6663" y="1534"/>
                  </a:cubicBezTo>
                  <a:cubicBezTo>
                    <a:pt x="6663" y="1116"/>
                    <a:pt x="6496" y="725"/>
                    <a:pt x="6217" y="447"/>
                  </a:cubicBezTo>
                  <a:cubicBezTo>
                    <a:pt x="5938" y="168"/>
                    <a:pt x="5520" y="1"/>
                    <a:pt x="5130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5" name="11 Título"/>
          <p:cNvSpPr>
            <a:spLocks noGrp="1"/>
          </p:cNvSpPr>
          <p:nvPr>
            <p:ph type="title"/>
          </p:nvPr>
        </p:nvSpPr>
        <p:spPr>
          <a:xfrm>
            <a:off x="5691968" y="3406239"/>
            <a:ext cx="10515600" cy="1325563"/>
          </a:xfrm>
        </p:spPr>
        <p:txBody>
          <a:bodyPr/>
          <a:lstStyle/>
          <a:p>
            <a:pPr algn="l"/>
            <a:r>
              <a:rPr lang="es-CR" dirty="0" smtClean="0">
                <a:solidFill>
                  <a:srgbClr val="BBBB09"/>
                </a:solidFill>
              </a:rPr>
              <a:t>104 </a:t>
            </a:r>
            <a:br>
              <a:rPr lang="es-CR" dirty="0" smtClean="0">
                <a:solidFill>
                  <a:srgbClr val="BBBB09"/>
                </a:solidFill>
              </a:rPr>
            </a:br>
            <a:r>
              <a:rPr lang="es-CR" sz="3500" dirty="0" smtClean="0">
                <a:solidFill>
                  <a:srgbClr val="BBBB09"/>
                </a:solidFill>
              </a:rPr>
              <a:t>Áreas de Salud </a:t>
            </a:r>
            <a:endParaRPr lang="es-ES" sz="3500" dirty="0">
              <a:solidFill>
                <a:srgbClr val="BBBB09"/>
              </a:solidFill>
            </a:endParaRPr>
          </a:p>
        </p:txBody>
      </p:sp>
      <p:sp>
        <p:nvSpPr>
          <p:cNvPr id="16" name="11 Título"/>
          <p:cNvSpPr txBox="1">
            <a:spLocks/>
          </p:cNvSpPr>
          <p:nvPr/>
        </p:nvSpPr>
        <p:spPr>
          <a:xfrm>
            <a:off x="13157779" y="3187398"/>
            <a:ext cx="5919909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just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500"/>
              <a:buFont typeface="Helvetica Neue"/>
              <a:buNone/>
              <a:defRPr sz="5200" b="1" i="0" u="none" strike="noStrike" cap="none">
                <a:solidFill>
                  <a:schemeClr val="bg1"/>
                </a:solidFill>
                <a:latin typeface="Arial" pitchFamily="34" charset="0"/>
                <a:ea typeface="Helvetica Neue"/>
                <a:cs typeface="Arial" pitchFamily="34" charset="0"/>
                <a:sym typeface="Helvetica Neue"/>
              </a:defRPr>
            </a:lvl1pPr>
            <a:lvl2pPr marR="0" lvl="1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500"/>
              <a:buFont typeface="Helvetica Neue"/>
              <a:buNone/>
              <a:defRPr sz="85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R="0" lvl="2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500"/>
              <a:buFont typeface="Helvetica Neue"/>
              <a:buNone/>
              <a:defRPr sz="85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R="0" lvl="3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500"/>
              <a:buFont typeface="Helvetica Neue"/>
              <a:buNone/>
              <a:defRPr sz="85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R="0" lvl="4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500"/>
              <a:buFont typeface="Helvetica Neue"/>
              <a:buNone/>
              <a:defRPr sz="85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R="0" lvl="5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500"/>
              <a:buFont typeface="Helvetica Neue"/>
              <a:buNone/>
              <a:defRPr sz="85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R="0" lvl="6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500"/>
              <a:buFont typeface="Helvetica Neue"/>
              <a:buNone/>
              <a:defRPr sz="85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R="0" lvl="7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500"/>
              <a:buFont typeface="Helvetica Neue"/>
              <a:buNone/>
              <a:defRPr sz="85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R="0" lvl="8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500"/>
              <a:buFont typeface="Helvetica Neue"/>
              <a:buNone/>
              <a:defRPr sz="85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 algn="l"/>
            <a:r>
              <a:rPr lang="es-CR" dirty="0" smtClean="0">
                <a:solidFill>
                  <a:srgbClr val="BBBB09"/>
                </a:solidFill>
              </a:rPr>
              <a:t>1042 </a:t>
            </a:r>
          </a:p>
          <a:p>
            <a:pPr algn="l"/>
            <a:r>
              <a:rPr lang="es-CR" sz="3500" dirty="0">
                <a:solidFill>
                  <a:srgbClr val="BBBB09"/>
                </a:solidFill>
              </a:rPr>
              <a:t>Equipos Básicos de Atención Integral en Salud </a:t>
            </a:r>
            <a:endParaRPr lang="es-ES" sz="3500" dirty="0">
              <a:solidFill>
                <a:srgbClr val="BBBB09"/>
              </a:solidFill>
            </a:endParaRPr>
          </a:p>
        </p:txBody>
      </p:sp>
      <p:sp>
        <p:nvSpPr>
          <p:cNvPr id="2" name="Cerrar llave 1"/>
          <p:cNvSpPr/>
          <p:nvPr/>
        </p:nvSpPr>
        <p:spPr>
          <a:xfrm>
            <a:off x="18883724" y="2657028"/>
            <a:ext cx="697991" cy="2730760"/>
          </a:xfrm>
          <a:prstGeom prst="rightBrace">
            <a:avLst>
              <a:gd name="adj1" fmla="val 97808"/>
              <a:gd name="adj2" fmla="val 50000"/>
            </a:avLst>
          </a:prstGeom>
          <a:ln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CR"/>
          </a:p>
        </p:txBody>
      </p:sp>
      <p:sp>
        <p:nvSpPr>
          <p:cNvPr id="17" name="Rectángulo 16"/>
          <p:cNvSpPr/>
          <p:nvPr/>
        </p:nvSpPr>
        <p:spPr>
          <a:xfrm>
            <a:off x="19581715" y="2730192"/>
            <a:ext cx="3303702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s-CR" sz="2800" dirty="0" smtClean="0">
                <a:solidFill>
                  <a:schemeClr val="accent2">
                    <a:lumMod val="50000"/>
                  </a:schemeClr>
                </a:solidFill>
              </a:rPr>
              <a:t>Médico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s-CR" sz="2800" dirty="0" smtClean="0">
                <a:solidFill>
                  <a:schemeClr val="accent2">
                    <a:lumMod val="50000"/>
                  </a:schemeClr>
                </a:solidFill>
              </a:rPr>
              <a:t>Auxiliar enfermería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s-CR" sz="2800" dirty="0" smtClean="0">
                <a:solidFill>
                  <a:schemeClr val="accent2">
                    <a:lumMod val="50000"/>
                  </a:schemeClr>
                </a:solidFill>
              </a:rPr>
              <a:t>ATAP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s-CR" sz="2800" dirty="0" smtClean="0">
                <a:solidFill>
                  <a:schemeClr val="accent2">
                    <a:lumMod val="50000"/>
                  </a:schemeClr>
                </a:solidFill>
              </a:rPr>
              <a:t>Asistente de redes</a:t>
            </a:r>
            <a:endParaRPr lang="es-CR" sz="2800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18" name="Google Shape;106;p3"/>
          <p:cNvSpPr/>
          <p:nvPr/>
        </p:nvSpPr>
        <p:spPr>
          <a:xfrm>
            <a:off x="6743554" y="7072275"/>
            <a:ext cx="10769440" cy="754302"/>
          </a:xfrm>
          <a:prstGeom prst="rect">
            <a:avLst/>
          </a:prstGeom>
          <a:solidFill>
            <a:schemeClr val="accent2">
              <a:lumMod val="50000"/>
            </a:schemeClr>
          </a:solidFill>
          <a:ln>
            <a:noFill/>
          </a:ln>
        </p:spPr>
        <p:txBody>
          <a:bodyPr spcFirstLastPara="1" wrap="square" lIns="50800" tIns="50800" rIns="50800" bIns="50800" anchor="ctr" anchorCtr="0">
            <a:noAutofit/>
          </a:bodyPr>
          <a:lstStyle/>
          <a:p>
            <a:pPr lvl="0" algn="ctr">
              <a:buClr>
                <a:srgbClr val="FFFFFF"/>
              </a:buClr>
              <a:buSzPts val="3200"/>
            </a:pPr>
            <a:r>
              <a:rPr lang="es-CR" sz="3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Helvetica Neue"/>
              </a:rPr>
              <a:t>Establecimientos de Salud: Infraestructura</a:t>
            </a:r>
            <a:endParaRPr lang="es-MX" sz="3600" b="1" i="0" u="none" strike="noStrike" cap="none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grpSp>
        <p:nvGrpSpPr>
          <p:cNvPr id="22" name="Google Shape;14347;p129"/>
          <p:cNvGrpSpPr/>
          <p:nvPr/>
        </p:nvGrpSpPr>
        <p:grpSpPr>
          <a:xfrm>
            <a:off x="2198679" y="8728579"/>
            <a:ext cx="2281149" cy="2046293"/>
            <a:chOff x="-23599325" y="1971025"/>
            <a:chExt cx="296175" cy="295375"/>
          </a:xfrm>
          <a:solidFill>
            <a:srgbClr val="3A7673"/>
          </a:solidFill>
        </p:grpSpPr>
        <p:sp>
          <p:nvSpPr>
            <p:cNvPr id="23" name="Google Shape;14348;p129"/>
            <p:cNvSpPr/>
            <p:nvPr/>
          </p:nvSpPr>
          <p:spPr>
            <a:xfrm>
              <a:off x="-23599325" y="1971025"/>
              <a:ext cx="296175" cy="295375"/>
            </a:xfrm>
            <a:custGeom>
              <a:avLst/>
              <a:gdLst/>
              <a:ahLst/>
              <a:cxnLst/>
              <a:rect l="l" t="t" r="r" b="b"/>
              <a:pathLst>
                <a:path w="11847" h="11815" extrusionOk="0">
                  <a:moveTo>
                    <a:pt x="7656" y="662"/>
                  </a:moveTo>
                  <a:lnTo>
                    <a:pt x="7656" y="4190"/>
                  </a:lnTo>
                  <a:lnTo>
                    <a:pt x="4159" y="4190"/>
                  </a:lnTo>
                  <a:lnTo>
                    <a:pt x="4159" y="662"/>
                  </a:lnTo>
                  <a:close/>
                  <a:moveTo>
                    <a:pt x="5577" y="4884"/>
                  </a:moveTo>
                  <a:lnTo>
                    <a:pt x="5577" y="5577"/>
                  </a:lnTo>
                  <a:lnTo>
                    <a:pt x="4222" y="5577"/>
                  </a:lnTo>
                  <a:lnTo>
                    <a:pt x="4222" y="4884"/>
                  </a:lnTo>
                  <a:close/>
                  <a:moveTo>
                    <a:pt x="7625" y="4884"/>
                  </a:moveTo>
                  <a:lnTo>
                    <a:pt x="7625" y="5608"/>
                  </a:lnTo>
                  <a:lnTo>
                    <a:pt x="6270" y="5608"/>
                  </a:lnTo>
                  <a:lnTo>
                    <a:pt x="6270" y="4884"/>
                  </a:lnTo>
                  <a:close/>
                  <a:moveTo>
                    <a:pt x="2111" y="5577"/>
                  </a:moveTo>
                  <a:lnTo>
                    <a:pt x="2111" y="6301"/>
                  </a:lnTo>
                  <a:lnTo>
                    <a:pt x="693" y="6301"/>
                  </a:lnTo>
                  <a:lnTo>
                    <a:pt x="693" y="5923"/>
                  </a:lnTo>
                  <a:cubicBezTo>
                    <a:pt x="693" y="5766"/>
                    <a:pt x="851" y="5577"/>
                    <a:pt x="1072" y="5577"/>
                  </a:cubicBezTo>
                  <a:close/>
                  <a:moveTo>
                    <a:pt x="10775" y="5577"/>
                  </a:moveTo>
                  <a:cubicBezTo>
                    <a:pt x="10996" y="5577"/>
                    <a:pt x="11153" y="5766"/>
                    <a:pt x="11153" y="5955"/>
                  </a:cubicBezTo>
                  <a:lnTo>
                    <a:pt x="11153" y="6301"/>
                  </a:lnTo>
                  <a:lnTo>
                    <a:pt x="9735" y="6301"/>
                  </a:lnTo>
                  <a:lnTo>
                    <a:pt x="9735" y="5577"/>
                  </a:lnTo>
                  <a:close/>
                  <a:moveTo>
                    <a:pt x="5545" y="6270"/>
                  </a:moveTo>
                  <a:lnTo>
                    <a:pt x="5545" y="6963"/>
                  </a:lnTo>
                  <a:lnTo>
                    <a:pt x="4159" y="6963"/>
                  </a:lnTo>
                  <a:lnTo>
                    <a:pt x="4159" y="6270"/>
                  </a:lnTo>
                  <a:close/>
                  <a:moveTo>
                    <a:pt x="7625" y="6270"/>
                  </a:moveTo>
                  <a:lnTo>
                    <a:pt x="7625" y="6963"/>
                  </a:lnTo>
                  <a:lnTo>
                    <a:pt x="6270" y="6963"/>
                  </a:lnTo>
                  <a:lnTo>
                    <a:pt x="6270" y="6270"/>
                  </a:lnTo>
                  <a:close/>
                  <a:moveTo>
                    <a:pt x="2111" y="6931"/>
                  </a:moveTo>
                  <a:lnTo>
                    <a:pt x="2111" y="7656"/>
                  </a:lnTo>
                  <a:lnTo>
                    <a:pt x="693" y="7656"/>
                  </a:lnTo>
                  <a:lnTo>
                    <a:pt x="693" y="6931"/>
                  </a:lnTo>
                  <a:close/>
                  <a:moveTo>
                    <a:pt x="11153" y="6963"/>
                  </a:moveTo>
                  <a:lnTo>
                    <a:pt x="11153" y="7688"/>
                  </a:lnTo>
                  <a:lnTo>
                    <a:pt x="9735" y="7688"/>
                  </a:lnTo>
                  <a:lnTo>
                    <a:pt x="9735" y="6963"/>
                  </a:lnTo>
                  <a:close/>
                  <a:moveTo>
                    <a:pt x="5545" y="7625"/>
                  </a:moveTo>
                  <a:lnTo>
                    <a:pt x="5545" y="8349"/>
                  </a:lnTo>
                  <a:lnTo>
                    <a:pt x="4159" y="8349"/>
                  </a:lnTo>
                  <a:lnTo>
                    <a:pt x="4159" y="7625"/>
                  </a:lnTo>
                  <a:close/>
                  <a:moveTo>
                    <a:pt x="7625" y="7656"/>
                  </a:moveTo>
                  <a:lnTo>
                    <a:pt x="7625" y="8349"/>
                  </a:lnTo>
                  <a:lnTo>
                    <a:pt x="6270" y="8349"/>
                  </a:lnTo>
                  <a:lnTo>
                    <a:pt x="6270" y="7656"/>
                  </a:lnTo>
                  <a:close/>
                  <a:moveTo>
                    <a:pt x="2111" y="8349"/>
                  </a:moveTo>
                  <a:lnTo>
                    <a:pt x="2111" y="9074"/>
                  </a:lnTo>
                  <a:lnTo>
                    <a:pt x="693" y="9074"/>
                  </a:lnTo>
                  <a:lnTo>
                    <a:pt x="693" y="8349"/>
                  </a:lnTo>
                  <a:close/>
                  <a:moveTo>
                    <a:pt x="11153" y="8349"/>
                  </a:moveTo>
                  <a:lnTo>
                    <a:pt x="11153" y="9074"/>
                  </a:lnTo>
                  <a:lnTo>
                    <a:pt x="9735" y="9074"/>
                  </a:lnTo>
                  <a:lnTo>
                    <a:pt x="9735" y="8349"/>
                  </a:lnTo>
                  <a:close/>
                  <a:moveTo>
                    <a:pt x="2111" y="9735"/>
                  </a:moveTo>
                  <a:lnTo>
                    <a:pt x="2111" y="11090"/>
                  </a:lnTo>
                  <a:lnTo>
                    <a:pt x="693" y="11090"/>
                  </a:lnTo>
                  <a:lnTo>
                    <a:pt x="693" y="9735"/>
                  </a:lnTo>
                  <a:close/>
                  <a:moveTo>
                    <a:pt x="8759" y="2048"/>
                  </a:moveTo>
                  <a:cubicBezTo>
                    <a:pt x="8948" y="2048"/>
                    <a:pt x="9105" y="2206"/>
                    <a:pt x="9105" y="2395"/>
                  </a:cubicBezTo>
                  <a:lnTo>
                    <a:pt x="9105" y="11090"/>
                  </a:lnTo>
                  <a:lnTo>
                    <a:pt x="7719" y="11090"/>
                  </a:lnTo>
                  <a:lnTo>
                    <a:pt x="7719" y="10082"/>
                  </a:lnTo>
                  <a:cubicBezTo>
                    <a:pt x="7719" y="9893"/>
                    <a:pt x="7562" y="9735"/>
                    <a:pt x="7373" y="9735"/>
                  </a:cubicBezTo>
                  <a:lnTo>
                    <a:pt x="4600" y="9735"/>
                  </a:lnTo>
                  <a:cubicBezTo>
                    <a:pt x="4411" y="9735"/>
                    <a:pt x="4254" y="9893"/>
                    <a:pt x="4254" y="10082"/>
                  </a:cubicBezTo>
                  <a:lnTo>
                    <a:pt x="4254" y="11090"/>
                  </a:lnTo>
                  <a:lnTo>
                    <a:pt x="2867" y="11090"/>
                  </a:lnTo>
                  <a:lnTo>
                    <a:pt x="2867" y="2395"/>
                  </a:lnTo>
                  <a:lnTo>
                    <a:pt x="2804" y="2395"/>
                  </a:lnTo>
                  <a:cubicBezTo>
                    <a:pt x="2804" y="2206"/>
                    <a:pt x="2962" y="2048"/>
                    <a:pt x="3151" y="2048"/>
                  </a:cubicBezTo>
                  <a:lnTo>
                    <a:pt x="3497" y="2048"/>
                  </a:lnTo>
                  <a:lnTo>
                    <a:pt x="3497" y="8696"/>
                  </a:lnTo>
                  <a:cubicBezTo>
                    <a:pt x="3497" y="8916"/>
                    <a:pt x="3655" y="9074"/>
                    <a:pt x="3875" y="9074"/>
                  </a:cubicBezTo>
                  <a:lnTo>
                    <a:pt x="8034" y="9074"/>
                  </a:lnTo>
                  <a:cubicBezTo>
                    <a:pt x="8223" y="9074"/>
                    <a:pt x="8381" y="8916"/>
                    <a:pt x="8381" y="8696"/>
                  </a:cubicBezTo>
                  <a:lnTo>
                    <a:pt x="8381" y="2048"/>
                  </a:lnTo>
                  <a:close/>
                  <a:moveTo>
                    <a:pt x="6963" y="10428"/>
                  </a:moveTo>
                  <a:lnTo>
                    <a:pt x="6963" y="11153"/>
                  </a:lnTo>
                  <a:lnTo>
                    <a:pt x="4884" y="11153"/>
                  </a:lnTo>
                  <a:lnTo>
                    <a:pt x="4884" y="10428"/>
                  </a:lnTo>
                  <a:close/>
                  <a:moveTo>
                    <a:pt x="11153" y="9767"/>
                  </a:moveTo>
                  <a:lnTo>
                    <a:pt x="11153" y="11153"/>
                  </a:lnTo>
                  <a:lnTo>
                    <a:pt x="9735" y="11153"/>
                  </a:lnTo>
                  <a:lnTo>
                    <a:pt x="9735" y="9767"/>
                  </a:lnTo>
                  <a:close/>
                  <a:moveTo>
                    <a:pt x="3812" y="0"/>
                  </a:moveTo>
                  <a:cubicBezTo>
                    <a:pt x="3623" y="0"/>
                    <a:pt x="3466" y="158"/>
                    <a:pt x="3466" y="347"/>
                  </a:cubicBezTo>
                  <a:lnTo>
                    <a:pt x="3466" y="1387"/>
                  </a:lnTo>
                  <a:lnTo>
                    <a:pt x="3119" y="1387"/>
                  </a:lnTo>
                  <a:cubicBezTo>
                    <a:pt x="2521" y="1387"/>
                    <a:pt x="2080" y="1859"/>
                    <a:pt x="2080" y="2395"/>
                  </a:cubicBezTo>
                  <a:lnTo>
                    <a:pt x="2080" y="4884"/>
                  </a:lnTo>
                  <a:lnTo>
                    <a:pt x="1009" y="4884"/>
                  </a:lnTo>
                  <a:cubicBezTo>
                    <a:pt x="441" y="4884"/>
                    <a:pt x="0" y="5356"/>
                    <a:pt x="0" y="5923"/>
                  </a:cubicBezTo>
                  <a:lnTo>
                    <a:pt x="0" y="11468"/>
                  </a:lnTo>
                  <a:cubicBezTo>
                    <a:pt x="0" y="11657"/>
                    <a:pt x="158" y="11815"/>
                    <a:pt x="347" y="11815"/>
                  </a:cubicBezTo>
                  <a:lnTo>
                    <a:pt x="11468" y="11815"/>
                  </a:lnTo>
                  <a:cubicBezTo>
                    <a:pt x="11657" y="11815"/>
                    <a:pt x="11815" y="11657"/>
                    <a:pt x="11815" y="11468"/>
                  </a:cubicBezTo>
                  <a:lnTo>
                    <a:pt x="11815" y="5923"/>
                  </a:lnTo>
                  <a:cubicBezTo>
                    <a:pt x="11846" y="5356"/>
                    <a:pt x="11374" y="4884"/>
                    <a:pt x="10775" y="4884"/>
                  </a:cubicBezTo>
                  <a:lnTo>
                    <a:pt x="9735" y="4884"/>
                  </a:lnTo>
                  <a:lnTo>
                    <a:pt x="9735" y="2395"/>
                  </a:lnTo>
                  <a:cubicBezTo>
                    <a:pt x="9735" y="1828"/>
                    <a:pt x="9263" y="1387"/>
                    <a:pt x="8696" y="1387"/>
                  </a:cubicBezTo>
                  <a:lnTo>
                    <a:pt x="8349" y="1387"/>
                  </a:lnTo>
                  <a:lnTo>
                    <a:pt x="8349" y="347"/>
                  </a:lnTo>
                  <a:cubicBezTo>
                    <a:pt x="8349" y="158"/>
                    <a:pt x="8192" y="0"/>
                    <a:pt x="800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14349;p129"/>
            <p:cNvSpPr/>
            <p:nvPr/>
          </p:nvSpPr>
          <p:spPr>
            <a:xfrm>
              <a:off x="-23477250" y="2004100"/>
              <a:ext cx="53575" cy="53575"/>
            </a:xfrm>
            <a:custGeom>
              <a:avLst/>
              <a:gdLst/>
              <a:ahLst/>
              <a:cxnLst/>
              <a:rect l="l" t="t" r="r" b="b"/>
              <a:pathLst>
                <a:path w="2143" h="2143" extrusionOk="0">
                  <a:moveTo>
                    <a:pt x="1072" y="1"/>
                  </a:moveTo>
                  <a:cubicBezTo>
                    <a:pt x="851" y="1"/>
                    <a:pt x="694" y="158"/>
                    <a:pt x="694" y="379"/>
                  </a:cubicBezTo>
                  <a:lnTo>
                    <a:pt x="694" y="725"/>
                  </a:lnTo>
                  <a:lnTo>
                    <a:pt x="347" y="725"/>
                  </a:lnTo>
                  <a:cubicBezTo>
                    <a:pt x="158" y="725"/>
                    <a:pt x="1" y="883"/>
                    <a:pt x="1" y="1072"/>
                  </a:cubicBezTo>
                  <a:cubicBezTo>
                    <a:pt x="1" y="1292"/>
                    <a:pt x="158" y="1450"/>
                    <a:pt x="347" y="1450"/>
                  </a:cubicBezTo>
                  <a:lnTo>
                    <a:pt x="694" y="1450"/>
                  </a:lnTo>
                  <a:lnTo>
                    <a:pt x="694" y="1796"/>
                  </a:lnTo>
                  <a:cubicBezTo>
                    <a:pt x="694" y="1985"/>
                    <a:pt x="851" y="2143"/>
                    <a:pt x="1072" y="2143"/>
                  </a:cubicBezTo>
                  <a:cubicBezTo>
                    <a:pt x="1261" y="2143"/>
                    <a:pt x="1418" y="1985"/>
                    <a:pt x="1418" y="1796"/>
                  </a:cubicBezTo>
                  <a:lnTo>
                    <a:pt x="1418" y="1450"/>
                  </a:lnTo>
                  <a:lnTo>
                    <a:pt x="1765" y="1450"/>
                  </a:lnTo>
                  <a:cubicBezTo>
                    <a:pt x="1985" y="1450"/>
                    <a:pt x="2143" y="1292"/>
                    <a:pt x="2143" y="1072"/>
                  </a:cubicBezTo>
                  <a:cubicBezTo>
                    <a:pt x="2143" y="883"/>
                    <a:pt x="1985" y="725"/>
                    <a:pt x="1765" y="725"/>
                  </a:cubicBezTo>
                  <a:lnTo>
                    <a:pt x="1418" y="725"/>
                  </a:lnTo>
                  <a:lnTo>
                    <a:pt x="1418" y="379"/>
                  </a:lnTo>
                  <a:cubicBezTo>
                    <a:pt x="1418" y="158"/>
                    <a:pt x="1261" y="1"/>
                    <a:pt x="1072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5" name="Google Shape;13958;p127"/>
          <p:cNvGrpSpPr/>
          <p:nvPr/>
        </p:nvGrpSpPr>
        <p:grpSpPr>
          <a:xfrm>
            <a:off x="8614018" y="9328871"/>
            <a:ext cx="1698855" cy="1400542"/>
            <a:chOff x="6238300" y="1426975"/>
            <a:chExt cx="489450" cy="483175"/>
          </a:xfrm>
          <a:solidFill>
            <a:srgbClr val="3A7673"/>
          </a:solidFill>
        </p:grpSpPr>
        <p:sp>
          <p:nvSpPr>
            <p:cNvPr id="26" name="Google Shape;13959;p127"/>
            <p:cNvSpPr/>
            <p:nvPr/>
          </p:nvSpPr>
          <p:spPr>
            <a:xfrm>
              <a:off x="6238300" y="1426975"/>
              <a:ext cx="489450" cy="483175"/>
            </a:xfrm>
            <a:custGeom>
              <a:avLst/>
              <a:gdLst/>
              <a:ahLst/>
              <a:cxnLst/>
              <a:rect l="l" t="t" r="r" b="b"/>
              <a:pathLst>
                <a:path w="19578" h="19327" extrusionOk="0">
                  <a:moveTo>
                    <a:pt x="16109" y="2267"/>
                  </a:moveTo>
                  <a:lnTo>
                    <a:pt x="16109" y="4803"/>
                  </a:lnTo>
                  <a:lnTo>
                    <a:pt x="14977" y="3831"/>
                  </a:lnTo>
                  <a:lnTo>
                    <a:pt x="14977" y="2267"/>
                  </a:lnTo>
                  <a:close/>
                  <a:moveTo>
                    <a:pt x="9880" y="1135"/>
                  </a:moveTo>
                  <a:cubicBezTo>
                    <a:pt x="10011" y="1135"/>
                    <a:pt x="10142" y="1181"/>
                    <a:pt x="10248" y="1274"/>
                  </a:cubicBezTo>
                  <a:lnTo>
                    <a:pt x="18174" y="8067"/>
                  </a:lnTo>
                  <a:cubicBezTo>
                    <a:pt x="18413" y="8270"/>
                    <a:pt x="18440" y="8626"/>
                    <a:pt x="18238" y="8864"/>
                  </a:cubicBezTo>
                  <a:lnTo>
                    <a:pt x="18238" y="8861"/>
                  </a:lnTo>
                  <a:cubicBezTo>
                    <a:pt x="18129" y="8988"/>
                    <a:pt x="17972" y="9061"/>
                    <a:pt x="17809" y="9061"/>
                  </a:cubicBezTo>
                  <a:cubicBezTo>
                    <a:pt x="17673" y="9061"/>
                    <a:pt x="17540" y="9012"/>
                    <a:pt x="17440" y="8925"/>
                  </a:cubicBezTo>
                  <a:lnTo>
                    <a:pt x="10251" y="2762"/>
                  </a:lnTo>
                  <a:cubicBezTo>
                    <a:pt x="10145" y="2672"/>
                    <a:pt x="10014" y="2626"/>
                    <a:pt x="9883" y="2626"/>
                  </a:cubicBezTo>
                  <a:cubicBezTo>
                    <a:pt x="9751" y="2626"/>
                    <a:pt x="9620" y="2672"/>
                    <a:pt x="9514" y="2762"/>
                  </a:cubicBezTo>
                  <a:lnTo>
                    <a:pt x="2687" y="8553"/>
                  </a:lnTo>
                  <a:cubicBezTo>
                    <a:pt x="2657" y="8575"/>
                    <a:pt x="2633" y="8596"/>
                    <a:pt x="2609" y="8623"/>
                  </a:cubicBezTo>
                  <a:lnTo>
                    <a:pt x="2250" y="8925"/>
                  </a:lnTo>
                  <a:cubicBezTo>
                    <a:pt x="2142" y="9016"/>
                    <a:pt x="2012" y="9060"/>
                    <a:pt x="1882" y="9060"/>
                  </a:cubicBezTo>
                  <a:cubicBezTo>
                    <a:pt x="1723" y="9060"/>
                    <a:pt x="1565" y="8994"/>
                    <a:pt x="1452" y="8864"/>
                  </a:cubicBezTo>
                  <a:cubicBezTo>
                    <a:pt x="1250" y="8629"/>
                    <a:pt x="1274" y="8273"/>
                    <a:pt x="1510" y="8067"/>
                  </a:cubicBezTo>
                  <a:lnTo>
                    <a:pt x="9511" y="1274"/>
                  </a:lnTo>
                  <a:cubicBezTo>
                    <a:pt x="9617" y="1181"/>
                    <a:pt x="9748" y="1135"/>
                    <a:pt x="9880" y="1135"/>
                  </a:cubicBezTo>
                  <a:close/>
                  <a:moveTo>
                    <a:pt x="12147" y="13665"/>
                  </a:moveTo>
                  <a:lnTo>
                    <a:pt x="12147" y="18195"/>
                  </a:lnTo>
                  <a:lnTo>
                    <a:pt x="7543" y="18195"/>
                  </a:lnTo>
                  <a:lnTo>
                    <a:pt x="7543" y="13665"/>
                  </a:lnTo>
                  <a:close/>
                  <a:moveTo>
                    <a:pt x="9883" y="3937"/>
                  </a:moveTo>
                  <a:lnTo>
                    <a:pt x="16109" y="9275"/>
                  </a:lnTo>
                  <a:lnTo>
                    <a:pt x="16109" y="18195"/>
                  </a:lnTo>
                  <a:lnTo>
                    <a:pt x="13280" y="18195"/>
                  </a:lnTo>
                  <a:lnTo>
                    <a:pt x="13280" y="13101"/>
                  </a:lnTo>
                  <a:cubicBezTo>
                    <a:pt x="13280" y="12787"/>
                    <a:pt x="13026" y="12533"/>
                    <a:pt x="12712" y="12533"/>
                  </a:cubicBezTo>
                  <a:lnTo>
                    <a:pt x="6975" y="12533"/>
                  </a:lnTo>
                  <a:cubicBezTo>
                    <a:pt x="6661" y="12533"/>
                    <a:pt x="6410" y="12787"/>
                    <a:pt x="6410" y="13101"/>
                  </a:cubicBezTo>
                  <a:lnTo>
                    <a:pt x="6410" y="18195"/>
                  </a:lnTo>
                  <a:lnTo>
                    <a:pt x="3578" y="18195"/>
                  </a:lnTo>
                  <a:lnTo>
                    <a:pt x="3578" y="9281"/>
                  </a:lnTo>
                  <a:lnTo>
                    <a:pt x="9883" y="3937"/>
                  </a:lnTo>
                  <a:close/>
                  <a:moveTo>
                    <a:pt x="9883" y="0"/>
                  </a:moveTo>
                  <a:cubicBezTo>
                    <a:pt x="9489" y="0"/>
                    <a:pt x="9095" y="137"/>
                    <a:pt x="8778" y="410"/>
                  </a:cubicBezTo>
                  <a:lnTo>
                    <a:pt x="773" y="7204"/>
                  </a:lnTo>
                  <a:cubicBezTo>
                    <a:pt x="154" y="7738"/>
                    <a:pt x="0" y="8635"/>
                    <a:pt x="411" y="9345"/>
                  </a:cubicBezTo>
                  <a:cubicBezTo>
                    <a:pt x="720" y="9881"/>
                    <a:pt x="1289" y="10193"/>
                    <a:pt x="1882" y="10193"/>
                  </a:cubicBezTo>
                  <a:cubicBezTo>
                    <a:pt x="2070" y="10193"/>
                    <a:pt x="2261" y="10162"/>
                    <a:pt x="2446" y="10096"/>
                  </a:cubicBezTo>
                  <a:lnTo>
                    <a:pt x="2446" y="18762"/>
                  </a:lnTo>
                  <a:cubicBezTo>
                    <a:pt x="2446" y="19073"/>
                    <a:pt x="2699" y="19327"/>
                    <a:pt x="3010" y="19327"/>
                  </a:cubicBezTo>
                  <a:lnTo>
                    <a:pt x="16673" y="19327"/>
                  </a:lnTo>
                  <a:cubicBezTo>
                    <a:pt x="16987" y="19327"/>
                    <a:pt x="17241" y="19073"/>
                    <a:pt x="17241" y="18762"/>
                  </a:cubicBezTo>
                  <a:lnTo>
                    <a:pt x="17241" y="10096"/>
                  </a:lnTo>
                  <a:cubicBezTo>
                    <a:pt x="17431" y="10163"/>
                    <a:pt x="17623" y="10195"/>
                    <a:pt x="17809" y="10195"/>
                  </a:cubicBezTo>
                  <a:cubicBezTo>
                    <a:pt x="18756" y="10195"/>
                    <a:pt x="19578" y="9388"/>
                    <a:pt x="19500" y="8363"/>
                  </a:cubicBezTo>
                  <a:cubicBezTo>
                    <a:pt x="19466" y="7913"/>
                    <a:pt x="19255" y="7497"/>
                    <a:pt x="18914" y="7204"/>
                  </a:cubicBezTo>
                  <a:lnTo>
                    <a:pt x="17241" y="5770"/>
                  </a:lnTo>
                  <a:lnTo>
                    <a:pt x="17241" y="1702"/>
                  </a:lnTo>
                  <a:cubicBezTo>
                    <a:pt x="17241" y="1388"/>
                    <a:pt x="16987" y="1135"/>
                    <a:pt x="16676" y="1135"/>
                  </a:cubicBezTo>
                  <a:lnTo>
                    <a:pt x="14412" y="1135"/>
                  </a:lnTo>
                  <a:cubicBezTo>
                    <a:pt x="14098" y="1135"/>
                    <a:pt x="13844" y="1388"/>
                    <a:pt x="13844" y="1702"/>
                  </a:cubicBezTo>
                  <a:lnTo>
                    <a:pt x="13844" y="2862"/>
                  </a:lnTo>
                  <a:lnTo>
                    <a:pt x="10988" y="410"/>
                  </a:lnTo>
                  <a:cubicBezTo>
                    <a:pt x="10671" y="137"/>
                    <a:pt x="10277" y="0"/>
                    <a:pt x="988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27" name="Google Shape;13960;p127"/>
            <p:cNvSpPr/>
            <p:nvPr/>
          </p:nvSpPr>
          <p:spPr>
            <a:xfrm>
              <a:off x="6426850" y="1596875"/>
              <a:ext cx="115150" cy="113250"/>
            </a:xfrm>
            <a:custGeom>
              <a:avLst/>
              <a:gdLst/>
              <a:ahLst/>
              <a:cxnLst/>
              <a:rect l="l" t="t" r="r" b="b"/>
              <a:pathLst>
                <a:path w="4606" h="4530" extrusionOk="0">
                  <a:moveTo>
                    <a:pt x="3473" y="1132"/>
                  </a:moveTo>
                  <a:lnTo>
                    <a:pt x="3473" y="3397"/>
                  </a:lnTo>
                  <a:lnTo>
                    <a:pt x="1133" y="3397"/>
                  </a:lnTo>
                  <a:lnTo>
                    <a:pt x="1133" y="1132"/>
                  </a:lnTo>
                  <a:close/>
                  <a:moveTo>
                    <a:pt x="565" y="0"/>
                  </a:moveTo>
                  <a:cubicBezTo>
                    <a:pt x="251" y="0"/>
                    <a:pt x="1" y="254"/>
                    <a:pt x="1" y="568"/>
                  </a:cubicBezTo>
                  <a:lnTo>
                    <a:pt x="1" y="3965"/>
                  </a:lnTo>
                  <a:cubicBezTo>
                    <a:pt x="1" y="4276"/>
                    <a:pt x="251" y="4529"/>
                    <a:pt x="565" y="4529"/>
                  </a:cubicBezTo>
                  <a:lnTo>
                    <a:pt x="4038" y="4529"/>
                  </a:lnTo>
                  <a:cubicBezTo>
                    <a:pt x="4352" y="4529"/>
                    <a:pt x="4605" y="4276"/>
                    <a:pt x="4605" y="3965"/>
                  </a:cubicBezTo>
                  <a:lnTo>
                    <a:pt x="4605" y="568"/>
                  </a:lnTo>
                  <a:cubicBezTo>
                    <a:pt x="4605" y="254"/>
                    <a:pt x="4352" y="0"/>
                    <a:pt x="403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28" name="Google Shape;13961;p127"/>
            <p:cNvSpPr/>
            <p:nvPr/>
          </p:nvSpPr>
          <p:spPr>
            <a:xfrm>
              <a:off x="6485350" y="1796900"/>
              <a:ext cx="28325" cy="28325"/>
            </a:xfrm>
            <a:custGeom>
              <a:avLst/>
              <a:gdLst/>
              <a:ahLst/>
              <a:cxnLst/>
              <a:rect l="l" t="t" r="r" b="b"/>
              <a:pathLst>
                <a:path w="1133" h="1133" extrusionOk="0">
                  <a:moveTo>
                    <a:pt x="565" y="1"/>
                  </a:moveTo>
                  <a:cubicBezTo>
                    <a:pt x="251" y="1"/>
                    <a:pt x="1" y="254"/>
                    <a:pt x="1" y="568"/>
                  </a:cubicBezTo>
                  <a:cubicBezTo>
                    <a:pt x="1" y="879"/>
                    <a:pt x="251" y="1133"/>
                    <a:pt x="565" y="1133"/>
                  </a:cubicBezTo>
                  <a:cubicBezTo>
                    <a:pt x="879" y="1133"/>
                    <a:pt x="1133" y="879"/>
                    <a:pt x="1133" y="568"/>
                  </a:cubicBezTo>
                  <a:cubicBezTo>
                    <a:pt x="1133" y="254"/>
                    <a:pt x="879" y="1"/>
                    <a:pt x="5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</p:grpSp>
      <p:grpSp>
        <p:nvGrpSpPr>
          <p:cNvPr id="29" name="Google Shape;14337;p129"/>
          <p:cNvGrpSpPr/>
          <p:nvPr/>
        </p:nvGrpSpPr>
        <p:grpSpPr>
          <a:xfrm>
            <a:off x="15016745" y="9328871"/>
            <a:ext cx="1410473" cy="1446001"/>
            <a:chOff x="-27358650" y="1961575"/>
            <a:chExt cx="296950" cy="296175"/>
          </a:xfrm>
          <a:solidFill>
            <a:srgbClr val="3A7673"/>
          </a:solidFill>
        </p:grpSpPr>
        <p:sp>
          <p:nvSpPr>
            <p:cNvPr id="30" name="Google Shape;14338;p129"/>
            <p:cNvSpPr/>
            <p:nvPr/>
          </p:nvSpPr>
          <p:spPr>
            <a:xfrm>
              <a:off x="-27358650" y="1961575"/>
              <a:ext cx="296950" cy="296175"/>
            </a:xfrm>
            <a:custGeom>
              <a:avLst/>
              <a:gdLst/>
              <a:ahLst/>
              <a:cxnLst/>
              <a:rect l="l" t="t" r="r" b="b"/>
              <a:pathLst>
                <a:path w="11878" h="11847" extrusionOk="0">
                  <a:moveTo>
                    <a:pt x="7719" y="2080"/>
                  </a:moveTo>
                  <a:lnTo>
                    <a:pt x="7719" y="2836"/>
                  </a:lnTo>
                  <a:lnTo>
                    <a:pt x="4222" y="2836"/>
                  </a:lnTo>
                  <a:lnTo>
                    <a:pt x="4222" y="2080"/>
                  </a:lnTo>
                  <a:close/>
                  <a:moveTo>
                    <a:pt x="8034" y="693"/>
                  </a:moveTo>
                  <a:cubicBezTo>
                    <a:pt x="8633" y="693"/>
                    <a:pt x="9074" y="1166"/>
                    <a:pt x="9074" y="1733"/>
                  </a:cubicBezTo>
                  <a:lnTo>
                    <a:pt x="9074" y="2836"/>
                  </a:lnTo>
                  <a:lnTo>
                    <a:pt x="8349" y="2836"/>
                  </a:lnTo>
                  <a:lnTo>
                    <a:pt x="8349" y="1733"/>
                  </a:lnTo>
                  <a:cubicBezTo>
                    <a:pt x="8349" y="1513"/>
                    <a:pt x="8192" y="1355"/>
                    <a:pt x="8002" y="1355"/>
                  </a:cubicBezTo>
                  <a:lnTo>
                    <a:pt x="3781" y="1355"/>
                  </a:lnTo>
                  <a:cubicBezTo>
                    <a:pt x="3592" y="1355"/>
                    <a:pt x="3434" y="1513"/>
                    <a:pt x="3434" y="1733"/>
                  </a:cubicBezTo>
                  <a:lnTo>
                    <a:pt x="3434" y="2836"/>
                  </a:lnTo>
                  <a:lnTo>
                    <a:pt x="2741" y="2836"/>
                  </a:lnTo>
                  <a:lnTo>
                    <a:pt x="2741" y="1733"/>
                  </a:lnTo>
                  <a:lnTo>
                    <a:pt x="2804" y="1733"/>
                  </a:lnTo>
                  <a:cubicBezTo>
                    <a:pt x="2804" y="1134"/>
                    <a:pt x="3277" y="693"/>
                    <a:pt x="3844" y="693"/>
                  </a:cubicBezTo>
                  <a:close/>
                  <a:moveTo>
                    <a:pt x="10176" y="3497"/>
                  </a:moveTo>
                  <a:cubicBezTo>
                    <a:pt x="10617" y="3497"/>
                    <a:pt x="10995" y="3781"/>
                    <a:pt x="11153" y="4190"/>
                  </a:cubicBezTo>
                  <a:lnTo>
                    <a:pt x="851" y="4190"/>
                  </a:lnTo>
                  <a:cubicBezTo>
                    <a:pt x="914" y="3812"/>
                    <a:pt x="1323" y="3497"/>
                    <a:pt x="1796" y="3497"/>
                  </a:cubicBezTo>
                  <a:close/>
                  <a:moveTo>
                    <a:pt x="11153" y="4915"/>
                  </a:moveTo>
                  <a:lnTo>
                    <a:pt x="11153" y="6301"/>
                  </a:lnTo>
                  <a:lnTo>
                    <a:pt x="10460" y="6301"/>
                  </a:lnTo>
                  <a:lnTo>
                    <a:pt x="10460" y="5923"/>
                  </a:lnTo>
                  <a:cubicBezTo>
                    <a:pt x="10491" y="5734"/>
                    <a:pt x="10334" y="5577"/>
                    <a:pt x="10145" y="5577"/>
                  </a:cubicBezTo>
                  <a:lnTo>
                    <a:pt x="8759" y="5577"/>
                  </a:lnTo>
                  <a:cubicBezTo>
                    <a:pt x="8570" y="5577"/>
                    <a:pt x="8412" y="5734"/>
                    <a:pt x="8412" y="5923"/>
                  </a:cubicBezTo>
                  <a:lnTo>
                    <a:pt x="8412" y="6301"/>
                  </a:lnTo>
                  <a:lnTo>
                    <a:pt x="3529" y="6301"/>
                  </a:lnTo>
                  <a:lnTo>
                    <a:pt x="3529" y="5923"/>
                  </a:lnTo>
                  <a:cubicBezTo>
                    <a:pt x="3529" y="5734"/>
                    <a:pt x="3371" y="5577"/>
                    <a:pt x="3151" y="5577"/>
                  </a:cubicBezTo>
                  <a:lnTo>
                    <a:pt x="1796" y="5577"/>
                  </a:lnTo>
                  <a:cubicBezTo>
                    <a:pt x="1575" y="5577"/>
                    <a:pt x="1418" y="5734"/>
                    <a:pt x="1418" y="5923"/>
                  </a:cubicBezTo>
                  <a:lnTo>
                    <a:pt x="1418" y="6301"/>
                  </a:lnTo>
                  <a:lnTo>
                    <a:pt x="725" y="6301"/>
                  </a:lnTo>
                  <a:lnTo>
                    <a:pt x="725" y="4915"/>
                  </a:lnTo>
                  <a:close/>
                  <a:moveTo>
                    <a:pt x="2836" y="6301"/>
                  </a:moveTo>
                  <a:lnTo>
                    <a:pt x="2836" y="8034"/>
                  </a:lnTo>
                  <a:cubicBezTo>
                    <a:pt x="2836" y="8223"/>
                    <a:pt x="2678" y="8381"/>
                    <a:pt x="2489" y="8381"/>
                  </a:cubicBezTo>
                  <a:cubicBezTo>
                    <a:pt x="2300" y="8381"/>
                    <a:pt x="2143" y="8223"/>
                    <a:pt x="2143" y="8034"/>
                  </a:cubicBezTo>
                  <a:lnTo>
                    <a:pt x="2143" y="6301"/>
                  </a:lnTo>
                  <a:close/>
                  <a:moveTo>
                    <a:pt x="9830" y="6301"/>
                  </a:moveTo>
                  <a:lnTo>
                    <a:pt x="9830" y="8034"/>
                  </a:lnTo>
                  <a:cubicBezTo>
                    <a:pt x="9830" y="8223"/>
                    <a:pt x="9672" y="8381"/>
                    <a:pt x="9452" y="8381"/>
                  </a:cubicBezTo>
                  <a:cubicBezTo>
                    <a:pt x="9263" y="8381"/>
                    <a:pt x="9105" y="8223"/>
                    <a:pt x="9105" y="8034"/>
                  </a:cubicBezTo>
                  <a:lnTo>
                    <a:pt x="9105" y="6301"/>
                  </a:lnTo>
                  <a:close/>
                  <a:moveTo>
                    <a:pt x="11121" y="6994"/>
                  </a:moveTo>
                  <a:lnTo>
                    <a:pt x="11121" y="10113"/>
                  </a:lnTo>
                  <a:cubicBezTo>
                    <a:pt x="11184" y="10649"/>
                    <a:pt x="10712" y="11121"/>
                    <a:pt x="10145" y="11121"/>
                  </a:cubicBezTo>
                  <a:lnTo>
                    <a:pt x="1733" y="11121"/>
                  </a:lnTo>
                  <a:cubicBezTo>
                    <a:pt x="1166" y="11121"/>
                    <a:pt x="725" y="10649"/>
                    <a:pt x="725" y="10113"/>
                  </a:cubicBezTo>
                  <a:lnTo>
                    <a:pt x="725" y="6994"/>
                  </a:lnTo>
                  <a:lnTo>
                    <a:pt x="1418" y="6994"/>
                  </a:lnTo>
                  <a:lnTo>
                    <a:pt x="1418" y="8034"/>
                  </a:lnTo>
                  <a:cubicBezTo>
                    <a:pt x="1418" y="8601"/>
                    <a:pt x="1891" y="9042"/>
                    <a:pt x="2458" y="9042"/>
                  </a:cubicBezTo>
                  <a:cubicBezTo>
                    <a:pt x="2993" y="9042"/>
                    <a:pt x="3466" y="8570"/>
                    <a:pt x="3466" y="8034"/>
                  </a:cubicBezTo>
                  <a:lnTo>
                    <a:pt x="3466" y="6994"/>
                  </a:lnTo>
                  <a:lnTo>
                    <a:pt x="8349" y="6994"/>
                  </a:lnTo>
                  <a:lnTo>
                    <a:pt x="8349" y="8034"/>
                  </a:lnTo>
                  <a:cubicBezTo>
                    <a:pt x="8349" y="8601"/>
                    <a:pt x="8822" y="9042"/>
                    <a:pt x="9389" y="9042"/>
                  </a:cubicBezTo>
                  <a:cubicBezTo>
                    <a:pt x="9924" y="9042"/>
                    <a:pt x="10397" y="8570"/>
                    <a:pt x="10397" y="8034"/>
                  </a:cubicBezTo>
                  <a:lnTo>
                    <a:pt x="10397" y="6994"/>
                  </a:lnTo>
                  <a:close/>
                  <a:moveTo>
                    <a:pt x="3844" y="0"/>
                  </a:moveTo>
                  <a:cubicBezTo>
                    <a:pt x="2899" y="0"/>
                    <a:pt x="2111" y="788"/>
                    <a:pt x="2111" y="1733"/>
                  </a:cubicBezTo>
                  <a:lnTo>
                    <a:pt x="2111" y="2836"/>
                  </a:lnTo>
                  <a:lnTo>
                    <a:pt x="1733" y="2836"/>
                  </a:lnTo>
                  <a:cubicBezTo>
                    <a:pt x="788" y="2836"/>
                    <a:pt x="0" y="3623"/>
                    <a:pt x="0" y="4568"/>
                  </a:cubicBezTo>
                  <a:lnTo>
                    <a:pt x="0" y="10113"/>
                  </a:lnTo>
                  <a:cubicBezTo>
                    <a:pt x="0" y="11058"/>
                    <a:pt x="788" y="11846"/>
                    <a:pt x="1733" y="11846"/>
                  </a:cubicBezTo>
                  <a:lnTo>
                    <a:pt x="10145" y="11846"/>
                  </a:lnTo>
                  <a:cubicBezTo>
                    <a:pt x="11090" y="11846"/>
                    <a:pt x="11878" y="11058"/>
                    <a:pt x="11878" y="10113"/>
                  </a:cubicBezTo>
                  <a:lnTo>
                    <a:pt x="11878" y="4568"/>
                  </a:lnTo>
                  <a:cubicBezTo>
                    <a:pt x="11878" y="3623"/>
                    <a:pt x="11121" y="2836"/>
                    <a:pt x="10145" y="2836"/>
                  </a:cubicBezTo>
                  <a:lnTo>
                    <a:pt x="9767" y="2836"/>
                  </a:lnTo>
                  <a:lnTo>
                    <a:pt x="9767" y="1733"/>
                  </a:lnTo>
                  <a:cubicBezTo>
                    <a:pt x="9767" y="788"/>
                    <a:pt x="8979" y="0"/>
                    <a:pt x="803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14339;p129"/>
            <p:cNvSpPr/>
            <p:nvPr/>
          </p:nvSpPr>
          <p:spPr>
            <a:xfrm>
              <a:off x="-27246025" y="2152175"/>
              <a:ext cx="70900" cy="70900"/>
            </a:xfrm>
            <a:custGeom>
              <a:avLst/>
              <a:gdLst/>
              <a:ahLst/>
              <a:cxnLst/>
              <a:rect l="l" t="t" r="r" b="b"/>
              <a:pathLst>
                <a:path w="2836" h="2836" extrusionOk="0">
                  <a:moveTo>
                    <a:pt x="1418" y="0"/>
                  </a:moveTo>
                  <a:cubicBezTo>
                    <a:pt x="1229" y="0"/>
                    <a:pt x="1072" y="158"/>
                    <a:pt x="1072" y="347"/>
                  </a:cubicBezTo>
                  <a:lnTo>
                    <a:pt x="1072" y="1072"/>
                  </a:lnTo>
                  <a:lnTo>
                    <a:pt x="347" y="1072"/>
                  </a:lnTo>
                  <a:cubicBezTo>
                    <a:pt x="158" y="1072"/>
                    <a:pt x="0" y="1229"/>
                    <a:pt x="0" y="1418"/>
                  </a:cubicBezTo>
                  <a:cubicBezTo>
                    <a:pt x="0" y="1607"/>
                    <a:pt x="158" y="1765"/>
                    <a:pt x="347" y="1765"/>
                  </a:cubicBezTo>
                  <a:lnTo>
                    <a:pt x="1072" y="1765"/>
                  </a:lnTo>
                  <a:lnTo>
                    <a:pt x="1072" y="2489"/>
                  </a:lnTo>
                  <a:cubicBezTo>
                    <a:pt x="1072" y="2678"/>
                    <a:pt x="1229" y="2836"/>
                    <a:pt x="1418" y="2836"/>
                  </a:cubicBezTo>
                  <a:cubicBezTo>
                    <a:pt x="1607" y="2836"/>
                    <a:pt x="1765" y="2678"/>
                    <a:pt x="1765" y="2489"/>
                  </a:cubicBezTo>
                  <a:lnTo>
                    <a:pt x="1765" y="1765"/>
                  </a:lnTo>
                  <a:lnTo>
                    <a:pt x="2489" y="1765"/>
                  </a:lnTo>
                  <a:cubicBezTo>
                    <a:pt x="2678" y="1765"/>
                    <a:pt x="2836" y="1607"/>
                    <a:pt x="2836" y="1418"/>
                  </a:cubicBezTo>
                  <a:cubicBezTo>
                    <a:pt x="2836" y="1229"/>
                    <a:pt x="2678" y="1072"/>
                    <a:pt x="2489" y="1072"/>
                  </a:cubicBezTo>
                  <a:lnTo>
                    <a:pt x="1765" y="1072"/>
                  </a:lnTo>
                  <a:lnTo>
                    <a:pt x="1765" y="347"/>
                  </a:lnTo>
                  <a:cubicBezTo>
                    <a:pt x="1765" y="158"/>
                    <a:pt x="1607" y="0"/>
                    <a:pt x="141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2" name="Google Shape;14386;p129"/>
          <p:cNvSpPr/>
          <p:nvPr/>
        </p:nvSpPr>
        <p:spPr>
          <a:xfrm>
            <a:off x="3223039" y="2493353"/>
            <a:ext cx="2284274" cy="2289108"/>
          </a:xfrm>
          <a:custGeom>
            <a:avLst/>
            <a:gdLst/>
            <a:ahLst/>
            <a:cxnLst/>
            <a:rect l="l" t="t" r="r" b="b"/>
            <a:pathLst>
              <a:path w="11847" h="11815" extrusionOk="0">
                <a:moveTo>
                  <a:pt x="5829" y="662"/>
                </a:moveTo>
                <a:cubicBezTo>
                  <a:pt x="6018" y="662"/>
                  <a:pt x="6176" y="820"/>
                  <a:pt x="6176" y="1009"/>
                </a:cubicBezTo>
                <a:cubicBezTo>
                  <a:pt x="6176" y="1229"/>
                  <a:pt x="6018" y="1387"/>
                  <a:pt x="5829" y="1387"/>
                </a:cubicBezTo>
                <a:cubicBezTo>
                  <a:pt x="5640" y="1387"/>
                  <a:pt x="5483" y="1229"/>
                  <a:pt x="5483" y="1009"/>
                </a:cubicBezTo>
                <a:cubicBezTo>
                  <a:pt x="5483" y="820"/>
                  <a:pt x="5640" y="662"/>
                  <a:pt x="5829" y="662"/>
                </a:cubicBezTo>
                <a:close/>
                <a:moveTo>
                  <a:pt x="3225" y="2798"/>
                </a:moveTo>
                <a:cubicBezTo>
                  <a:pt x="3766" y="2798"/>
                  <a:pt x="4911" y="3708"/>
                  <a:pt x="5483" y="4159"/>
                </a:cubicBezTo>
                <a:lnTo>
                  <a:pt x="5483" y="4884"/>
                </a:lnTo>
                <a:lnTo>
                  <a:pt x="4727" y="4884"/>
                </a:lnTo>
                <a:cubicBezTo>
                  <a:pt x="4758" y="4758"/>
                  <a:pt x="4790" y="4632"/>
                  <a:pt x="4790" y="4537"/>
                </a:cubicBezTo>
                <a:cubicBezTo>
                  <a:pt x="4790" y="4317"/>
                  <a:pt x="4632" y="4159"/>
                  <a:pt x="4443" y="4159"/>
                </a:cubicBezTo>
                <a:cubicBezTo>
                  <a:pt x="4254" y="4159"/>
                  <a:pt x="4097" y="4317"/>
                  <a:pt x="4097" y="4537"/>
                </a:cubicBezTo>
                <a:cubicBezTo>
                  <a:pt x="4097" y="4726"/>
                  <a:pt x="3939" y="4884"/>
                  <a:pt x="3750" y="4884"/>
                </a:cubicBezTo>
                <a:lnTo>
                  <a:pt x="3435" y="4884"/>
                </a:lnTo>
                <a:cubicBezTo>
                  <a:pt x="3655" y="4569"/>
                  <a:pt x="3813" y="4254"/>
                  <a:pt x="3908" y="3939"/>
                </a:cubicBezTo>
                <a:cubicBezTo>
                  <a:pt x="3971" y="3750"/>
                  <a:pt x="3844" y="3529"/>
                  <a:pt x="3655" y="3498"/>
                </a:cubicBezTo>
                <a:cubicBezTo>
                  <a:pt x="3617" y="3485"/>
                  <a:pt x="3578" y="3478"/>
                  <a:pt x="3541" y="3478"/>
                </a:cubicBezTo>
                <a:cubicBezTo>
                  <a:pt x="3395" y="3478"/>
                  <a:pt x="3265" y="3574"/>
                  <a:pt x="3214" y="3750"/>
                </a:cubicBezTo>
                <a:cubicBezTo>
                  <a:pt x="3025" y="4380"/>
                  <a:pt x="2710" y="4726"/>
                  <a:pt x="2269" y="4884"/>
                </a:cubicBezTo>
                <a:lnTo>
                  <a:pt x="1482" y="4884"/>
                </a:lnTo>
                <a:cubicBezTo>
                  <a:pt x="2049" y="4411"/>
                  <a:pt x="2364" y="3907"/>
                  <a:pt x="2584" y="3466"/>
                </a:cubicBezTo>
                <a:cubicBezTo>
                  <a:pt x="2836" y="3057"/>
                  <a:pt x="2962" y="2836"/>
                  <a:pt x="3151" y="2805"/>
                </a:cubicBezTo>
                <a:cubicBezTo>
                  <a:pt x="3174" y="2800"/>
                  <a:pt x="3199" y="2798"/>
                  <a:pt x="3225" y="2798"/>
                </a:cubicBezTo>
                <a:close/>
                <a:moveTo>
                  <a:pt x="8424" y="2770"/>
                </a:moveTo>
                <a:cubicBezTo>
                  <a:pt x="8442" y="2770"/>
                  <a:pt x="8459" y="2771"/>
                  <a:pt x="8476" y="2773"/>
                </a:cubicBezTo>
                <a:cubicBezTo>
                  <a:pt x="8665" y="2836"/>
                  <a:pt x="8791" y="3057"/>
                  <a:pt x="9011" y="3466"/>
                </a:cubicBezTo>
                <a:cubicBezTo>
                  <a:pt x="9263" y="3876"/>
                  <a:pt x="9578" y="4411"/>
                  <a:pt x="10082" y="4884"/>
                </a:cubicBezTo>
                <a:lnTo>
                  <a:pt x="9326" y="4884"/>
                </a:lnTo>
                <a:cubicBezTo>
                  <a:pt x="8885" y="4726"/>
                  <a:pt x="8570" y="4348"/>
                  <a:pt x="8381" y="3750"/>
                </a:cubicBezTo>
                <a:cubicBezTo>
                  <a:pt x="8328" y="3564"/>
                  <a:pt x="8164" y="3490"/>
                  <a:pt x="8019" y="3490"/>
                </a:cubicBezTo>
                <a:cubicBezTo>
                  <a:pt x="7992" y="3490"/>
                  <a:pt x="7965" y="3493"/>
                  <a:pt x="7940" y="3498"/>
                </a:cubicBezTo>
                <a:cubicBezTo>
                  <a:pt x="7783" y="3529"/>
                  <a:pt x="7688" y="3781"/>
                  <a:pt x="7720" y="3939"/>
                </a:cubicBezTo>
                <a:cubicBezTo>
                  <a:pt x="7783" y="4191"/>
                  <a:pt x="7940" y="4569"/>
                  <a:pt x="8192" y="4884"/>
                </a:cubicBezTo>
                <a:lnTo>
                  <a:pt x="7877" y="4884"/>
                </a:lnTo>
                <a:cubicBezTo>
                  <a:pt x="7688" y="4884"/>
                  <a:pt x="7531" y="4726"/>
                  <a:pt x="7531" y="4537"/>
                </a:cubicBezTo>
                <a:cubicBezTo>
                  <a:pt x="7531" y="4317"/>
                  <a:pt x="7373" y="4159"/>
                  <a:pt x="7153" y="4159"/>
                </a:cubicBezTo>
                <a:cubicBezTo>
                  <a:pt x="6963" y="4159"/>
                  <a:pt x="6806" y="4317"/>
                  <a:pt x="6806" y="4537"/>
                </a:cubicBezTo>
                <a:cubicBezTo>
                  <a:pt x="6806" y="4632"/>
                  <a:pt x="6837" y="4758"/>
                  <a:pt x="6900" y="4884"/>
                </a:cubicBezTo>
                <a:lnTo>
                  <a:pt x="6144" y="4884"/>
                </a:lnTo>
                <a:lnTo>
                  <a:pt x="6144" y="4159"/>
                </a:lnTo>
                <a:cubicBezTo>
                  <a:pt x="6663" y="3701"/>
                  <a:pt x="7863" y="2770"/>
                  <a:pt x="8424" y="2770"/>
                </a:cubicBezTo>
                <a:close/>
                <a:moveTo>
                  <a:pt x="7216" y="5545"/>
                </a:moveTo>
                <a:cubicBezTo>
                  <a:pt x="7405" y="5545"/>
                  <a:pt x="7562" y="5703"/>
                  <a:pt x="7562" y="5892"/>
                </a:cubicBezTo>
                <a:cubicBezTo>
                  <a:pt x="7562" y="6113"/>
                  <a:pt x="7405" y="6270"/>
                  <a:pt x="7216" y="6270"/>
                </a:cubicBezTo>
                <a:lnTo>
                  <a:pt x="6176" y="6270"/>
                </a:lnTo>
                <a:lnTo>
                  <a:pt x="6176" y="5545"/>
                </a:lnTo>
                <a:close/>
                <a:moveTo>
                  <a:pt x="5483" y="6963"/>
                </a:moveTo>
                <a:lnTo>
                  <a:pt x="5483" y="7688"/>
                </a:lnTo>
                <a:lnTo>
                  <a:pt x="4443" y="7688"/>
                </a:lnTo>
                <a:cubicBezTo>
                  <a:pt x="4254" y="7688"/>
                  <a:pt x="4097" y="7530"/>
                  <a:pt x="4097" y="7310"/>
                </a:cubicBezTo>
                <a:cubicBezTo>
                  <a:pt x="4097" y="7121"/>
                  <a:pt x="4254" y="6963"/>
                  <a:pt x="4443" y="6963"/>
                </a:cubicBezTo>
                <a:close/>
                <a:moveTo>
                  <a:pt x="6491" y="8349"/>
                </a:moveTo>
                <a:cubicBezTo>
                  <a:pt x="6680" y="8349"/>
                  <a:pt x="6837" y="8507"/>
                  <a:pt x="6837" y="8696"/>
                </a:cubicBezTo>
                <a:cubicBezTo>
                  <a:pt x="6837" y="8885"/>
                  <a:pt x="6680" y="9042"/>
                  <a:pt x="6491" y="9042"/>
                </a:cubicBezTo>
                <a:lnTo>
                  <a:pt x="6144" y="9042"/>
                </a:lnTo>
                <a:lnTo>
                  <a:pt x="6144" y="8349"/>
                </a:lnTo>
                <a:close/>
                <a:moveTo>
                  <a:pt x="5483" y="9736"/>
                </a:moveTo>
                <a:lnTo>
                  <a:pt x="5483" y="10429"/>
                </a:lnTo>
                <a:lnTo>
                  <a:pt x="5105" y="10429"/>
                </a:lnTo>
                <a:cubicBezTo>
                  <a:pt x="4916" y="10429"/>
                  <a:pt x="4758" y="10271"/>
                  <a:pt x="4758" y="10082"/>
                </a:cubicBezTo>
                <a:cubicBezTo>
                  <a:pt x="4758" y="9893"/>
                  <a:pt x="4916" y="9736"/>
                  <a:pt x="5105" y="9736"/>
                </a:cubicBezTo>
                <a:close/>
                <a:moveTo>
                  <a:pt x="5861" y="1"/>
                </a:moveTo>
                <a:cubicBezTo>
                  <a:pt x="5325" y="1"/>
                  <a:pt x="4853" y="473"/>
                  <a:pt x="4853" y="1009"/>
                </a:cubicBezTo>
                <a:cubicBezTo>
                  <a:pt x="4853" y="1450"/>
                  <a:pt x="5136" y="1828"/>
                  <a:pt x="5546" y="1985"/>
                </a:cubicBezTo>
                <a:lnTo>
                  <a:pt x="5546" y="3309"/>
                </a:lnTo>
                <a:cubicBezTo>
                  <a:pt x="4475" y="2440"/>
                  <a:pt x="3776" y="2104"/>
                  <a:pt x="3254" y="2104"/>
                </a:cubicBezTo>
                <a:cubicBezTo>
                  <a:pt x="3208" y="2104"/>
                  <a:pt x="3163" y="2106"/>
                  <a:pt x="3120" y="2111"/>
                </a:cubicBezTo>
                <a:cubicBezTo>
                  <a:pt x="2616" y="2206"/>
                  <a:pt x="2332" y="2678"/>
                  <a:pt x="2080" y="3151"/>
                </a:cubicBezTo>
                <a:cubicBezTo>
                  <a:pt x="1734" y="3750"/>
                  <a:pt x="1356" y="4474"/>
                  <a:pt x="253" y="4915"/>
                </a:cubicBezTo>
                <a:cubicBezTo>
                  <a:pt x="95" y="4978"/>
                  <a:pt x="1" y="5167"/>
                  <a:pt x="32" y="5325"/>
                </a:cubicBezTo>
                <a:cubicBezTo>
                  <a:pt x="95" y="5482"/>
                  <a:pt x="190" y="5577"/>
                  <a:pt x="410" y="5577"/>
                </a:cubicBezTo>
                <a:lnTo>
                  <a:pt x="5609" y="5577"/>
                </a:lnTo>
                <a:lnTo>
                  <a:pt x="5609" y="6302"/>
                </a:lnTo>
                <a:lnTo>
                  <a:pt x="4569" y="6302"/>
                </a:lnTo>
                <a:cubicBezTo>
                  <a:pt x="3971" y="6302"/>
                  <a:pt x="3561" y="6774"/>
                  <a:pt x="3561" y="7310"/>
                </a:cubicBezTo>
                <a:cubicBezTo>
                  <a:pt x="3561" y="7908"/>
                  <a:pt x="4034" y="8349"/>
                  <a:pt x="4569" y="8349"/>
                </a:cubicBezTo>
                <a:lnTo>
                  <a:pt x="5609" y="8349"/>
                </a:lnTo>
                <a:lnTo>
                  <a:pt x="5609" y="9042"/>
                </a:lnTo>
                <a:lnTo>
                  <a:pt x="5231" y="9042"/>
                </a:lnTo>
                <a:cubicBezTo>
                  <a:pt x="4664" y="9042"/>
                  <a:pt x="4223" y="9515"/>
                  <a:pt x="4223" y="10082"/>
                </a:cubicBezTo>
                <a:cubicBezTo>
                  <a:pt x="4223" y="10681"/>
                  <a:pt x="4695" y="11090"/>
                  <a:pt x="5231" y="11090"/>
                </a:cubicBezTo>
                <a:lnTo>
                  <a:pt x="5609" y="11090"/>
                </a:lnTo>
                <a:lnTo>
                  <a:pt x="5609" y="11468"/>
                </a:lnTo>
                <a:cubicBezTo>
                  <a:pt x="5609" y="11657"/>
                  <a:pt x="5766" y="11815"/>
                  <a:pt x="5955" y="11815"/>
                </a:cubicBezTo>
                <a:cubicBezTo>
                  <a:pt x="6144" y="11815"/>
                  <a:pt x="6302" y="11657"/>
                  <a:pt x="6302" y="11468"/>
                </a:cubicBezTo>
                <a:lnTo>
                  <a:pt x="6302" y="11090"/>
                </a:lnTo>
                <a:lnTo>
                  <a:pt x="6648" y="11090"/>
                </a:lnTo>
                <a:cubicBezTo>
                  <a:pt x="6869" y="11090"/>
                  <a:pt x="7027" y="10933"/>
                  <a:pt x="7027" y="10744"/>
                </a:cubicBezTo>
                <a:cubicBezTo>
                  <a:pt x="7027" y="10555"/>
                  <a:pt x="6869" y="10397"/>
                  <a:pt x="6648" y="10397"/>
                </a:cubicBezTo>
                <a:lnTo>
                  <a:pt x="6302" y="10397"/>
                </a:lnTo>
                <a:lnTo>
                  <a:pt x="6302" y="9673"/>
                </a:lnTo>
                <a:lnTo>
                  <a:pt x="6648" y="9673"/>
                </a:lnTo>
                <a:cubicBezTo>
                  <a:pt x="7247" y="9673"/>
                  <a:pt x="7688" y="9200"/>
                  <a:pt x="7688" y="8664"/>
                </a:cubicBezTo>
                <a:cubicBezTo>
                  <a:pt x="7688" y="8066"/>
                  <a:pt x="7216" y="7625"/>
                  <a:pt x="6648" y="7625"/>
                </a:cubicBezTo>
                <a:lnTo>
                  <a:pt x="6302" y="7625"/>
                </a:lnTo>
                <a:lnTo>
                  <a:pt x="6302" y="6932"/>
                </a:lnTo>
                <a:lnTo>
                  <a:pt x="7342" y="6932"/>
                </a:lnTo>
                <a:cubicBezTo>
                  <a:pt x="7909" y="6932"/>
                  <a:pt x="8350" y="6459"/>
                  <a:pt x="8350" y="5892"/>
                </a:cubicBezTo>
                <a:cubicBezTo>
                  <a:pt x="8350" y="5766"/>
                  <a:pt x="8318" y="5671"/>
                  <a:pt x="8287" y="5545"/>
                </a:cubicBezTo>
                <a:lnTo>
                  <a:pt x="11469" y="5545"/>
                </a:lnTo>
                <a:cubicBezTo>
                  <a:pt x="11626" y="5545"/>
                  <a:pt x="11784" y="5419"/>
                  <a:pt x="11815" y="5262"/>
                </a:cubicBezTo>
                <a:cubicBezTo>
                  <a:pt x="11847" y="5104"/>
                  <a:pt x="11658" y="4947"/>
                  <a:pt x="11500" y="4915"/>
                </a:cubicBezTo>
                <a:cubicBezTo>
                  <a:pt x="10398" y="4474"/>
                  <a:pt x="9988" y="3750"/>
                  <a:pt x="9641" y="3151"/>
                </a:cubicBezTo>
                <a:cubicBezTo>
                  <a:pt x="9389" y="2678"/>
                  <a:pt x="9137" y="2237"/>
                  <a:pt x="8633" y="2111"/>
                </a:cubicBezTo>
                <a:cubicBezTo>
                  <a:pt x="8563" y="2096"/>
                  <a:pt x="8491" y="2088"/>
                  <a:pt x="8417" y="2088"/>
                </a:cubicBezTo>
                <a:cubicBezTo>
                  <a:pt x="7893" y="2088"/>
                  <a:pt x="7252" y="2481"/>
                  <a:pt x="6176" y="3309"/>
                </a:cubicBezTo>
                <a:lnTo>
                  <a:pt x="6176" y="1985"/>
                </a:lnTo>
                <a:cubicBezTo>
                  <a:pt x="6585" y="1828"/>
                  <a:pt x="6900" y="1481"/>
                  <a:pt x="6900" y="1009"/>
                </a:cubicBezTo>
                <a:cubicBezTo>
                  <a:pt x="6900" y="410"/>
                  <a:pt x="6428" y="1"/>
                  <a:pt x="5861" y="1"/>
                </a:cubicBezTo>
                <a:close/>
              </a:path>
            </a:pathLst>
          </a:custGeom>
          <a:solidFill>
            <a:srgbClr val="3A767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" name="11 Título"/>
          <p:cNvSpPr txBox="1">
            <a:spLocks/>
          </p:cNvSpPr>
          <p:nvPr/>
        </p:nvSpPr>
        <p:spPr>
          <a:xfrm>
            <a:off x="4608294" y="9751726"/>
            <a:ext cx="4120178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just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500"/>
              <a:buFont typeface="Helvetica Neue"/>
              <a:buNone/>
              <a:defRPr sz="5200" b="1" i="0" u="none" strike="noStrike" cap="none">
                <a:solidFill>
                  <a:schemeClr val="bg1"/>
                </a:solidFill>
                <a:latin typeface="Arial" pitchFamily="34" charset="0"/>
                <a:ea typeface="Helvetica Neue"/>
                <a:cs typeface="Arial" pitchFamily="34" charset="0"/>
                <a:sym typeface="Helvetica Neue"/>
              </a:defRPr>
            </a:lvl1pPr>
            <a:lvl2pPr marR="0" lvl="1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500"/>
              <a:buFont typeface="Helvetica Neue"/>
              <a:buNone/>
              <a:defRPr sz="85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R="0" lvl="2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500"/>
              <a:buFont typeface="Helvetica Neue"/>
              <a:buNone/>
              <a:defRPr sz="85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R="0" lvl="3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500"/>
              <a:buFont typeface="Helvetica Neue"/>
              <a:buNone/>
              <a:defRPr sz="85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R="0" lvl="4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500"/>
              <a:buFont typeface="Helvetica Neue"/>
              <a:buNone/>
              <a:defRPr sz="85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R="0" lvl="5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500"/>
              <a:buFont typeface="Helvetica Neue"/>
              <a:buNone/>
              <a:defRPr sz="85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R="0" lvl="6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500"/>
              <a:buFont typeface="Helvetica Neue"/>
              <a:buNone/>
              <a:defRPr sz="85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R="0" lvl="7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500"/>
              <a:buFont typeface="Helvetica Neue"/>
              <a:buNone/>
              <a:defRPr sz="85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R="0" lvl="8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500"/>
              <a:buFont typeface="Helvetica Neue"/>
              <a:buNone/>
              <a:defRPr sz="85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 algn="l"/>
            <a:r>
              <a:rPr lang="es-CR" dirty="0" smtClean="0">
                <a:solidFill>
                  <a:srgbClr val="BBBB09"/>
                </a:solidFill>
              </a:rPr>
              <a:t>104 </a:t>
            </a:r>
            <a:br>
              <a:rPr lang="es-CR" dirty="0" smtClean="0">
                <a:solidFill>
                  <a:srgbClr val="BBBB09"/>
                </a:solidFill>
              </a:rPr>
            </a:br>
            <a:r>
              <a:rPr lang="es-CR" sz="3500" dirty="0" smtClean="0">
                <a:solidFill>
                  <a:srgbClr val="BBBB09"/>
                </a:solidFill>
              </a:rPr>
              <a:t>Sedes de área</a:t>
            </a:r>
            <a:endParaRPr lang="es-ES" sz="3500" dirty="0">
              <a:solidFill>
                <a:srgbClr val="BBBB09"/>
              </a:solidFill>
            </a:endParaRPr>
          </a:p>
        </p:txBody>
      </p:sp>
      <p:sp>
        <p:nvSpPr>
          <p:cNvPr id="34" name="11 Título"/>
          <p:cNvSpPr txBox="1">
            <a:spLocks/>
          </p:cNvSpPr>
          <p:nvPr/>
        </p:nvSpPr>
        <p:spPr>
          <a:xfrm>
            <a:off x="10569805" y="9692280"/>
            <a:ext cx="3550447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just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500"/>
              <a:buFont typeface="Helvetica Neue"/>
              <a:buNone/>
              <a:defRPr sz="5200" b="1" i="0" u="none" strike="noStrike" cap="none">
                <a:solidFill>
                  <a:schemeClr val="bg1"/>
                </a:solidFill>
                <a:latin typeface="Arial" pitchFamily="34" charset="0"/>
                <a:ea typeface="Helvetica Neue"/>
                <a:cs typeface="Arial" pitchFamily="34" charset="0"/>
                <a:sym typeface="Helvetica Neue"/>
              </a:defRPr>
            </a:lvl1pPr>
            <a:lvl2pPr marR="0" lvl="1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500"/>
              <a:buFont typeface="Helvetica Neue"/>
              <a:buNone/>
              <a:defRPr sz="85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R="0" lvl="2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500"/>
              <a:buFont typeface="Helvetica Neue"/>
              <a:buNone/>
              <a:defRPr sz="85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R="0" lvl="3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500"/>
              <a:buFont typeface="Helvetica Neue"/>
              <a:buNone/>
              <a:defRPr sz="85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R="0" lvl="4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500"/>
              <a:buFont typeface="Helvetica Neue"/>
              <a:buNone/>
              <a:defRPr sz="85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R="0" lvl="5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500"/>
              <a:buFont typeface="Helvetica Neue"/>
              <a:buNone/>
              <a:defRPr sz="85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R="0" lvl="6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500"/>
              <a:buFont typeface="Helvetica Neue"/>
              <a:buNone/>
              <a:defRPr sz="85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R="0" lvl="7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500"/>
              <a:buFont typeface="Helvetica Neue"/>
              <a:buNone/>
              <a:defRPr sz="85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R="0" lvl="8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500"/>
              <a:buFont typeface="Helvetica Neue"/>
              <a:buNone/>
              <a:defRPr sz="85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 algn="l"/>
            <a:r>
              <a:rPr lang="es-CR" dirty="0" smtClean="0">
                <a:solidFill>
                  <a:srgbClr val="BBBB09"/>
                </a:solidFill>
              </a:rPr>
              <a:t>520</a:t>
            </a:r>
            <a:br>
              <a:rPr lang="es-CR" dirty="0" smtClean="0">
                <a:solidFill>
                  <a:srgbClr val="BBBB09"/>
                </a:solidFill>
              </a:rPr>
            </a:br>
            <a:r>
              <a:rPr lang="es-CR" sz="3500" dirty="0" smtClean="0">
                <a:solidFill>
                  <a:srgbClr val="BBBB09"/>
                </a:solidFill>
              </a:rPr>
              <a:t>Sedes de EBAIS</a:t>
            </a:r>
            <a:endParaRPr lang="es-ES" sz="3500" dirty="0">
              <a:solidFill>
                <a:srgbClr val="BBBB09"/>
              </a:solidFill>
            </a:endParaRPr>
          </a:p>
        </p:txBody>
      </p:sp>
      <p:sp>
        <p:nvSpPr>
          <p:cNvPr id="35" name="11 Título"/>
          <p:cNvSpPr txBox="1">
            <a:spLocks/>
          </p:cNvSpPr>
          <p:nvPr/>
        </p:nvSpPr>
        <p:spPr>
          <a:xfrm>
            <a:off x="16657802" y="9692279"/>
            <a:ext cx="6227615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just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500"/>
              <a:buFont typeface="Helvetica Neue"/>
              <a:buNone/>
              <a:defRPr sz="5200" b="1" i="0" u="none" strike="noStrike" cap="none">
                <a:solidFill>
                  <a:schemeClr val="bg1"/>
                </a:solidFill>
                <a:latin typeface="Arial" pitchFamily="34" charset="0"/>
                <a:ea typeface="Helvetica Neue"/>
                <a:cs typeface="Arial" pitchFamily="34" charset="0"/>
                <a:sym typeface="Helvetica Neue"/>
              </a:defRPr>
            </a:lvl1pPr>
            <a:lvl2pPr marR="0" lvl="1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500"/>
              <a:buFont typeface="Helvetica Neue"/>
              <a:buNone/>
              <a:defRPr sz="85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R="0" lvl="2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500"/>
              <a:buFont typeface="Helvetica Neue"/>
              <a:buNone/>
              <a:defRPr sz="85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R="0" lvl="3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500"/>
              <a:buFont typeface="Helvetica Neue"/>
              <a:buNone/>
              <a:defRPr sz="85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R="0" lvl="4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500"/>
              <a:buFont typeface="Helvetica Neue"/>
              <a:buNone/>
              <a:defRPr sz="85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R="0" lvl="5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500"/>
              <a:buFont typeface="Helvetica Neue"/>
              <a:buNone/>
              <a:defRPr sz="85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R="0" lvl="6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500"/>
              <a:buFont typeface="Helvetica Neue"/>
              <a:buNone/>
              <a:defRPr sz="85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R="0" lvl="7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500"/>
              <a:buFont typeface="Helvetica Neue"/>
              <a:buNone/>
              <a:defRPr sz="85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R="0" lvl="8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500"/>
              <a:buFont typeface="Helvetica Neue"/>
              <a:buNone/>
              <a:defRPr sz="85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 algn="l"/>
            <a:r>
              <a:rPr lang="es-CR" dirty="0" smtClean="0">
                <a:solidFill>
                  <a:srgbClr val="BBBB09"/>
                </a:solidFill>
              </a:rPr>
              <a:t>693</a:t>
            </a:r>
            <a:br>
              <a:rPr lang="es-CR" dirty="0" smtClean="0">
                <a:solidFill>
                  <a:srgbClr val="BBBB09"/>
                </a:solidFill>
              </a:rPr>
            </a:br>
            <a:r>
              <a:rPr lang="es-CR" sz="3500" dirty="0" smtClean="0">
                <a:solidFill>
                  <a:srgbClr val="BBBB09"/>
                </a:solidFill>
              </a:rPr>
              <a:t>Puestos de visita periódica</a:t>
            </a:r>
            <a:endParaRPr lang="es-ES" sz="3500" dirty="0">
              <a:solidFill>
                <a:srgbClr val="BBBB09"/>
              </a:solidFill>
            </a:endParaRPr>
          </a:p>
        </p:txBody>
      </p:sp>
      <p:sp>
        <p:nvSpPr>
          <p:cNvPr id="36" name="11 Título"/>
          <p:cNvSpPr txBox="1">
            <a:spLocks/>
          </p:cNvSpPr>
          <p:nvPr/>
        </p:nvSpPr>
        <p:spPr>
          <a:xfrm>
            <a:off x="359066" y="13097604"/>
            <a:ext cx="21375293" cy="4550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just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500"/>
              <a:buFont typeface="Helvetica Neue"/>
              <a:buNone/>
              <a:defRPr sz="5200" b="1" i="0" u="none" strike="noStrike" cap="none">
                <a:solidFill>
                  <a:schemeClr val="bg1"/>
                </a:solidFill>
                <a:latin typeface="Arial" pitchFamily="34" charset="0"/>
                <a:ea typeface="Helvetica Neue"/>
                <a:cs typeface="Arial" pitchFamily="34" charset="0"/>
                <a:sym typeface="Helvetica Neue"/>
              </a:defRPr>
            </a:lvl1pPr>
            <a:lvl2pPr marR="0" lvl="1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500"/>
              <a:buFont typeface="Helvetica Neue"/>
              <a:buNone/>
              <a:defRPr sz="85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R="0" lvl="2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500"/>
              <a:buFont typeface="Helvetica Neue"/>
              <a:buNone/>
              <a:defRPr sz="85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R="0" lvl="3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500"/>
              <a:buFont typeface="Helvetica Neue"/>
              <a:buNone/>
              <a:defRPr sz="85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R="0" lvl="4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500"/>
              <a:buFont typeface="Helvetica Neue"/>
              <a:buNone/>
              <a:defRPr sz="85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R="0" lvl="5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500"/>
              <a:buFont typeface="Helvetica Neue"/>
              <a:buNone/>
              <a:defRPr sz="85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R="0" lvl="6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500"/>
              <a:buFont typeface="Helvetica Neue"/>
              <a:buNone/>
              <a:defRPr sz="85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R="0" lvl="7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500"/>
              <a:buFont typeface="Helvetica Neue"/>
              <a:buNone/>
              <a:defRPr sz="85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R="0" lvl="8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500"/>
              <a:buFont typeface="Helvetica Neue"/>
              <a:buNone/>
              <a:defRPr sz="85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 algn="l"/>
            <a:r>
              <a:rPr lang="es-CR" sz="1500" i="1" dirty="0" smtClean="0">
                <a:solidFill>
                  <a:schemeClr val="accent2">
                    <a:lumMod val="50000"/>
                  </a:schemeClr>
                </a:solidFill>
              </a:rPr>
              <a:t>Fuente: </a:t>
            </a:r>
            <a:r>
              <a:rPr lang="es-CR" sz="1500" b="0" dirty="0" smtClean="0">
                <a:solidFill>
                  <a:schemeClr val="accent2">
                    <a:lumMod val="50000"/>
                  </a:schemeClr>
                </a:solidFill>
              </a:rPr>
              <a:t>Área Análisis y Proyección de Servicios de Salud (febrero 2018). </a:t>
            </a:r>
            <a:r>
              <a:rPr lang="es-CR" sz="1500" b="0" i="1" dirty="0" smtClean="0">
                <a:solidFill>
                  <a:schemeClr val="accent2">
                    <a:lumMod val="50000"/>
                  </a:schemeClr>
                </a:solidFill>
              </a:rPr>
              <a:t>Memoria de áreas de Salud, sectores, EBAIS, sedes de área, sedes de EBAIS y puestos de visita periódica en el ámbito nacional al 31 de diciembre de 2017</a:t>
            </a:r>
            <a:r>
              <a:rPr lang="es-CR" sz="1500" b="0" dirty="0" smtClean="0">
                <a:solidFill>
                  <a:schemeClr val="accent2">
                    <a:lumMod val="50000"/>
                  </a:schemeClr>
                </a:solidFill>
              </a:rPr>
              <a:t>, CCSS, Gerencia Médica, Dirección de Proyección de Servicios de Salud. </a:t>
            </a:r>
            <a:endParaRPr lang="es-ES" sz="1500" b="0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37" name="Cerrar llave 36"/>
          <p:cNvSpPr/>
          <p:nvPr/>
        </p:nvSpPr>
        <p:spPr>
          <a:xfrm rot="16200000">
            <a:off x="11996032" y="-1959185"/>
            <a:ext cx="697991" cy="20820433"/>
          </a:xfrm>
          <a:prstGeom prst="rightBrace">
            <a:avLst>
              <a:gd name="adj1" fmla="val 97808"/>
              <a:gd name="adj2" fmla="val 50000"/>
            </a:avLst>
          </a:prstGeom>
          <a:ln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CR"/>
          </a:p>
        </p:txBody>
      </p:sp>
    </p:spTree>
    <p:extLst>
      <p:ext uri="{BB962C8B-B14F-4D97-AF65-F5344CB8AC3E}">
        <p14:creationId xmlns:p14="http://schemas.microsoft.com/office/powerpoint/2010/main" val="360140095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lipse 6"/>
          <p:cNvSpPr/>
          <p:nvPr/>
        </p:nvSpPr>
        <p:spPr>
          <a:xfrm>
            <a:off x="10517734" y="5124367"/>
            <a:ext cx="3788201" cy="3806213"/>
          </a:xfrm>
          <a:prstGeom prst="ellipse">
            <a:avLst/>
          </a:prstGeom>
          <a:noFill/>
          <a:ln>
            <a:solidFill>
              <a:srgbClr val="3A767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R"/>
          </a:p>
        </p:txBody>
      </p:sp>
      <p:sp>
        <p:nvSpPr>
          <p:cNvPr id="105" name="Google Shape;105;p3"/>
          <p:cNvSpPr txBox="1"/>
          <p:nvPr/>
        </p:nvSpPr>
        <p:spPr>
          <a:xfrm>
            <a:off x="1524383" y="1287119"/>
            <a:ext cx="20914100" cy="23647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ctr" anchorCtr="0">
            <a:spAutoFit/>
          </a:bodyPr>
          <a:lstStyle/>
          <a:p>
            <a:pPr algn="ctr">
              <a:buSzPts val="4900"/>
            </a:pPr>
            <a:r>
              <a:rPr lang="es-CR" sz="4900" b="1" dirty="0" smtClean="0">
                <a:solidFill>
                  <a:srgbClr val="3A7673"/>
                </a:solidFill>
                <a:latin typeface="Tahoma"/>
                <a:ea typeface="Tahoma"/>
                <a:cs typeface="Tahoma"/>
              </a:rPr>
              <a:t>Reparto </a:t>
            </a:r>
            <a:r>
              <a:rPr lang="es-CR" sz="4900" b="1" dirty="0">
                <a:solidFill>
                  <a:srgbClr val="3A7673"/>
                </a:solidFill>
                <a:latin typeface="Tahoma"/>
                <a:ea typeface="Tahoma"/>
                <a:cs typeface="Tahoma"/>
              </a:rPr>
              <a:t>de tareas y del valor de los equipos </a:t>
            </a:r>
            <a:r>
              <a:rPr lang="es-CR" sz="4900" b="1" dirty="0" smtClean="0">
                <a:solidFill>
                  <a:srgbClr val="3A7673"/>
                </a:solidFill>
                <a:latin typeface="Tahoma"/>
                <a:ea typeface="Tahoma"/>
                <a:cs typeface="Tahoma"/>
              </a:rPr>
              <a:t>interprofesionales en </a:t>
            </a:r>
            <a:r>
              <a:rPr lang="es-CR" sz="4900" b="1" dirty="0">
                <a:solidFill>
                  <a:srgbClr val="3A7673"/>
                </a:solidFill>
                <a:latin typeface="Tahoma"/>
                <a:ea typeface="Tahoma"/>
                <a:cs typeface="Tahoma"/>
              </a:rPr>
              <a:t>la atención primaria. </a:t>
            </a: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900"/>
              <a:buFont typeface="Tahoma"/>
              <a:buNone/>
            </a:pPr>
            <a:endParaRPr sz="4900" b="1" dirty="0">
              <a:solidFill>
                <a:srgbClr val="3A7673"/>
              </a:solidFill>
              <a:latin typeface="Tahoma"/>
              <a:ea typeface="Tahoma"/>
              <a:cs typeface="Tahoma"/>
            </a:endParaRPr>
          </a:p>
        </p:txBody>
      </p:sp>
      <p:grpSp>
        <p:nvGrpSpPr>
          <p:cNvPr id="14" name="Google Shape;14347;p129"/>
          <p:cNvGrpSpPr/>
          <p:nvPr/>
        </p:nvGrpSpPr>
        <p:grpSpPr>
          <a:xfrm>
            <a:off x="17441799" y="4052158"/>
            <a:ext cx="3745487" cy="3979889"/>
            <a:chOff x="-23599325" y="1971025"/>
            <a:chExt cx="296175" cy="295375"/>
          </a:xfrm>
          <a:solidFill>
            <a:srgbClr val="3A7673"/>
          </a:solidFill>
        </p:grpSpPr>
        <p:sp>
          <p:nvSpPr>
            <p:cNvPr id="15" name="Google Shape;14348;p129"/>
            <p:cNvSpPr/>
            <p:nvPr/>
          </p:nvSpPr>
          <p:spPr>
            <a:xfrm>
              <a:off x="-23599325" y="1971025"/>
              <a:ext cx="296175" cy="295375"/>
            </a:xfrm>
            <a:custGeom>
              <a:avLst/>
              <a:gdLst/>
              <a:ahLst/>
              <a:cxnLst/>
              <a:rect l="l" t="t" r="r" b="b"/>
              <a:pathLst>
                <a:path w="11847" h="11815" extrusionOk="0">
                  <a:moveTo>
                    <a:pt x="7656" y="662"/>
                  </a:moveTo>
                  <a:lnTo>
                    <a:pt x="7656" y="4190"/>
                  </a:lnTo>
                  <a:lnTo>
                    <a:pt x="4159" y="4190"/>
                  </a:lnTo>
                  <a:lnTo>
                    <a:pt x="4159" y="662"/>
                  </a:lnTo>
                  <a:close/>
                  <a:moveTo>
                    <a:pt x="5577" y="4884"/>
                  </a:moveTo>
                  <a:lnTo>
                    <a:pt x="5577" y="5577"/>
                  </a:lnTo>
                  <a:lnTo>
                    <a:pt x="4222" y="5577"/>
                  </a:lnTo>
                  <a:lnTo>
                    <a:pt x="4222" y="4884"/>
                  </a:lnTo>
                  <a:close/>
                  <a:moveTo>
                    <a:pt x="7625" y="4884"/>
                  </a:moveTo>
                  <a:lnTo>
                    <a:pt x="7625" y="5608"/>
                  </a:lnTo>
                  <a:lnTo>
                    <a:pt x="6270" y="5608"/>
                  </a:lnTo>
                  <a:lnTo>
                    <a:pt x="6270" y="4884"/>
                  </a:lnTo>
                  <a:close/>
                  <a:moveTo>
                    <a:pt x="2111" y="5577"/>
                  </a:moveTo>
                  <a:lnTo>
                    <a:pt x="2111" y="6301"/>
                  </a:lnTo>
                  <a:lnTo>
                    <a:pt x="693" y="6301"/>
                  </a:lnTo>
                  <a:lnTo>
                    <a:pt x="693" y="5923"/>
                  </a:lnTo>
                  <a:cubicBezTo>
                    <a:pt x="693" y="5766"/>
                    <a:pt x="851" y="5577"/>
                    <a:pt x="1072" y="5577"/>
                  </a:cubicBezTo>
                  <a:close/>
                  <a:moveTo>
                    <a:pt x="10775" y="5577"/>
                  </a:moveTo>
                  <a:cubicBezTo>
                    <a:pt x="10996" y="5577"/>
                    <a:pt x="11153" y="5766"/>
                    <a:pt x="11153" y="5955"/>
                  </a:cubicBezTo>
                  <a:lnTo>
                    <a:pt x="11153" y="6301"/>
                  </a:lnTo>
                  <a:lnTo>
                    <a:pt x="9735" y="6301"/>
                  </a:lnTo>
                  <a:lnTo>
                    <a:pt x="9735" y="5577"/>
                  </a:lnTo>
                  <a:close/>
                  <a:moveTo>
                    <a:pt x="5545" y="6270"/>
                  </a:moveTo>
                  <a:lnTo>
                    <a:pt x="5545" y="6963"/>
                  </a:lnTo>
                  <a:lnTo>
                    <a:pt x="4159" y="6963"/>
                  </a:lnTo>
                  <a:lnTo>
                    <a:pt x="4159" y="6270"/>
                  </a:lnTo>
                  <a:close/>
                  <a:moveTo>
                    <a:pt x="7625" y="6270"/>
                  </a:moveTo>
                  <a:lnTo>
                    <a:pt x="7625" y="6963"/>
                  </a:lnTo>
                  <a:lnTo>
                    <a:pt x="6270" y="6963"/>
                  </a:lnTo>
                  <a:lnTo>
                    <a:pt x="6270" y="6270"/>
                  </a:lnTo>
                  <a:close/>
                  <a:moveTo>
                    <a:pt x="2111" y="6931"/>
                  </a:moveTo>
                  <a:lnTo>
                    <a:pt x="2111" y="7656"/>
                  </a:lnTo>
                  <a:lnTo>
                    <a:pt x="693" y="7656"/>
                  </a:lnTo>
                  <a:lnTo>
                    <a:pt x="693" y="6931"/>
                  </a:lnTo>
                  <a:close/>
                  <a:moveTo>
                    <a:pt x="11153" y="6963"/>
                  </a:moveTo>
                  <a:lnTo>
                    <a:pt x="11153" y="7688"/>
                  </a:lnTo>
                  <a:lnTo>
                    <a:pt x="9735" y="7688"/>
                  </a:lnTo>
                  <a:lnTo>
                    <a:pt x="9735" y="6963"/>
                  </a:lnTo>
                  <a:close/>
                  <a:moveTo>
                    <a:pt x="5545" y="7625"/>
                  </a:moveTo>
                  <a:lnTo>
                    <a:pt x="5545" y="8349"/>
                  </a:lnTo>
                  <a:lnTo>
                    <a:pt x="4159" y="8349"/>
                  </a:lnTo>
                  <a:lnTo>
                    <a:pt x="4159" y="7625"/>
                  </a:lnTo>
                  <a:close/>
                  <a:moveTo>
                    <a:pt x="7625" y="7656"/>
                  </a:moveTo>
                  <a:lnTo>
                    <a:pt x="7625" y="8349"/>
                  </a:lnTo>
                  <a:lnTo>
                    <a:pt x="6270" y="8349"/>
                  </a:lnTo>
                  <a:lnTo>
                    <a:pt x="6270" y="7656"/>
                  </a:lnTo>
                  <a:close/>
                  <a:moveTo>
                    <a:pt x="2111" y="8349"/>
                  </a:moveTo>
                  <a:lnTo>
                    <a:pt x="2111" y="9074"/>
                  </a:lnTo>
                  <a:lnTo>
                    <a:pt x="693" y="9074"/>
                  </a:lnTo>
                  <a:lnTo>
                    <a:pt x="693" y="8349"/>
                  </a:lnTo>
                  <a:close/>
                  <a:moveTo>
                    <a:pt x="11153" y="8349"/>
                  </a:moveTo>
                  <a:lnTo>
                    <a:pt x="11153" y="9074"/>
                  </a:lnTo>
                  <a:lnTo>
                    <a:pt x="9735" y="9074"/>
                  </a:lnTo>
                  <a:lnTo>
                    <a:pt x="9735" y="8349"/>
                  </a:lnTo>
                  <a:close/>
                  <a:moveTo>
                    <a:pt x="2111" y="9735"/>
                  </a:moveTo>
                  <a:lnTo>
                    <a:pt x="2111" y="11090"/>
                  </a:lnTo>
                  <a:lnTo>
                    <a:pt x="693" y="11090"/>
                  </a:lnTo>
                  <a:lnTo>
                    <a:pt x="693" y="9735"/>
                  </a:lnTo>
                  <a:close/>
                  <a:moveTo>
                    <a:pt x="8759" y="2048"/>
                  </a:moveTo>
                  <a:cubicBezTo>
                    <a:pt x="8948" y="2048"/>
                    <a:pt x="9105" y="2206"/>
                    <a:pt x="9105" y="2395"/>
                  </a:cubicBezTo>
                  <a:lnTo>
                    <a:pt x="9105" y="11090"/>
                  </a:lnTo>
                  <a:lnTo>
                    <a:pt x="7719" y="11090"/>
                  </a:lnTo>
                  <a:lnTo>
                    <a:pt x="7719" y="10082"/>
                  </a:lnTo>
                  <a:cubicBezTo>
                    <a:pt x="7719" y="9893"/>
                    <a:pt x="7562" y="9735"/>
                    <a:pt x="7373" y="9735"/>
                  </a:cubicBezTo>
                  <a:lnTo>
                    <a:pt x="4600" y="9735"/>
                  </a:lnTo>
                  <a:cubicBezTo>
                    <a:pt x="4411" y="9735"/>
                    <a:pt x="4254" y="9893"/>
                    <a:pt x="4254" y="10082"/>
                  </a:cubicBezTo>
                  <a:lnTo>
                    <a:pt x="4254" y="11090"/>
                  </a:lnTo>
                  <a:lnTo>
                    <a:pt x="2867" y="11090"/>
                  </a:lnTo>
                  <a:lnTo>
                    <a:pt x="2867" y="2395"/>
                  </a:lnTo>
                  <a:lnTo>
                    <a:pt x="2804" y="2395"/>
                  </a:lnTo>
                  <a:cubicBezTo>
                    <a:pt x="2804" y="2206"/>
                    <a:pt x="2962" y="2048"/>
                    <a:pt x="3151" y="2048"/>
                  </a:cubicBezTo>
                  <a:lnTo>
                    <a:pt x="3497" y="2048"/>
                  </a:lnTo>
                  <a:lnTo>
                    <a:pt x="3497" y="8696"/>
                  </a:lnTo>
                  <a:cubicBezTo>
                    <a:pt x="3497" y="8916"/>
                    <a:pt x="3655" y="9074"/>
                    <a:pt x="3875" y="9074"/>
                  </a:cubicBezTo>
                  <a:lnTo>
                    <a:pt x="8034" y="9074"/>
                  </a:lnTo>
                  <a:cubicBezTo>
                    <a:pt x="8223" y="9074"/>
                    <a:pt x="8381" y="8916"/>
                    <a:pt x="8381" y="8696"/>
                  </a:cubicBezTo>
                  <a:lnTo>
                    <a:pt x="8381" y="2048"/>
                  </a:lnTo>
                  <a:close/>
                  <a:moveTo>
                    <a:pt x="6963" y="10428"/>
                  </a:moveTo>
                  <a:lnTo>
                    <a:pt x="6963" y="11153"/>
                  </a:lnTo>
                  <a:lnTo>
                    <a:pt x="4884" y="11153"/>
                  </a:lnTo>
                  <a:lnTo>
                    <a:pt x="4884" y="10428"/>
                  </a:lnTo>
                  <a:close/>
                  <a:moveTo>
                    <a:pt x="11153" y="9767"/>
                  </a:moveTo>
                  <a:lnTo>
                    <a:pt x="11153" y="11153"/>
                  </a:lnTo>
                  <a:lnTo>
                    <a:pt x="9735" y="11153"/>
                  </a:lnTo>
                  <a:lnTo>
                    <a:pt x="9735" y="9767"/>
                  </a:lnTo>
                  <a:close/>
                  <a:moveTo>
                    <a:pt x="3812" y="0"/>
                  </a:moveTo>
                  <a:cubicBezTo>
                    <a:pt x="3623" y="0"/>
                    <a:pt x="3466" y="158"/>
                    <a:pt x="3466" y="347"/>
                  </a:cubicBezTo>
                  <a:lnTo>
                    <a:pt x="3466" y="1387"/>
                  </a:lnTo>
                  <a:lnTo>
                    <a:pt x="3119" y="1387"/>
                  </a:lnTo>
                  <a:cubicBezTo>
                    <a:pt x="2521" y="1387"/>
                    <a:pt x="2080" y="1859"/>
                    <a:pt x="2080" y="2395"/>
                  </a:cubicBezTo>
                  <a:lnTo>
                    <a:pt x="2080" y="4884"/>
                  </a:lnTo>
                  <a:lnTo>
                    <a:pt x="1009" y="4884"/>
                  </a:lnTo>
                  <a:cubicBezTo>
                    <a:pt x="441" y="4884"/>
                    <a:pt x="0" y="5356"/>
                    <a:pt x="0" y="5923"/>
                  </a:cubicBezTo>
                  <a:lnTo>
                    <a:pt x="0" y="11468"/>
                  </a:lnTo>
                  <a:cubicBezTo>
                    <a:pt x="0" y="11657"/>
                    <a:pt x="158" y="11815"/>
                    <a:pt x="347" y="11815"/>
                  </a:cubicBezTo>
                  <a:lnTo>
                    <a:pt x="11468" y="11815"/>
                  </a:lnTo>
                  <a:cubicBezTo>
                    <a:pt x="11657" y="11815"/>
                    <a:pt x="11815" y="11657"/>
                    <a:pt x="11815" y="11468"/>
                  </a:cubicBezTo>
                  <a:lnTo>
                    <a:pt x="11815" y="5923"/>
                  </a:lnTo>
                  <a:cubicBezTo>
                    <a:pt x="11846" y="5356"/>
                    <a:pt x="11374" y="4884"/>
                    <a:pt x="10775" y="4884"/>
                  </a:cubicBezTo>
                  <a:lnTo>
                    <a:pt x="9735" y="4884"/>
                  </a:lnTo>
                  <a:lnTo>
                    <a:pt x="9735" y="2395"/>
                  </a:lnTo>
                  <a:cubicBezTo>
                    <a:pt x="9735" y="1828"/>
                    <a:pt x="9263" y="1387"/>
                    <a:pt x="8696" y="1387"/>
                  </a:cubicBezTo>
                  <a:lnTo>
                    <a:pt x="8349" y="1387"/>
                  </a:lnTo>
                  <a:lnTo>
                    <a:pt x="8349" y="347"/>
                  </a:lnTo>
                  <a:cubicBezTo>
                    <a:pt x="8349" y="158"/>
                    <a:pt x="8192" y="0"/>
                    <a:pt x="800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14349;p129"/>
            <p:cNvSpPr/>
            <p:nvPr/>
          </p:nvSpPr>
          <p:spPr>
            <a:xfrm>
              <a:off x="-23477250" y="2004100"/>
              <a:ext cx="53575" cy="53575"/>
            </a:xfrm>
            <a:custGeom>
              <a:avLst/>
              <a:gdLst/>
              <a:ahLst/>
              <a:cxnLst/>
              <a:rect l="l" t="t" r="r" b="b"/>
              <a:pathLst>
                <a:path w="2143" h="2143" extrusionOk="0">
                  <a:moveTo>
                    <a:pt x="1072" y="1"/>
                  </a:moveTo>
                  <a:cubicBezTo>
                    <a:pt x="851" y="1"/>
                    <a:pt x="694" y="158"/>
                    <a:pt x="694" y="379"/>
                  </a:cubicBezTo>
                  <a:lnTo>
                    <a:pt x="694" y="725"/>
                  </a:lnTo>
                  <a:lnTo>
                    <a:pt x="347" y="725"/>
                  </a:lnTo>
                  <a:cubicBezTo>
                    <a:pt x="158" y="725"/>
                    <a:pt x="1" y="883"/>
                    <a:pt x="1" y="1072"/>
                  </a:cubicBezTo>
                  <a:cubicBezTo>
                    <a:pt x="1" y="1292"/>
                    <a:pt x="158" y="1450"/>
                    <a:pt x="347" y="1450"/>
                  </a:cubicBezTo>
                  <a:lnTo>
                    <a:pt x="694" y="1450"/>
                  </a:lnTo>
                  <a:lnTo>
                    <a:pt x="694" y="1796"/>
                  </a:lnTo>
                  <a:cubicBezTo>
                    <a:pt x="694" y="1985"/>
                    <a:pt x="851" y="2143"/>
                    <a:pt x="1072" y="2143"/>
                  </a:cubicBezTo>
                  <a:cubicBezTo>
                    <a:pt x="1261" y="2143"/>
                    <a:pt x="1418" y="1985"/>
                    <a:pt x="1418" y="1796"/>
                  </a:cubicBezTo>
                  <a:lnTo>
                    <a:pt x="1418" y="1450"/>
                  </a:lnTo>
                  <a:lnTo>
                    <a:pt x="1765" y="1450"/>
                  </a:lnTo>
                  <a:cubicBezTo>
                    <a:pt x="1985" y="1450"/>
                    <a:pt x="2143" y="1292"/>
                    <a:pt x="2143" y="1072"/>
                  </a:cubicBezTo>
                  <a:cubicBezTo>
                    <a:pt x="2143" y="883"/>
                    <a:pt x="1985" y="725"/>
                    <a:pt x="1765" y="725"/>
                  </a:cubicBezTo>
                  <a:lnTo>
                    <a:pt x="1418" y="725"/>
                  </a:lnTo>
                  <a:lnTo>
                    <a:pt x="1418" y="379"/>
                  </a:lnTo>
                  <a:cubicBezTo>
                    <a:pt x="1418" y="158"/>
                    <a:pt x="1261" y="1"/>
                    <a:pt x="1072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7" name="Google Shape;13958;p127"/>
          <p:cNvGrpSpPr/>
          <p:nvPr/>
        </p:nvGrpSpPr>
        <p:grpSpPr>
          <a:xfrm>
            <a:off x="3760005" y="4652403"/>
            <a:ext cx="1089258" cy="1095948"/>
            <a:chOff x="6238300" y="1426975"/>
            <a:chExt cx="489450" cy="483175"/>
          </a:xfrm>
          <a:solidFill>
            <a:srgbClr val="3A7673"/>
          </a:solidFill>
        </p:grpSpPr>
        <p:sp>
          <p:nvSpPr>
            <p:cNvPr id="18" name="Google Shape;13959;p127"/>
            <p:cNvSpPr/>
            <p:nvPr/>
          </p:nvSpPr>
          <p:spPr>
            <a:xfrm>
              <a:off x="6238300" y="1426975"/>
              <a:ext cx="489450" cy="483175"/>
            </a:xfrm>
            <a:custGeom>
              <a:avLst/>
              <a:gdLst/>
              <a:ahLst/>
              <a:cxnLst/>
              <a:rect l="l" t="t" r="r" b="b"/>
              <a:pathLst>
                <a:path w="19578" h="19327" extrusionOk="0">
                  <a:moveTo>
                    <a:pt x="16109" y="2267"/>
                  </a:moveTo>
                  <a:lnTo>
                    <a:pt x="16109" y="4803"/>
                  </a:lnTo>
                  <a:lnTo>
                    <a:pt x="14977" y="3831"/>
                  </a:lnTo>
                  <a:lnTo>
                    <a:pt x="14977" y="2267"/>
                  </a:lnTo>
                  <a:close/>
                  <a:moveTo>
                    <a:pt x="9880" y="1135"/>
                  </a:moveTo>
                  <a:cubicBezTo>
                    <a:pt x="10011" y="1135"/>
                    <a:pt x="10142" y="1181"/>
                    <a:pt x="10248" y="1274"/>
                  </a:cubicBezTo>
                  <a:lnTo>
                    <a:pt x="18174" y="8067"/>
                  </a:lnTo>
                  <a:cubicBezTo>
                    <a:pt x="18413" y="8270"/>
                    <a:pt x="18440" y="8626"/>
                    <a:pt x="18238" y="8864"/>
                  </a:cubicBezTo>
                  <a:lnTo>
                    <a:pt x="18238" y="8861"/>
                  </a:lnTo>
                  <a:cubicBezTo>
                    <a:pt x="18129" y="8988"/>
                    <a:pt x="17972" y="9061"/>
                    <a:pt x="17809" y="9061"/>
                  </a:cubicBezTo>
                  <a:cubicBezTo>
                    <a:pt x="17673" y="9061"/>
                    <a:pt x="17540" y="9012"/>
                    <a:pt x="17440" y="8925"/>
                  </a:cubicBezTo>
                  <a:lnTo>
                    <a:pt x="10251" y="2762"/>
                  </a:lnTo>
                  <a:cubicBezTo>
                    <a:pt x="10145" y="2672"/>
                    <a:pt x="10014" y="2626"/>
                    <a:pt x="9883" y="2626"/>
                  </a:cubicBezTo>
                  <a:cubicBezTo>
                    <a:pt x="9751" y="2626"/>
                    <a:pt x="9620" y="2672"/>
                    <a:pt x="9514" y="2762"/>
                  </a:cubicBezTo>
                  <a:lnTo>
                    <a:pt x="2687" y="8553"/>
                  </a:lnTo>
                  <a:cubicBezTo>
                    <a:pt x="2657" y="8575"/>
                    <a:pt x="2633" y="8596"/>
                    <a:pt x="2609" y="8623"/>
                  </a:cubicBezTo>
                  <a:lnTo>
                    <a:pt x="2250" y="8925"/>
                  </a:lnTo>
                  <a:cubicBezTo>
                    <a:pt x="2142" y="9016"/>
                    <a:pt x="2012" y="9060"/>
                    <a:pt x="1882" y="9060"/>
                  </a:cubicBezTo>
                  <a:cubicBezTo>
                    <a:pt x="1723" y="9060"/>
                    <a:pt x="1565" y="8994"/>
                    <a:pt x="1452" y="8864"/>
                  </a:cubicBezTo>
                  <a:cubicBezTo>
                    <a:pt x="1250" y="8629"/>
                    <a:pt x="1274" y="8273"/>
                    <a:pt x="1510" y="8067"/>
                  </a:cubicBezTo>
                  <a:lnTo>
                    <a:pt x="9511" y="1274"/>
                  </a:lnTo>
                  <a:cubicBezTo>
                    <a:pt x="9617" y="1181"/>
                    <a:pt x="9748" y="1135"/>
                    <a:pt x="9880" y="1135"/>
                  </a:cubicBezTo>
                  <a:close/>
                  <a:moveTo>
                    <a:pt x="12147" y="13665"/>
                  </a:moveTo>
                  <a:lnTo>
                    <a:pt x="12147" y="18195"/>
                  </a:lnTo>
                  <a:lnTo>
                    <a:pt x="7543" y="18195"/>
                  </a:lnTo>
                  <a:lnTo>
                    <a:pt x="7543" y="13665"/>
                  </a:lnTo>
                  <a:close/>
                  <a:moveTo>
                    <a:pt x="9883" y="3937"/>
                  </a:moveTo>
                  <a:lnTo>
                    <a:pt x="16109" y="9275"/>
                  </a:lnTo>
                  <a:lnTo>
                    <a:pt x="16109" y="18195"/>
                  </a:lnTo>
                  <a:lnTo>
                    <a:pt x="13280" y="18195"/>
                  </a:lnTo>
                  <a:lnTo>
                    <a:pt x="13280" y="13101"/>
                  </a:lnTo>
                  <a:cubicBezTo>
                    <a:pt x="13280" y="12787"/>
                    <a:pt x="13026" y="12533"/>
                    <a:pt x="12712" y="12533"/>
                  </a:cubicBezTo>
                  <a:lnTo>
                    <a:pt x="6975" y="12533"/>
                  </a:lnTo>
                  <a:cubicBezTo>
                    <a:pt x="6661" y="12533"/>
                    <a:pt x="6410" y="12787"/>
                    <a:pt x="6410" y="13101"/>
                  </a:cubicBezTo>
                  <a:lnTo>
                    <a:pt x="6410" y="18195"/>
                  </a:lnTo>
                  <a:lnTo>
                    <a:pt x="3578" y="18195"/>
                  </a:lnTo>
                  <a:lnTo>
                    <a:pt x="3578" y="9281"/>
                  </a:lnTo>
                  <a:lnTo>
                    <a:pt x="9883" y="3937"/>
                  </a:lnTo>
                  <a:close/>
                  <a:moveTo>
                    <a:pt x="9883" y="0"/>
                  </a:moveTo>
                  <a:cubicBezTo>
                    <a:pt x="9489" y="0"/>
                    <a:pt x="9095" y="137"/>
                    <a:pt x="8778" y="410"/>
                  </a:cubicBezTo>
                  <a:lnTo>
                    <a:pt x="773" y="7204"/>
                  </a:lnTo>
                  <a:cubicBezTo>
                    <a:pt x="154" y="7738"/>
                    <a:pt x="0" y="8635"/>
                    <a:pt x="411" y="9345"/>
                  </a:cubicBezTo>
                  <a:cubicBezTo>
                    <a:pt x="720" y="9881"/>
                    <a:pt x="1289" y="10193"/>
                    <a:pt x="1882" y="10193"/>
                  </a:cubicBezTo>
                  <a:cubicBezTo>
                    <a:pt x="2070" y="10193"/>
                    <a:pt x="2261" y="10162"/>
                    <a:pt x="2446" y="10096"/>
                  </a:cubicBezTo>
                  <a:lnTo>
                    <a:pt x="2446" y="18762"/>
                  </a:lnTo>
                  <a:cubicBezTo>
                    <a:pt x="2446" y="19073"/>
                    <a:pt x="2699" y="19327"/>
                    <a:pt x="3010" y="19327"/>
                  </a:cubicBezTo>
                  <a:lnTo>
                    <a:pt x="16673" y="19327"/>
                  </a:lnTo>
                  <a:cubicBezTo>
                    <a:pt x="16987" y="19327"/>
                    <a:pt x="17241" y="19073"/>
                    <a:pt x="17241" y="18762"/>
                  </a:cubicBezTo>
                  <a:lnTo>
                    <a:pt x="17241" y="10096"/>
                  </a:lnTo>
                  <a:cubicBezTo>
                    <a:pt x="17431" y="10163"/>
                    <a:pt x="17623" y="10195"/>
                    <a:pt x="17809" y="10195"/>
                  </a:cubicBezTo>
                  <a:cubicBezTo>
                    <a:pt x="18756" y="10195"/>
                    <a:pt x="19578" y="9388"/>
                    <a:pt x="19500" y="8363"/>
                  </a:cubicBezTo>
                  <a:cubicBezTo>
                    <a:pt x="19466" y="7913"/>
                    <a:pt x="19255" y="7497"/>
                    <a:pt x="18914" y="7204"/>
                  </a:cubicBezTo>
                  <a:lnTo>
                    <a:pt x="17241" y="5770"/>
                  </a:lnTo>
                  <a:lnTo>
                    <a:pt x="17241" y="1702"/>
                  </a:lnTo>
                  <a:cubicBezTo>
                    <a:pt x="17241" y="1388"/>
                    <a:pt x="16987" y="1135"/>
                    <a:pt x="16676" y="1135"/>
                  </a:cubicBezTo>
                  <a:lnTo>
                    <a:pt x="14412" y="1135"/>
                  </a:lnTo>
                  <a:cubicBezTo>
                    <a:pt x="14098" y="1135"/>
                    <a:pt x="13844" y="1388"/>
                    <a:pt x="13844" y="1702"/>
                  </a:cubicBezTo>
                  <a:lnTo>
                    <a:pt x="13844" y="2862"/>
                  </a:lnTo>
                  <a:lnTo>
                    <a:pt x="10988" y="410"/>
                  </a:lnTo>
                  <a:cubicBezTo>
                    <a:pt x="10671" y="137"/>
                    <a:pt x="10277" y="0"/>
                    <a:pt x="988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19" name="Google Shape;13960;p127"/>
            <p:cNvSpPr/>
            <p:nvPr/>
          </p:nvSpPr>
          <p:spPr>
            <a:xfrm>
              <a:off x="6426850" y="1596875"/>
              <a:ext cx="115150" cy="113250"/>
            </a:xfrm>
            <a:custGeom>
              <a:avLst/>
              <a:gdLst/>
              <a:ahLst/>
              <a:cxnLst/>
              <a:rect l="l" t="t" r="r" b="b"/>
              <a:pathLst>
                <a:path w="4606" h="4530" extrusionOk="0">
                  <a:moveTo>
                    <a:pt x="3473" y="1132"/>
                  </a:moveTo>
                  <a:lnTo>
                    <a:pt x="3473" y="3397"/>
                  </a:lnTo>
                  <a:lnTo>
                    <a:pt x="1133" y="3397"/>
                  </a:lnTo>
                  <a:lnTo>
                    <a:pt x="1133" y="1132"/>
                  </a:lnTo>
                  <a:close/>
                  <a:moveTo>
                    <a:pt x="565" y="0"/>
                  </a:moveTo>
                  <a:cubicBezTo>
                    <a:pt x="251" y="0"/>
                    <a:pt x="1" y="254"/>
                    <a:pt x="1" y="568"/>
                  </a:cubicBezTo>
                  <a:lnTo>
                    <a:pt x="1" y="3965"/>
                  </a:lnTo>
                  <a:cubicBezTo>
                    <a:pt x="1" y="4276"/>
                    <a:pt x="251" y="4529"/>
                    <a:pt x="565" y="4529"/>
                  </a:cubicBezTo>
                  <a:lnTo>
                    <a:pt x="4038" y="4529"/>
                  </a:lnTo>
                  <a:cubicBezTo>
                    <a:pt x="4352" y="4529"/>
                    <a:pt x="4605" y="4276"/>
                    <a:pt x="4605" y="3965"/>
                  </a:cubicBezTo>
                  <a:lnTo>
                    <a:pt x="4605" y="568"/>
                  </a:lnTo>
                  <a:cubicBezTo>
                    <a:pt x="4605" y="254"/>
                    <a:pt x="4352" y="0"/>
                    <a:pt x="403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20" name="Google Shape;13961;p127"/>
            <p:cNvSpPr/>
            <p:nvPr/>
          </p:nvSpPr>
          <p:spPr>
            <a:xfrm>
              <a:off x="6485350" y="1796900"/>
              <a:ext cx="28325" cy="28325"/>
            </a:xfrm>
            <a:custGeom>
              <a:avLst/>
              <a:gdLst/>
              <a:ahLst/>
              <a:cxnLst/>
              <a:rect l="l" t="t" r="r" b="b"/>
              <a:pathLst>
                <a:path w="1133" h="1133" extrusionOk="0">
                  <a:moveTo>
                    <a:pt x="565" y="1"/>
                  </a:moveTo>
                  <a:cubicBezTo>
                    <a:pt x="251" y="1"/>
                    <a:pt x="1" y="254"/>
                    <a:pt x="1" y="568"/>
                  </a:cubicBezTo>
                  <a:cubicBezTo>
                    <a:pt x="1" y="879"/>
                    <a:pt x="251" y="1133"/>
                    <a:pt x="565" y="1133"/>
                  </a:cubicBezTo>
                  <a:cubicBezTo>
                    <a:pt x="879" y="1133"/>
                    <a:pt x="1133" y="879"/>
                    <a:pt x="1133" y="568"/>
                  </a:cubicBezTo>
                  <a:cubicBezTo>
                    <a:pt x="1133" y="254"/>
                    <a:pt x="879" y="1"/>
                    <a:pt x="5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</p:grpSp>
      <p:sp>
        <p:nvSpPr>
          <p:cNvPr id="33" name="Google Shape;14111;p128"/>
          <p:cNvSpPr/>
          <p:nvPr/>
        </p:nvSpPr>
        <p:spPr>
          <a:xfrm>
            <a:off x="3744061" y="4052158"/>
            <a:ext cx="3973537" cy="3352460"/>
          </a:xfrm>
          <a:custGeom>
            <a:avLst/>
            <a:gdLst/>
            <a:ahLst/>
            <a:cxnLst/>
            <a:rect l="l" t="t" r="r" b="b"/>
            <a:pathLst>
              <a:path w="12666" h="12708" extrusionOk="0">
                <a:moveTo>
                  <a:pt x="6347" y="841"/>
                </a:moveTo>
                <a:cubicBezTo>
                  <a:pt x="6876" y="841"/>
                  <a:pt x="7350" y="1172"/>
                  <a:pt x="7530" y="1712"/>
                </a:cubicBezTo>
                <a:cubicBezTo>
                  <a:pt x="7719" y="2405"/>
                  <a:pt x="7372" y="3067"/>
                  <a:pt x="6679" y="3256"/>
                </a:cubicBezTo>
                <a:cubicBezTo>
                  <a:pt x="6569" y="3289"/>
                  <a:pt x="6457" y="3305"/>
                  <a:pt x="6345" y="3305"/>
                </a:cubicBezTo>
                <a:cubicBezTo>
                  <a:pt x="5822" y="3305"/>
                  <a:pt x="5323" y="2956"/>
                  <a:pt x="5167" y="2437"/>
                </a:cubicBezTo>
                <a:cubicBezTo>
                  <a:pt x="4947" y="1775"/>
                  <a:pt x="5325" y="1082"/>
                  <a:pt x="5986" y="893"/>
                </a:cubicBezTo>
                <a:cubicBezTo>
                  <a:pt x="6108" y="858"/>
                  <a:pt x="6229" y="841"/>
                  <a:pt x="6347" y="841"/>
                </a:cubicBezTo>
                <a:close/>
                <a:moveTo>
                  <a:pt x="6353" y="5919"/>
                </a:moveTo>
                <a:cubicBezTo>
                  <a:pt x="7021" y="5919"/>
                  <a:pt x="7624" y="6459"/>
                  <a:pt x="7624" y="7162"/>
                </a:cubicBezTo>
                <a:cubicBezTo>
                  <a:pt x="7593" y="7698"/>
                  <a:pt x="7215" y="8170"/>
                  <a:pt x="6742" y="8328"/>
                </a:cubicBezTo>
                <a:cubicBezTo>
                  <a:pt x="6608" y="8371"/>
                  <a:pt x="6474" y="8391"/>
                  <a:pt x="6345" y="8391"/>
                </a:cubicBezTo>
                <a:cubicBezTo>
                  <a:pt x="5810" y="8391"/>
                  <a:pt x="5351" y="8042"/>
                  <a:pt x="5199" y="7509"/>
                </a:cubicBezTo>
                <a:cubicBezTo>
                  <a:pt x="5010" y="6847"/>
                  <a:pt x="5356" y="6186"/>
                  <a:pt x="6018" y="5965"/>
                </a:cubicBezTo>
                <a:cubicBezTo>
                  <a:pt x="6130" y="5934"/>
                  <a:pt x="6242" y="5919"/>
                  <a:pt x="6353" y="5919"/>
                </a:cubicBezTo>
                <a:close/>
                <a:moveTo>
                  <a:pt x="2079" y="9351"/>
                </a:moveTo>
                <a:cubicBezTo>
                  <a:pt x="2744" y="9351"/>
                  <a:pt x="3340" y="9871"/>
                  <a:pt x="3340" y="10596"/>
                </a:cubicBezTo>
                <a:cubicBezTo>
                  <a:pt x="3308" y="11163"/>
                  <a:pt x="2962" y="11604"/>
                  <a:pt x="2426" y="11762"/>
                </a:cubicBezTo>
                <a:cubicBezTo>
                  <a:pt x="2305" y="11797"/>
                  <a:pt x="2183" y="11813"/>
                  <a:pt x="2065" y="11813"/>
                </a:cubicBezTo>
                <a:cubicBezTo>
                  <a:pt x="1538" y="11813"/>
                  <a:pt x="1068" y="11483"/>
                  <a:pt x="914" y="10943"/>
                </a:cubicBezTo>
                <a:cubicBezTo>
                  <a:pt x="693" y="10281"/>
                  <a:pt x="1071" y="9588"/>
                  <a:pt x="1733" y="9399"/>
                </a:cubicBezTo>
                <a:cubicBezTo>
                  <a:pt x="1849" y="9367"/>
                  <a:pt x="1965" y="9351"/>
                  <a:pt x="2079" y="9351"/>
                </a:cubicBezTo>
                <a:close/>
                <a:moveTo>
                  <a:pt x="10617" y="9351"/>
                </a:moveTo>
                <a:cubicBezTo>
                  <a:pt x="11281" y="9351"/>
                  <a:pt x="11878" y="9871"/>
                  <a:pt x="11878" y="10596"/>
                </a:cubicBezTo>
                <a:cubicBezTo>
                  <a:pt x="11846" y="11163"/>
                  <a:pt x="11500" y="11604"/>
                  <a:pt x="10995" y="11762"/>
                </a:cubicBezTo>
                <a:cubicBezTo>
                  <a:pt x="10868" y="11797"/>
                  <a:pt x="10742" y="11813"/>
                  <a:pt x="10620" y="11813"/>
                </a:cubicBezTo>
                <a:cubicBezTo>
                  <a:pt x="10076" y="11813"/>
                  <a:pt x="9606" y="11483"/>
                  <a:pt x="9452" y="10943"/>
                </a:cubicBezTo>
                <a:cubicBezTo>
                  <a:pt x="9263" y="10281"/>
                  <a:pt x="9609" y="9588"/>
                  <a:pt x="10271" y="9399"/>
                </a:cubicBezTo>
                <a:cubicBezTo>
                  <a:pt x="10387" y="9367"/>
                  <a:pt x="10503" y="9351"/>
                  <a:pt x="10617" y="9351"/>
                </a:cubicBezTo>
                <a:close/>
                <a:moveTo>
                  <a:pt x="6344" y="0"/>
                </a:moveTo>
                <a:cubicBezTo>
                  <a:pt x="5677" y="0"/>
                  <a:pt x="5021" y="308"/>
                  <a:pt x="4631" y="893"/>
                </a:cubicBezTo>
                <a:cubicBezTo>
                  <a:pt x="3812" y="2122"/>
                  <a:pt x="4474" y="3760"/>
                  <a:pt x="5955" y="4075"/>
                </a:cubicBezTo>
                <a:lnTo>
                  <a:pt x="5955" y="5146"/>
                </a:lnTo>
                <a:cubicBezTo>
                  <a:pt x="4600" y="5430"/>
                  <a:pt x="3907" y="6910"/>
                  <a:pt x="4537" y="8107"/>
                </a:cubicBezTo>
                <a:lnTo>
                  <a:pt x="3434" y="9021"/>
                </a:lnTo>
                <a:cubicBezTo>
                  <a:pt x="3025" y="8706"/>
                  <a:pt x="2584" y="8548"/>
                  <a:pt x="2080" y="8548"/>
                </a:cubicBezTo>
                <a:cubicBezTo>
                  <a:pt x="945" y="8548"/>
                  <a:pt x="0" y="9494"/>
                  <a:pt x="0" y="10628"/>
                </a:cubicBezTo>
                <a:cubicBezTo>
                  <a:pt x="0" y="11762"/>
                  <a:pt x="945" y="12707"/>
                  <a:pt x="2080" y="12707"/>
                </a:cubicBezTo>
                <a:cubicBezTo>
                  <a:pt x="3214" y="12707"/>
                  <a:pt x="4159" y="11793"/>
                  <a:pt x="4159" y="10628"/>
                </a:cubicBezTo>
                <a:cubicBezTo>
                  <a:pt x="4159" y="10281"/>
                  <a:pt x="4096" y="9966"/>
                  <a:pt x="3938" y="9683"/>
                </a:cubicBezTo>
                <a:lnTo>
                  <a:pt x="5041" y="8769"/>
                </a:lnTo>
                <a:cubicBezTo>
                  <a:pt x="5435" y="9084"/>
                  <a:pt x="5907" y="9242"/>
                  <a:pt x="6376" y="9242"/>
                </a:cubicBezTo>
                <a:cubicBezTo>
                  <a:pt x="6845" y="9242"/>
                  <a:pt x="7309" y="9084"/>
                  <a:pt x="7687" y="8769"/>
                </a:cubicBezTo>
                <a:lnTo>
                  <a:pt x="8790" y="9683"/>
                </a:lnTo>
                <a:cubicBezTo>
                  <a:pt x="8318" y="10596"/>
                  <a:pt x="8570" y="11730"/>
                  <a:pt x="9452" y="12361"/>
                </a:cubicBezTo>
                <a:cubicBezTo>
                  <a:pt x="9803" y="12595"/>
                  <a:pt x="10203" y="12707"/>
                  <a:pt x="10598" y="12707"/>
                </a:cubicBezTo>
                <a:cubicBezTo>
                  <a:pt x="11266" y="12707"/>
                  <a:pt x="11923" y="12387"/>
                  <a:pt x="12319" y="11793"/>
                </a:cubicBezTo>
                <a:cubicBezTo>
                  <a:pt x="12571" y="11478"/>
                  <a:pt x="12665" y="11069"/>
                  <a:pt x="12665" y="10659"/>
                </a:cubicBezTo>
                <a:cubicBezTo>
                  <a:pt x="12665" y="9431"/>
                  <a:pt x="11783" y="8548"/>
                  <a:pt x="10617" y="8548"/>
                </a:cubicBezTo>
                <a:cubicBezTo>
                  <a:pt x="10113" y="8548"/>
                  <a:pt x="9672" y="8706"/>
                  <a:pt x="9294" y="9021"/>
                </a:cubicBezTo>
                <a:lnTo>
                  <a:pt x="8192" y="8107"/>
                </a:lnTo>
                <a:cubicBezTo>
                  <a:pt x="8822" y="6879"/>
                  <a:pt x="8097" y="5398"/>
                  <a:pt x="6774" y="5146"/>
                </a:cubicBezTo>
                <a:lnTo>
                  <a:pt x="6774" y="4075"/>
                </a:lnTo>
                <a:cubicBezTo>
                  <a:pt x="7530" y="3917"/>
                  <a:pt x="8097" y="3382"/>
                  <a:pt x="8349" y="2657"/>
                </a:cubicBezTo>
                <a:cubicBezTo>
                  <a:pt x="8633" y="1806"/>
                  <a:pt x="8318" y="861"/>
                  <a:pt x="7530" y="357"/>
                </a:cubicBezTo>
                <a:cubicBezTo>
                  <a:pt x="7170" y="117"/>
                  <a:pt x="6755" y="0"/>
                  <a:pt x="6344" y="0"/>
                </a:cubicBezTo>
                <a:close/>
              </a:path>
            </a:pathLst>
          </a:custGeom>
          <a:solidFill>
            <a:srgbClr val="3A767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" name="Google Shape;14079;p127"/>
          <p:cNvSpPr/>
          <p:nvPr/>
        </p:nvSpPr>
        <p:spPr>
          <a:xfrm>
            <a:off x="6969142" y="6615855"/>
            <a:ext cx="226291" cy="429045"/>
          </a:xfrm>
          <a:custGeom>
            <a:avLst/>
            <a:gdLst/>
            <a:ahLst/>
            <a:cxnLst/>
            <a:rect l="l" t="t" r="r" b="b"/>
            <a:pathLst>
              <a:path w="10191" h="19322" extrusionOk="0">
                <a:moveTo>
                  <a:pt x="5102" y="1126"/>
                </a:moveTo>
                <a:cubicBezTo>
                  <a:pt x="5353" y="1126"/>
                  <a:pt x="5610" y="1220"/>
                  <a:pt x="5819" y="1429"/>
                </a:cubicBezTo>
                <a:cubicBezTo>
                  <a:pt x="6115" y="1724"/>
                  <a:pt x="6202" y="2165"/>
                  <a:pt x="6042" y="2549"/>
                </a:cubicBezTo>
                <a:cubicBezTo>
                  <a:pt x="5882" y="2932"/>
                  <a:pt x="5508" y="3180"/>
                  <a:pt x="5094" y="3180"/>
                </a:cubicBezTo>
                <a:cubicBezTo>
                  <a:pt x="4526" y="3180"/>
                  <a:pt x="4070" y="2721"/>
                  <a:pt x="4067" y="2156"/>
                </a:cubicBezTo>
                <a:cubicBezTo>
                  <a:pt x="4067" y="1537"/>
                  <a:pt x="4574" y="1126"/>
                  <a:pt x="5102" y="1126"/>
                </a:cubicBezTo>
                <a:close/>
                <a:moveTo>
                  <a:pt x="7513" y="5432"/>
                </a:moveTo>
                <a:cubicBezTo>
                  <a:pt x="8364" y="5432"/>
                  <a:pt x="9059" y="6214"/>
                  <a:pt x="9059" y="7175"/>
                </a:cubicBezTo>
                <a:lnTo>
                  <a:pt x="9059" y="10433"/>
                </a:lnTo>
                <a:cubicBezTo>
                  <a:pt x="9059" y="10747"/>
                  <a:pt x="8805" y="11000"/>
                  <a:pt x="8491" y="11000"/>
                </a:cubicBezTo>
                <a:cubicBezTo>
                  <a:pt x="8177" y="11000"/>
                  <a:pt x="7926" y="10747"/>
                  <a:pt x="7926" y="10433"/>
                </a:cubicBezTo>
                <a:lnTo>
                  <a:pt x="7926" y="7395"/>
                </a:lnTo>
                <a:cubicBezTo>
                  <a:pt x="7926" y="7081"/>
                  <a:pt x="7673" y="6830"/>
                  <a:pt x="7359" y="6830"/>
                </a:cubicBezTo>
                <a:cubicBezTo>
                  <a:pt x="7045" y="6830"/>
                  <a:pt x="6794" y="7081"/>
                  <a:pt x="6794" y="7395"/>
                </a:cubicBezTo>
                <a:lnTo>
                  <a:pt x="6794" y="17625"/>
                </a:lnTo>
                <a:cubicBezTo>
                  <a:pt x="6794" y="17936"/>
                  <a:pt x="6540" y="18190"/>
                  <a:pt x="6226" y="18190"/>
                </a:cubicBezTo>
                <a:cubicBezTo>
                  <a:pt x="5912" y="18190"/>
                  <a:pt x="5662" y="17936"/>
                  <a:pt x="5662" y="17625"/>
                </a:cubicBezTo>
                <a:lnTo>
                  <a:pt x="5662" y="11867"/>
                </a:lnTo>
                <a:cubicBezTo>
                  <a:pt x="5662" y="11556"/>
                  <a:pt x="5408" y="11302"/>
                  <a:pt x="5094" y="11302"/>
                </a:cubicBezTo>
                <a:cubicBezTo>
                  <a:pt x="4780" y="11302"/>
                  <a:pt x="4529" y="11556"/>
                  <a:pt x="4529" y="11867"/>
                </a:cubicBezTo>
                <a:lnTo>
                  <a:pt x="4529" y="17625"/>
                </a:lnTo>
                <a:cubicBezTo>
                  <a:pt x="4529" y="17936"/>
                  <a:pt x="4276" y="18190"/>
                  <a:pt x="3962" y="18190"/>
                </a:cubicBezTo>
                <a:cubicBezTo>
                  <a:pt x="3648" y="18190"/>
                  <a:pt x="3397" y="17936"/>
                  <a:pt x="3397" y="17625"/>
                </a:cubicBezTo>
                <a:lnTo>
                  <a:pt x="3397" y="7395"/>
                </a:lnTo>
                <a:cubicBezTo>
                  <a:pt x="3397" y="7081"/>
                  <a:pt x="3143" y="6830"/>
                  <a:pt x="2829" y="6830"/>
                </a:cubicBezTo>
                <a:cubicBezTo>
                  <a:pt x="2515" y="6830"/>
                  <a:pt x="2265" y="7081"/>
                  <a:pt x="2265" y="7395"/>
                </a:cubicBezTo>
                <a:lnTo>
                  <a:pt x="2265" y="10433"/>
                </a:lnTo>
                <a:cubicBezTo>
                  <a:pt x="2265" y="10747"/>
                  <a:pt x="2011" y="11000"/>
                  <a:pt x="1697" y="11000"/>
                </a:cubicBezTo>
                <a:cubicBezTo>
                  <a:pt x="1383" y="11000"/>
                  <a:pt x="1133" y="10747"/>
                  <a:pt x="1133" y="10433"/>
                </a:cubicBezTo>
                <a:lnTo>
                  <a:pt x="1133" y="7175"/>
                </a:lnTo>
                <a:cubicBezTo>
                  <a:pt x="1133" y="6214"/>
                  <a:pt x="1824" y="5432"/>
                  <a:pt x="2675" y="5432"/>
                </a:cubicBezTo>
                <a:close/>
                <a:moveTo>
                  <a:pt x="5094" y="0"/>
                </a:moveTo>
                <a:cubicBezTo>
                  <a:pt x="3950" y="0"/>
                  <a:pt x="3002" y="894"/>
                  <a:pt x="2938" y="2038"/>
                </a:cubicBezTo>
                <a:cubicBezTo>
                  <a:pt x="2878" y="3180"/>
                  <a:pt x="3720" y="4173"/>
                  <a:pt x="4859" y="4300"/>
                </a:cubicBezTo>
                <a:lnTo>
                  <a:pt x="2675" y="4300"/>
                </a:lnTo>
                <a:cubicBezTo>
                  <a:pt x="1199" y="4300"/>
                  <a:pt x="0" y="5589"/>
                  <a:pt x="0" y="7175"/>
                </a:cubicBezTo>
                <a:lnTo>
                  <a:pt x="0" y="10433"/>
                </a:lnTo>
                <a:cubicBezTo>
                  <a:pt x="0" y="11403"/>
                  <a:pt x="797" y="12134"/>
                  <a:pt x="1698" y="12134"/>
                </a:cubicBezTo>
                <a:cubicBezTo>
                  <a:pt x="1885" y="12134"/>
                  <a:pt x="2076" y="12103"/>
                  <a:pt x="2265" y="12036"/>
                </a:cubicBezTo>
                <a:lnTo>
                  <a:pt x="2265" y="17625"/>
                </a:lnTo>
                <a:cubicBezTo>
                  <a:pt x="2265" y="18561"/>
                  <a:pt x="3023" y="19322"/>
                  <a:pt x="3962" y="19322"/>
                </a:cubicBezTo>
                <a:cubicBezTo>
                  <a:pt x="4378" y="19322"/>
                  <a:pt x="4783" y="19168"/>
                  <a:pt x="5094" y="18887"/>
                </a:cubicBezTo>
                <a:cubicBezTo>
                  <a:pt x="5412" y="19172"/>
                  <a:pt x="5817" y="19321"/>
                  <a:pt x="6228" y="19321"/>
                </a:cubicBezTo>
                <a:cubicBezTo>
                  <a:pt x="6462" y="19321"/>
                  <a:pt x="6697" y="19272"/>
                  <a:pt x="6918" y="19174"/>
                </a:cubicBezTo>
                <a:cubicBezTo>
                  <a:pt x="7531" y="18899"/>
                  <a:pt x="7923" y="18292"/>
                  <a:pt x="7926" y="17625"/>
                </a:cubicBezTo>
                <a:lnTo>
                  <a:pt x="7926" y="12036"/>
                </a:lnTo>
                <a:cubicBezTo>
                  <a:pt x="8115" y="12103"/>
                  <a:pt x="8305" y="12134"/>
                  <a:pt x="8492" y="12134"/>
                </a:cubicBezTo>
                <a:cubicBezTo>
                  <a:pt x="9392" y="12134"/>
                  <a:pt x="10188" y="11403"/>
                  <a:pt x="10191" y="10433"/>
                </a:cubicBezTo>
                <a:lnTo>
                  <a:pt x="10191" y="7175"/>
                </a:lnTo>
                <a:cubicBezTo>
                  <a:pt x="10191" y="5589"/>
                  <a:pt x="8989" y="4300"/>
                  <a:pt x="7513" y="4300"/>
                </a:cubicBezTo>
                <a:lnTo>
                  <a:pt x="5330" y="4300"/>
                </a:lnTo>
                <a:cubicBezTo>
                  <a:pt x="6468" y="4173"/>
                  <a:pt x="7310" y="3180"/>
                  <a:pt x="7250" y="2038"/>
                </a:cubicBezTo>
                <a:cubicBezTo>
                  <a:pt x="7187" y="894"/>
                  <a:pt x="6238" y="0"/>
                  <a:pt x="5094" y="0"/>
                </a:cubicBezTo>
                <a:close/>
              </a:path>
            </a:pathLst>
          </a:custGeom>
          <a:solidFill>
            <a:srgbClr val="3A767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435D74"/>
              </a:solidFill>
            </a:endParaRPr>
          </a:p>
        </p:txBody>
      </p:sp>
      <p:sp>
        <p:nvSpPr>
          <p:cNvPr id="35" name="Google Shape;14079;p127"/>
          <p:cNvSpPr/>
          <p:nvPr/>
        </p:nvSpPr>
        <p:spPr>
          <a:xfrm>
            <a:off x="5606877" y="4347665"/>
            <a:ext cx="226291" cy="429045"/>
          </a:xfrm>
          <a:custGeom>
            <a:avLst/>
            <a:gdLst/>
            <a:ahLst/>
            <a:cxnLst/>
            <a:rect l="l" t="t" r="r" b="b"/>
            <a:pathLst>
              <a:path w="10191" h="19322" extrusionOk="0">
                <a:moveTo>
                  <a:pt x="5102" y="1126"/>
                </a:moveTo>
                <a:cubicBezTo>
                  <a:pt x="5353" y="1126"/>
                  <a:pt x="5610" y="1220"/>
                  <a:pt x="5819" y="1429"/>
                </a:cubicBezTo>
                <a:cubicBezTo>
                  <a:pt x="6115" y="1724"/>
                  <a:pt x="6202" y="2165"/>
                  <a:pt x="6042" y="2549"/>
                </a:cubicBezTo>
                <a:cubicBezTo>
                  <a:pt x="5882" y="2932"/>
                  <a:pt x="5508" y="3180"/>
                  <a:pt x="5094" y="3180"/>
                </a:cubicBezTo>
                <a:cubicBezTo>
                  <a:pt x="4526" y="3180"/>
                  <a:pt x="4070" y="2721"/>
                  <a:pt x="4067" y="2156"/>
                </a:cubicBezTo>
                <a:cubicBezTo>
                  <a:pt x="4067" y="1537"/>
                  <a:pt x="4574" y="1126"/>
                  <a:pt x="5102" y="1126"/>
                </a:cubicBezTo>
                <a:close/>
                <a:moveTo>
                  <a:pt x="7513" y="5432"/>
                </a:moveTo>
                <a:cubicBezTo>
                  <a:pt x="8364" y="5432"/>
                  <a:pt x="9059" y="6214"/>
                  <a:pt x="9059" y="7175"/>
                </a:cubicBezTo>
                <a:lnTo>
                  <a:pt x="9059" y="10433"/>
                </a:lnTo>
                <a:cubicBezTo>
                  <a:pt x="9059" y="10747"/>
                  <a:pt x="8805" y="11000"/>
                  <a:pt x="8491" y="11000"/>
                </a:cubicBezTo>
                <a:cubicBezTo>
                  <a:pt x="8177" y="11000"/>
                  <a:pt x="7926" y="10747"/>
                  <a:pt x="7926" y="10433"/>
                </a:cubicBezTo>
                <a:lnTo>
                  <a:pt x="7926" y="7395"/>
                </a:lnTo>
                <a:cubicBezTo>
                  <a:pt x="7926" y="7081"/>
                  <a:pt x="7673" y="6830"/>
                  <a:pt x="7359" y="6830"/>
                </a:cubicBezTo>
                <a:cubicBezTo>
                  <a:pt x="7045" y="6830"/>
                  <a:pt x="6794" y="7081"/>
                  <a:pt x="6794" y="7395"/>
                </a:cubicBezTo>
                <a:lnTo>
                  <a:pt x="6794" y="17625"/>
                </a:lnTo>
                <a:cubicBezTo>
                  <a:pt x="6794" y="17936"/>
                  <a:pt x="6540" y="18190"/>
                  <a:pt x="6226" y="18190"/>
                </a:cubicBezTo>
                <a:cubicBezTo>
                  <a:pt x="5912" y="18190"/>
                  <a:pt x="5662" y="17936"/>
                  <a:pt x="5662" y="17625"/>
                </a:cubicBezTo>
                <a:lnTo>
                  <a:pt x="5662" y="11867"/>
                </a:lnTo>
                <a:cubicBezTo>
                  <a:pt x="5662" y="11556"/>
                  <a:pt x="5408" y="11302"/>
                  <a:pt x="5094" y="11302"/>
                </a:cubicBezTo>
                <a:cubicBezTo>
                  <a:pt x="4780" y="11302"/>
                  <a:pt x="4529" y="11556"/>
                  <a:pt x="4529" y="11867"/>
                </a:cubicBezTo>
                <a:lnTo>
                  <a:pt x="4529" y="17625"/>
                </a:lnTo>
                <a:cubicBezTo>
                  <a:pt x="4529" y="17936"/>
                  <a:pt x="4276" y="18190"/>
                  <a:pt x="3962" y="18190"/>
                </a:cubicBezTo>
                <a:cubicBezTo>
                  <a:pt x="3648" y="18190"/>
                  <a:pt x="3397" y="17936"/>
                  <a:pt x="3397" y="17625"/>
                </a:cubicBezTo>
                <a:lnTo>
                  <a:pt x="3397" y="7395"/>
                </a:lnTo>
                <a:cubicBezTo>
                  <a:pt x="3397" y="7081"/>
                  <a:pt x="3143" y="6830"/>
                  <a:pt x="2829" y="6830"/>
                </a:cubicBezTo>
                <a:cubicBezTo>
                  <a:pt x="2515" y="6830"/>
                  <a:pt x="2265" y="7081"/>
                  <a:pt x="2265" y="7395"/>
                </a:cubicBezTo>
                <a:lnTo>
                  <a:pt x="2265" y="10433"/>
                </a:lnTo>
                <a:cubicBezTo>
                  <a:pt x="2265" y="10747"/>
                  <a:pt x="2011" y="11000"/>
                  <a:pt x="1697" y="11000"/>
                </a:cubicBezTo>
                <a:cubicBezTo>
                  <a:pt x="1383" y="11000"/>
                  <a:pt x="1133" y="10747"/>
                  <a:pt x="1133" y="10433"/>
                </a:cubicBezTo>
                <a:lnTo>
                  <a:pt x="1133" y="7175"/>
                </a:lnTo>
                <a:cubicBezTo>
                  <a:pt x="1133" y="6214"/>
                  <a:pt x="1824" y="5432"/>
                  <a:pt x="2675" y="5432"/>
                </a:cubicBezTo>
                <a:close/>
                <a:moveTo>
                  <a:pt x="5094" y="0"/>
                </a:moveTo>
                <a:cubicBezTo>
                  <a:pt x="3950" y="0"/>
                  <a:pt x="3002" y="894"/>
                  <a:pt x="2938" y="2038"/>
                </a:cubicBezTo>
                <a:cubicBezTo>
                  <a:pt x="2878" y="3180"/>
                  <a:pt x="3720" y="4173"/>
                  <a:pt x="4859" y="4300"/>
                </a:cubicBezTo>
                <a:lnTo>
                  <a:pt x="2675" y="4300"/>
                </a:lnTo>
                <a:cubicBezTo>
                  <a:pt x="1199" y="4300"/>
                  <a:pt x="0" y="5589"/>
                  <a:pt x="0" y="7175"/>
                </a:cubicBezTo>
                <a:lnTo>
                  <a:pt x="0" y="10433"/>
                </a:lnTo>
                <a:cubicBezTo>
                  <a:pt x="0" y="11403"/>
                  <a:pt x="797" y="12134"/>
                  <a:pt x="1698" y="12134"/>
                </a:cubicBezTo>
                <a:cubicBezTo>
                  <a:pt x="1885" y="12134"/>
                  <a:pt x="2076" y="12103"/>
                  <a:pt x="2265" y="12036"/>
                </a:cubicBezTo>
                <a:lnTo>
                  <a:pt x="2265" y="17625"/>
                </a:lnTo>
                <a:cubicBezTo>
                  <a:pt x="2265" y="18561"/>
                  <a:pt x="3023" y="19322"/>
                  <a:pt x="3962" y="19322"/>
                </a:cubicBezTo>
                <a:cubicBezTo>
                  <a:pt x="4378" y="19322"/>
                  <a:pt x="4783" y="19168"/>
                  <a:pt x="5094" y="18887"/>
                </a:cubicBezTo>
                <a:cubicBezTo>
                  <a:pt x="5412" y="19172"/>
                  <a:pt x="5817" y="19321"/>
                  <a:pt x="6228" y="19321"/>
                </a:cubicBezTo>
                <a:cubicBezTo>
                  <a:pt x="6462" y="19321"/>
                  <a:pt x="6697" y="19272"/>
                  <a:pt x="6918" y="19174"/>
                </a:cubicBezTo>
                <a:cubicBezTo>
                  <a:pt x="7531" y="18899"/>
                  <a:pt x="7923" y="18292"/>
                  <a:pt x="7926" y="17625"/>
                </a:cubicBezTo>
                <a:lnTo>
                  <a:pt x="7926" y="12036"/>
                </a:lnTo>
                <a:cubicBezTo>
                  <a:pt x="8115" y="12103"/>
                  <a:pt x="8305" y="12134"/>
                  <a:pt x="8492" y="12134"/>
                </a:cubicBezTo>
                <a:cubicBezTo>
                  <a:pt x="9392" y="12134"/>
                  <a:pt x="10188" y="11403"/>
                  <a:pt x="10191" y="10433"/>
                </a:cubicBezTo>
                <a:lnTo>
                  <a:pt x="10191" y="7175"/>
                </a:lnTo>
                <a:cubicBezTo>
                  <a:pt x="10191" y="5589"/>
                  <a:pt x="8989" y="4300"/>
                  <a:pt x="7513" y="4300"/>
                </a:cubicBezTo>
                <a:lnTo>
                  <a:pt x="5330" y="4300"/>
                </a:lnTo>
                <a:cubicBezTo>
                  <a:pt x="6468" y="4173"/>
                  <a:pt x="7310" y="3180"/>
                  <a:pt x="7250" y="2038"/>
                </a:cubicBezTo>
                <a:cubicBezTo>
                  <a:pt x="7187" y="894"/>
                  <a:pt x="6238" y="0"/>
                  <a:pt x="5094" y="0"/>
                </a:cubicBezTo>
                <a:close/>
              </a:path>
            </a:pathLst>
          </a:custGeom>
          <a:solidFill>
            <a:srgbClr val="3A767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435D74"/>
              </a:solidFill>
            </a:endParaRPr>
          </a:p>
        </p:txBody>
      </p:sp>
      <p:sp>
        <p:nvSpPr>
          <p:cNvPr id="36" name="Google Shape;14079;p127"/>
          <p:cNvSpPr/>
          <p:nvPr/>
        </p:nvSpPr>
        <p:spPr>
          <a:xfrm>
            <a:off x="4236714" y="6664314"/>
            <a:ext cx="226291" cy="429045"/>
          </a:xfrm>
          <a:custGeom>
            <a:avLst/>
            <a:gdLst/>
            <a:ahLst/>
            <a:cxnLst/>
            <a:rect l="l" t="t" r="r" b="b"/>
            <a:pathLst>
              <a:path w="10191" h="19322" extrusionOk="0">
                <a:moveTo>
                  <a:pt x="5102" y="1126"/>
                </a:moveTo>
                <a:cubicBezTo>
                  <a:pt x="5353" y="1126"/>
                  <a:pt x="5610" y="1220"/>
                  <a:pt x="5819" y="1429"/>
                </a:cubicBezTo>
                <a:cubicBezTo>
                  <a:pt x="6115" y="1724"/>
                  <a:pt x="6202" y="2165"/>
                  <a:pt x="6042" y="2549"/>
                </a:cubicBezTo>
                <a:cubicBezTo>
                  <a:pt x="5882" y="2932"/>
                  <a:pt x="5508" y="3180"/>
                  <a:pt x="5094" y="3180"/>
                </a:cubicBezTo>
                <a:cubicBezTo>
                  <a:pt x="4526" y="3180"/>
                  <a:pt x="4070" y="2721"/>
                  <a:pt x="4067" y="2156"/>
                </a:cubicBezTo>
                <a:cubicBezTo>
                  <a:pt x="4067" y="1537"/>
                  <a:pt x="4574" y="1126"/>
                  <a:pt x="5102" y="1126"/>
                </a:cubicBezTo>
                <a:close/>
                <a:moveTo>
                  <a:pt x="7513" y="5432"/>
                </a:moveTo>
                <a:cubicBezTo>
                  <a:pt x="8364" y="5432"/>
                  <a:pt x="9059" y="6214"/>
                  <a:pt x="9059" y="7175"/>
                </a:cubicBezTo>
                <a:lnTo>
                  <a:pt x="9059" y="10433"/>
                </a:lnTo>
                <a:cubicBezTo>
                  <a:pt x="9059" y="10747"/>
                  <a:pt x="8805" y="11000"/>
                  <a:pt x="8491" y="11000"/>
                </a:cubicBezTo>
                <a:cubicBezTo>
                  <a:pt x="8177" y="11000"/>
                  <a:pt x="7926" y="10747"/>
                  <a:pt x="7926" y="10433"/>
                </a:cubicBezTo>
                <a:lnTo>
                  <a:pt x="7926" y="7395"/>
                </a:lnTo>
                <a:cubicBezTo>
                  <a:pt x="7926" y="7081"/>
                  <a:pt x="7673" y="6830"/>
                  <a:pt x="7359" y="6830"/>
                </a:cubicBezTo>
                <a:cubicBezTo>
                  <a:pt x="7045" y="6830"/>
                  <a:pt x="6794" y="7081"/>
                  <a:pt x="6794" y="7395"/>
                </a:cubicBezTo>
                <a:lnTo>
                  <a:pt x="6794" y="17625"/>
                </a:lnTo>
                <a:cubicBezTo>
                  <a:pt x="6794" y="17936"/>
                  <a:pt x="6540" y="18190"/>
                  <a:pt x="6226" y="18190"/>
                </a:cubicBezTo>
                <a:cubicBezTo>
                  <a:pt x="5912" y="18190"/>
                  <a:pt x="5662" y="17936"/>
                  <a:pt x="5662" y="17625"/>
                </a:cubicBezTo>
                <a:lnTo>
                  <a:pt x="5662" y="11867"/>
                </a:lnTo>
                <a:cubicBezTo>
                  <a:pt x="5662" y="11556"/>
                  <a:pt x="5408" y="11302"/>
                  <a:pt x="5094" y="11302"/>
                </a:cubicBezTo>
                <a:cubicBezTo>
                  <a:pt x="4780" y="11302"/>
                  <a:pt x="4529" y="11556"/>
                  <a:pt x="4529" y="11867"/>
                </a:cubicBezTo>
                <a:lnTo>
                  <a:pt x="4529" y="17625"/>
                </a:lnTo>
                <a:cubicBezTo>
                  <a:pt x="4529" y="17936"/>
                  <a:pt x="4276" y="18190"/>
                  <a:pt x="3962" y="18190"/>
                </a:cubicBezTo>
                <a:cubicBezTo>
                  <a:pt x="3648" y="18190"/>
                  <a:pt x="3397" y="17936"/>
                  <a:pt x="3397" y="17625"/>
                </a:cubicBezTo>
                <a:lnTo>
                  <a:pt x="3397" y="7395"/>
                </a:lnTo>
                <a:cubicBezTo>
                  <a:pt x="3397" y="7081"/>
                  <a:pt x="3143" y="6830"/>
                  <a:pt x="2829" y="6830"/>
                </a:cubicBezTo>
                <a:cubicBezTo>
                  <a:pt x="2515" y="6830"/>
                  <a:pt x="2265" y="7081"/>
                  <a:pt x="2265" y="7395"/>
                </a:cubicBezTo>
                <a:lnTo>
                  <a:pt x="2265" y="10433"/>
                </a:lnTo>
                <a:cubicBezTo>
                  <a:pt x="2265" y="10747"/>
                  <a:pt x="2011" y="11000"/>
                  <a:pt x="1697" y="11000"/>
                </a:cubicBezTo>
                <a:cubicBezTo>
                  <a:pt x="1383" y="11000"/>
                  <a:pt x="1133" y="10747"/>
                  <a:pt x="1133" y="10433"/>
                </a:cubicBezTo>
                <a:lnTo>
                  <a:pt x="1133" y="7175"/>
                </a:lnTo>
                <a:cubicBezTo>
                  <a:pt x="1133" y="6214"/>
                  <a:pt x="1824" y="5432"/>
                  <a:pt x="2675" y="5432"/>
                </a:cubicBezTo>
                <a:close/>
                <a:moveTo>
                  <a:pt x="5094" y="0"/>
                </a:moveTo>
                <a:cubicBezTo>
                  <a:pt x="3950" y="0"/>
                  <a:pt x="3002" y="894"/>
                  <a:pt x="2938" y="2038"/>
                </a:cubicBezTo>
                <a:cubicBezTo>
                  <a:pt x="2878" y="3180"/>
                  <a:pt x="3720" y="4173"/>
                  <a:pt x="4859" y="4300"/>
                </a:cubicBezTo>
                <a:lnTo>
                  <a:pt x="2675" y="4300"/>
                </a:lnTo>
                <a:cubicBezTo>
                  <a:pt x="1199" y="4300"/>
                  <a:pt x="0" y="5589"/>
                  <a:pt x="0" y="7175"/>
                </a:cubicBezTo>
                <a:lnTo>
                  <a:pt x="0" y="10433"/>
                </a:lnTo>
                <a:cubicBezTo>
                  <a:pt x="0" y="11403"/>
                  <a:pt x="797" y="12134"/>
                  <a:pt x="1698" y="12134"/>
                </a:cubicBezTo>
                <a:cubicBezTo>
                  <a:pt x="1885" y="12134"/>
                  <a:pt x="2076" y="12103"/>
                  <a:pt x="2265" y="12036"/>
                </a:cubicBezTo>
                <a:lnTo>
                  <a:pt x="2265" y="17625"/>
                </a:lnTo>
                <a:cubicBezTo>
                  <a:pt x="2265" y="18561"/>
                  <a:pt x="3023" y="19322"/>
                  <a:pt x="3962" y="19322"/>
                </a:cubicBezTo>
                <a:cubicBezTo>
                  <a:pt x="4378" y="19322"/>
                  <a:pt x="4783" y="19168"/>
                  <a:pt x="5094" y="18887"/>
                </a:cubicBezTo>
                <a:cubicBezTo>
                  <a:pt x="5412" y="19172"/>
                  <a:pt x="5817" y="19321"/>
                  <a:pt x="6228" y="19321"/>
                </a:cubicBezTo>
                <a:cubicBezTo>
                  <a:pt x="6462" y="19321"/>
                  <a:pt x="6697" y="19272"/>
                  <a:pt x="6918" y="19174"/>
                </a:cubicBezTo>
                <a:cubicBezTo>
                  <a:pt x="7531" y="18899"/>
                  <a:pt x="7923" y="18292"/>
                  <a:pt x="7926" y="17625"/>
                </a:cubicBezTo>
                <a:lnTo>
                  <a:pt x="7926" y="12036"/>
                </a:lnTo>
                <a:cubicBezTo>
                  <a:pt x="8115" y="12103"/>
                  <a:pt x="8305" y="12134"/>
                  <a:pt x="8492" y="12134"/>
                </a:cubicBezTo>
                <a:cubicBezTo>
                  <a:pt x="9392" y="12134"/>
                  <a:pt x="10188" y="11403"/>
                  <a:pt x="10191" y="10433"/>
                </a:cubicBezTo>
                <a:lnTo>
                  <a:pt x="10191" y="7175"/>
                </a:lnTo>
                <a:cubicBezTo>
                  <a:pt x="10191" y="5589"/>
                  <a:pt x="8989" y="4300"/>
                  <a:pt x="7513" y="4300"/>
                </a:cubicBezTo>
                <a:lnTo>
                  <a:pt x="5330" y="4300"/>
                </a:lnTo>
                <a:cubicBezTo>
                  <a:pt x="6468" y="4173"/>
                  <a:pt x="7310" y="3180"/>
                  <a:pt x="7250" y="2038"/>
                </a:cubicBezTo>
                <a:cubicBezTo>
                  <a:pt x="7187" y="894"/>
                  <a:pt x="6238" y="0"/>
                  <a:pt x="5094" y="0"/>
                </a:cubicBezTo>
                <a:close/>
              </a:path>
            </a:pathLst>
          </a:custGeom>
          <a:solidFill>
            <a:srgbClr val="3A767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435D74"/>
              </a:solidFill>
            </a:endParaRPr>
          </a:p>
        </p:txBody>
      </p:sp>
      <p:sp>
        <p:nvSpPr>
          <p:cNvPr id="5" name="Cerrar llave 4"/>
          <p:cNvSpPr/>
          <p:nvPr/>
        </p:nvSpPr>
        <p:spPr>
          <a:xfrm rot="5400000">
            <a:off x="11968498" y="347084"/>
            <a:ext cx="1022201" cy="21910430"/>
          </a:xfrm>
          <a:prstGeom prst="rightBrace">
            <a:avLst>
              <a:gd name="adj1" fmla="val 273004"/>
              <a:gd name="adj2" fmla="val 50000"/>
            </a:avLst>
          </a:prstGeom>
          <a:ln>
            <a:solidFill>
              <a:srgbClr val="3A767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CR"/>
          </a:p>
        </p:txBody>
      </p:sp>
      <p:sp>
        <p:nvSpPr>
          <p:cNvPr id="40" name="Google Shape;105;p3"/>
          <p:cNvSpPr txBox="1"/>
          <p:nvPr/>
        </p:nvSpPr>
        <p:spPr>
          <a:xfrm>
            <a:off x="2022548" y="12359282"/>
            <a:ext cx="20914100" cy="8566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ctr" anchorCtr="0">
            <a:spAutoFit/>
          </a:bodyPr>
          <a:lstStyle/>
          <a:p>
            <a:pPr algn="ctr">
              <a:buSzPts val="4900"/>
            </a:pPr>
            <a:r>
              <a:rPr lang="es-CR" sz="4900" b="1" dirty="0" smtClean="0">
                <a:latin typeface="Tahoma"/>
                <a:ea typeface="Tahoma"/>
                <a:cs typeface="Tahoma"/>
              </a:rPr>
              <a:t>APS</a:t>
            </a:r>
            <a:endParaRPr lang="es-CR" sz="4900" b="1" dirty="0">
              <a:latin typeface="Tahoma"/>
              <a:ea typeface="Tahoma"/>
              <a:cs typeface="Tahoma"/>
            </a:endParaRPr>
          </a:p>
        </p:txBody>
      </p:sp>
      <p:grpSp>
        <p:nvGrpSpPr>
          <p:cNvPr id="41" name="Google Shape;14674;p131"/>
          <p:cNvGrpSpPr/>
          <p:nvPr/>
        </p:nvGrpSpPr>
        <p:grpSpPr>
          <a:xfrm>
            <a:off x="11104489" y="5777173"/>
            <a:ext cx="2583962" cy="2632372"/>
            <a:chOff x="3599700" y="1954475"/>
            <a:chExt cx="296175" cy="295400"/>
          </a:xfrm>
          <a:solidFill>
            <a:srgbClr val="BBBB09"/>
          </a:solidFill>
        </p:grpSpPr>
        <p:sp>
          <p:nvSpPr>
            <p:cNvPr id="42" name="Google Shape;14675;p131"/>
            <p:cNvSpPr/>
            <p:nvPr/>
          </p:nvSpPr>
          <p:spPr>
            <a:xfrm>
              <a:off x="3599700" y="1954475"/>
              <a:ext cx="296175" cy="295400"/>
            </a:xfrm>
            <a:custGeom>
              <a:avLst/>
              <a:gdLst/>
              <a:ahLst/>
              <a:cxnLst/>
              <a:rect l="l" t="t" r="r" b="b"/>
              <a:pathLst>
                <a:path w="11847" h="11816" extrusionOk="0">
                  <a:moveTo>
                    <a:pt x="3151" y="694"/>
                  </a:moveTo>
                  <a:cubicBezTo>
                    <a:pt x="3718" y="694"/>
                    <a:pt x="4159" y="1166"/>
                    <a:pt x="4159" y="1734"/>
                  </a:cubicBezTo>
                  <a:cubicBezTo>
                    <a:pt x="4159" y="2301"/>
                    <a:pt x="3686" y="2742"/>
                    <a:pt x="3151" y="2742"/>
                  </a:cubicBezTo>
                  <a:cubicBezTo>
                    <a:pt x="2584" y="2742"/>
                    <a:pt x="2111" y="2269"/>
                    <a:pt x="2111" y="1734"/>
                  </a:cubicBezTo>
                  <a:cubicBezTo>
                    <a:pt x="2080" y="1166"/>
                    <a:pt x="2552" y="694"/>
                    <a:pt x="3151" y="694"/>
                  </a:cubicBezTo>
                  <a:close/>
                  <a:moveTo>
                    <a:pt x="8727" y="694"/>
                  </a:moveTo>
                  <a:cubicBezTo>
                    <a:pt x="9326" y="694"/>
                    <a:pt x="9767" y="1166"/>
                    <a:pt x="9767" y="1734"/>
                  </a:cubicBezTo>
                  <a:cubicBezTo>
                    <a:pt x="9767" y="2301"/>
                    <a:pt x="9294" y="2742"/>
                    <a:pt x="8727" y="2742"/>
                  </a:cubicBezTo>
                  <a:cubicBezTo>
                    <a:pt x="8128" y="2742"/>
                    <a:pt x="7719" y="2269"/>
                    <a:pt x="7719" y="1734"/>
                  </a:cubicBezTo>
                  <a:cubicBezTo>
                    <a:pt x="7656" y="1166"/>
                    <a:pt x="8128" y="694"/>
                    <a:pt x="8727" y="694"/>
                  </a:cubicBezTo>
                  <a:close/>
                  <a:moveTo>
                    <a:pt x="5923" y="4852"/>
                  </a:moveTo>
                  <a:cubicBezTo>
                    <a:pt x="6522" y="4852"/>
                    <a:pt x="6994" y="5325"/>
                    <a:pt x="6994" y="5861"/>
                  </a:cubicBezTo>
                  <a:cubicBezTo>
                    <a:pt x="6994" y="6396"/>
                    <a:pt x="6522" y="6869"/>
                    <a:pt x="5923" y="6869"/>
                  </a:cubicBezTo>
                  <a:cubicBezTo>
                    <a:pt x="5356" y="6869"/>
                    <a:pt x="4883" y="6428"/>
                    <a:pt x="4883" y="5861"/>
                  </a:cubicBezTo>
                  <a:cubicBezTo>
                    <a:pt x="4883" y="5294"/>
                    <a:pt x="5356" y="4852"/>
                    <a:pt x="5923" y="4852"/>
                  </a:cubicBezTo>
                  <a:close/>
                  <a:moveTo>
                    <a:pt x="3151" y="3466"/>
                  </a:moveTo>
                  <a:cubicBezTo>
                    <a:pt x="3875" y="3466"/>
                    <a:pt x="4600" y="3813"/>
                    <a:pt x="5072" y="4380"/>
                  </a:cubicBezTo>
                  <a:cubicBezTo>
                    <a:pt x="4537" y="4695"/>
                    <a:pt x="4159" y="5231"/>
                    <a:pt x="4159" y="5861"/>
                  </a:cubicBezTo>
                  <a:cubicBezTo>
                    <a:pt x="4159" y="6239"/>
                    <a:pt x="4285" y="6617"/>
                    <a:pt x="4505" y="6900"/>
                  </a:cubicBezTo>
                  <a:lnTo>
                    <a:pt x="693" y="6900"/>
                  </a:lnTo>
                  <a:lnTo>
                    <a:pt x="693" y="5892"/>
                  </a:lnTo>
                  <a:cubicBezTo>
                    <a:pt x="693" y="4569"/>
                    <a:pt x="1796" y="3466"/>
                    <a:pt x="3151" y="3466"/>
                  </a:cubicBezTo>
                  <a:close/>
                  <a:moveTo>
                    <a:pt x="8696" y="3498"/>
                  </a:moveTo>
                  <a:cubicBezTo>
                    <a:pt x="10019" y="3498"/>
                    <a:pt x="11121" y="4600"/>
                    <a:pt x="11121" y="5955"/>
                  </a:cubicBezTo>
                  <a:lnTo>
                    <a:pt x="11121" y="6932"/>
                  </a:lnTo>
                  <a:lnTo>
                    <a:pt x="7309" y="6932"/>
                  </a:lnTo>
                  <a:cubicBezTo>
                    <a:pt x="7561" y="6617"/>
                    <a:pt x="7656" y="6270"/>
                    <a:pt x="7656" y="5892"/>
                  </a:cubicBezTo>
                  <a:cubicBezTo>
                    <a:pt x="7656" y="5262"/>
                    <a:pt x="7309" y="4726"/>
                    <a:pt x="6774" y="4411"/>
                  </a:cubicBezTo>
                  <a:cubicBezTo>
                    <a:pt x="7215" y="3813"/>
                    <a:pt x="7939" y="3498"/>
                    <a:pt x="8696" y="3498"/>
                  </a:cubicBezTo>
                  <a:close/>
                  <a:moveTo>
                    <a:pt x="5923" y="7625"/>
                  </a:moveTo>
                  <a:cubicBezTo>
                    <a:pt x="6207" y="7625"/>
                    <a:pt x="6490" y="7656"/>
                    <a:pt x="6711" y="7751"/>
                  </a:cubicBezTo>
                  <a:lnTo>
                    <a:pt x="5923" y="8791"/>
                  </a:lnTo>
                  <a:lnTo>
                    <a:pt x="5135" y="7751"/>
                  </a:lnTo>
                  <a:cubicBezTo>
                    <a:pt x="5388" y="7688"/>
                    <a:pt x="5671" y="7625"/>
                    <a:pt x="5923" y="7625"/>
                  </a:cubicBezTo>
                  <a:close/>
                  <a:moveTo>
                    <a:pt x="4505" y="8066"/>
                  </a:moveTo>
                  <a:lnTo>
                    <a:pt x="5577" y="9484"/>
                  </a:lnTo>
                  <a:lnTo>
                    <a:pt x="5577" y="11153"/>
                  </a:lnTo>
                  <a:lnTo>
                    <a:pt x="3497" y="11153"/>
                  </a:lnTo>
                  <a:lnTo>
                    <a:pt x="3497" y="10019"/>
                  </a:lnTo>
                  <a:cubicBezTo>
                    <a:pt x="3497" y="9200"/>
                    <a:pt x="3875" y="8507"/>
                    <a:pt x="4505" y="8066"/>
                  </a:cubicBezTo>
                  <a:close/>
                  <a:moveTo>
                    <a:pt x="7341" y="8066"/>
                  </a:moveTo>
                  <a:cubicBezTo>
                    <a:pt x="7939" y="8507"/>
                    <a:pt x="8381" y="9263"/>
                    <a:pt x="8381" y="10051"/>
                  </a:cubicBezTo>
                  <a:lnTo>
                    <a:pt x="8381" y="11153"/>
                  </a:lnTo>
                  <a:lnTo>
                    <a:pt x="6301" y="11153"/>
                  </a:lnTo>
                  <a:lnTo>
                    <a:pt x="6301" y="9484"/>
                  </a:lnTo>
                  <a:lnTo>
                    <a:pt x="7341" y="8066"/>
                  </a:lnTo>
                  <a:close/>
                  <a:moveTo>
                    <a:pt x="3088" y="1"/>
                  </a:moveTo>
                  <a:cubicBezTo>
                    <a:pt x="2143" y="1"/>
                    <a:pt x="1355" y="788"/>
                    <a:pt x="1355" y="1734"/>
                  </a:cubicBezTo>
                  <a:cubicBezTo>
                    <a:pt x="1355" y="2238"/>
                    <a:pt x="1575" y="2679"/>
                    <a:pt x="1922" y="2994"/>
                  </a:cubicBezTo>
                  <a:cubicBezTo>
                    <a:pt x="788" y="3466"/>
                    <a:pt x="0" y="4569"/>
                    <a:pt x="0" y="5861"/>
                  </a:cubicBezTo>
                  <a:lnTo>
                    <a:pt x="0" y="7247"/>
                  </a:lnTo>
                  <a:cubicBezTo>
                    <a:pt x="0" y="7436"/>
                    <a:pt x="158" y="7593"/>
                    <a:pt x="347" y="7593"/>
                  </a:cubicBezTo>
                  <a:lnTo>
                    <a:pt x="3938" y="7593"/>
                  </a:lnTo>
                  <a:cubicBezTo>
                    <a:pt x="3214" y="8192"/>
                    <a:pt x="2741" y="9043"/>
                    <a:pt x="2741" y="10019"/>
                  </a:cubicBezTo>
                  <a:lnTo>
                    <a:pt x="2741" y="11437"/>
                  </a:lnTo>
                  <a:cubicBezTo>
                    <a:pt x="2741" y="11658"/>
                    <a:pt x="2899" y="11815"/>
                    <a:pt x="3088" y="11815"/>
                  </a:cubicBezTo>
                  <a:lnTo>
                    <a:pt x="8696" y="11815"/>
                  </a:lnTo>
                  <a:cubicBezTo>
                    <a:pt x="8885" y="11815"/>
                    <a:pt x="9042" y="11658"/>
                    <a:pt x="9042" y="11437"/>
                  </a:cubicBezTo>
                  <a:lnTo>
                    <a:pt x="9042" y="10019"/>
                  </a:lnTo>
                  <a:cubicBezTo>
                    <a:pt x="9042" y="9043"/>
                    <a:pt x="8570" y="8192"/>
                    <a:pt x="7876" y="7593"/>
                  </a:cubicBezTo>
                  <a:lnTo>
                    <a:pt x="11436" y="7593"/>
                  </a:lnTo>
                  <a:cubicBezTo>
                    <a:pt x="11657" y="7593"/>
                    <a:pt x="11815" y="7436"/>
                    <a:pt x="11815" y="7247"/>
                  </a:cubicBezTo>
                  <a:lnTo>
                    <a:pt x="11815" y="5861"/>
                  </a:lnTo>
                  <a:cubicBezTo>
                    <a:pt x="11846" y="4600"/>
                    <a:pt x="11027" y="3466"/>
                    <a:pt x="9861" y="2994"/>
                  </a:cubicBezTo>
                  <a:cubicBezTo>
                    <a:pt x="10239" y="2679"/>
                    <a:pt x="10428" y="2206"/>
                    <a:pt x="10428" y="1734"/>
                  </a:cubicBezTo>
                  <a:cubicBezTo>
                    <a:pt x="10428" y="788"/>
                    <a:pt x="9641" y="1"/>
                    <a:pt x="8696" y="1"/>
                  </a:cubicBezTo>
                  <a:cubicBezTo>
                    <a:pt x="7750" y="1"/>
                    <a:pt x="6963" y="788"/>
                    <a:pt x="6963" y="1734"/>
                  </a:cubicBezTo>
                  <a:cubicBezTo>
                    <a:pt x="6963" y="2238"/>
                    <a:pt x="7152" y="2679"/>
                    <a:pt x="7498" y="2994"/>
                  </a:cubicBezTo>
                  <a:cubicBezTo>
                    <a:pt x="6931" y="3214"/>
                    <a:pt x="6396" y="3624"/>
                    <a:pt x="6049" y="4159"/>
                  </a:cubicBezTo>
                  <a:lnTo>
                    <a:pt x="5734" y="4159"/>
                  </a:lnTo>
                  <a:cubicBezTo>
                    <a:pt x="5388" y="3655"/>
                    <a:pt x="4883" y="3214"/>
                    <a:pt x="4285" y="2994"/>
                  </a:cubicBezTo>
                  <a:cubicBezTo>
                    <a:pt x="4631" y="2679"/>
                    <a:pt x="4820" y="2238"/>
                    <a:pt x="4820" y="1734"/>
                  </a:cubicBezTo>
                  <a:cubicBezTo>
                    <a:pt x="4820" y="788"/>
                    <a:pt x="4033" y="1"/>
                    <a:pt x="3088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bg1"/>
                </a:solidFill>
              </a:endParaRPr>
            </a:p>
          </p:txBody>
        </p:sp>
        <p:sp>
          <p:nvSpPr>
            <p:cNvPr id="43" name="Google Shape;14676;p131"/>
            <p:cNvSpPr/>
            <p:nvPr/>
          </p:nvSpPr>
          <p:spPr>
            <a:xfrm>
              <a:off x="3825750" y="2075775"/>
              <a:ext cx="35450" cy="17350"/>
            </a:xfrm>
            <a:custGeom>
              <a:avLst/>
              <a:gdLst/>
              <a:ahLst/>
              <a:cxnLst/>
              <a:rect l="l" t="t" r="r" b="b"/>
              <a:pathLst>
                <a:path w="1418" h="694" extrusionOk="0">
                  <a:moveTo>
                    <a:pt x="347" y="0"/>
                  </a:moveTo>
                  <a:cubicBezTo>
                    <a:pt x="158" y="0"/>
                    <a:pt x="0" y="158"/>
                    <a:pt x="0" y="347"/>
                  </a:cubicBezTo>
                  <a:cubicBezTo>
                    <a:pt x="0" y="536"/>
                    <a:pt x="158" y="694"/>
                    <a:pt x="347" y="694"/>
                  </a:cubicBezTo>
                  <a:lnTo>
                    <a:pt x="1071" y="694"/>
                  </a:lnTo>
                  <a:cubicBezTo>
                    <a:pt x="1260" y="694"/>
                    <a:pt x="1418" y="536"/>
                    <a:pt x="1418" y="347"/>
                  </a:cubicBezTo>
                  <a:cubicBezTo>
                    <a:pt x="1418" y="158"/>
                    <a:pt x="1260" y="0"/>
                    <a:pt x="107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bg1"/>
                </a:solidFill>
              </a:endParaRPr>
            </a:p>
          </p:txBody>
        </p:sp>
        <p:sp>
          <p:nvSpPr>
            <p:cNvPr id="44" name="Google Shape;14677;p131"/>
            <p:cNvSpPr/>
            <p:nvPr/>
          </p:nvSpPr>
          <p:spPr>
            <a:xfrm>
              <a:off x="3633550" y="2075775"/>
              <a:ext cx="35475" cy="17350"/>
            </a:xfrm>
            <a:custGeom>
              <a:avLst/>
              <a:gdLst/>
              <a:ahLst/>
              <a:cxnLst/>
              <a:rect l="l" t="t" r="r" b="b"/>
              <a:pathLst>
                <a:path w="1419" h="694" extrusionOk="0">
                  <a:moveTo>
                    <a:pt x="379" y="0"/>
                  </a:moveTo>
                  <a:cubicBezTo>
                    <a:pt x="158" y="0"/>
                    <a:pt x="1" y="158"/>
                    <a:pt x="1" y="347"/>
                  </a:cubicBezTo>
                  <a:cubicBezTo>
                    <a:pt x="1" y="536"/>
                    <a:pt x="158" y="694"/>
                    <a:pt x="379" y="694"/>
                  </a:cubicBezTo>
                  <a:lnTo>
                    <a:pt x="1072" y="694"/>
                  </a:lnTo>
                  <a:cubicBezTo>
                    <a:pt x="1261" y="694"/>
                    <a:pt x="1419" y="536"/>
                    <a:pt x="1419" y="347"/>
                  </a:cubicBezTo>
                  <a:cubicBezTo>
                    <a:pt x="1419" y="158"/>
                    <a:pt x="1261" y="0"/>
                    <a:pt x="107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bg1"/>
                </a:solidFill>
              </a:endParaRPr>
            </a:p>
          </p:txBody>
        </p:sp>
      </p:grpSp>
      <p:sp>
        <p:nvSpPr>
          <p:cNvPr id="45" name="Google Shape;14079;p127"/>
          <p:cNvSpPr/>
          <p:nvPr/>
        </p:nvSpPr>
        <p:spPr>
          <a:xfrm>
            <a:off x="5644435" y="5748351"/>
            <a:ext cx="226291" cy="429045"/>
          </a:xfrm>
          <a:custGeom>
            <a:avLst/>
            <a:gdLst/>
            <a:ahLst/>
            <a:cxnLst/>
            <a:rect l="l" t="t" r="r" b="b"/>
            <a:pathLst>
              <a:path w="10191" h="19322" extrusionOk="0">
                <a:moveTo>
                  <a:pt x="5102" y="1126"/>
                </a:moveTo>
                <a:cubicBezTo>
                  <a:pt x="5353" y="1126"/>
                  <a:pt x="5610" y="1220"/>
                  <a:pt x="5819" y="1429"/>
                </a:cubicBezTo>
                <a:cubicBezTo>
                  <a:pt x="6115" y="1724"/>
                  <a:pt x="6202" y="2165"/>
                  <a:pt x="6042" y="2549"/>
                </a:cubicBezTo>
                <a:cubicBezTo>
                  <a:pt x="5882" y="2932"/>
                  <a:pt x="5508" y="3180"/>
                  <a:pt x="5094" y="3180"/>
                </a:cubicBezTo>
                <a:cubicBezTo>
                  <a:pt x="4526" y="3180"/>
                  <a:pt x="4070" y="2721"/>
                  <a:pt x="4067" y="2156"/>
                </a:cubicBezTo>
                <a:cubicBezTo>
                  <a:pt x="4067" y="1537"/>
                  <a:pt x="4574" y="1126"/>
                  <a:pt x="5102" y="1126"/>
                </a:cubicBezTo>
                <a:close/>
                <a:moveTo>
                  <a:pt x="7513" y="5432"/>
                </a:moveTo>
                <a:cubicBezTo>
                  <a:pt x="8364" y="5432"/>
                  <a:pt x="9059" y="6214"/>
                  <a:pt x="9059" y="7175"/>
                </a:cubicBezTo>
                <a:lnTo>
                  <a:pt x="9059" y="10433"/>
                </a:lnTo>
                <a:cubicBezTo>
                  <a:pt x="9059" y="10747"/>
                  <a:pt x="8805" y="11000"/>
                  <a:pt x="8491" y="11000"/>
                </a:cubicBezTo>
                <a:cubicBezTo>
                  <a:pt x="8177" y="11000"/>
                  <a:pt x="7926" y="10747"/>
                  <a:pt x="7926" y="10433"/>
                </a:cubicBezTo>
                <a:lnTo>
                  <a:pt x="7926" y="7395"/>
                </a:lnTo>
                <a:cubicBezTo>
                  <a:pt x="7926" y="7081"/>
                  <a:pt x="7673" y="6830"/>
                  <a:pt x="7359" y="6830"/>
                </a:cubicBezTo>
                <a:cubicBezTo>
                  <a:pt x="7045" y="6830"/>
                  <a:pt x="6794" y="7081"/>
                  <a:pt x="6794" y="7395"/>
                </a:cubicBezTo>
                <a:lnTo>
                  <a:pt x="6794" y="17625"/>
                </a:lnTo>
                <a:cubicBezTo>
                  <a:pt x="6794" y="17936"/>
                  <a:pt x="6540" y="18190"/>
                  <a:pt x="6226" y="18190"/>
                </a:cubicBezTo>
                <a:cubicBezTo>
                  <a:pt x="5912" y="18190"/>
                  <a:pt x="5662" y="17936"/>
                  <a:pt x="5662" y="17625"/>
                </a:cubicBezTo>
                <a:lnTo>
                  <a:pt x="5662" y="11867"/>
                </a:lnTo>
                <a:cubicBezTo>
                  <a:pt x="5662" y="11556"/>
                  <a:pt x="5408" y="11302"/>
                  <a:pt x="5094" y="11302"/>
                </a:cubicBezTo>
                <a:cubicBezTo>
                  <a:pt x="4780" y="11302"/>
                  <a:pt x="4529" y="11556"/>
                  <a:pt x="4529" y="11867"/>
                </a:cubicBezTo>
                <a:lnTo>
                  <a:pt x="4529" y="17625"/>
                </a:lnTo>
                <a:cubicBezTo>
                  <a:pt x="4529" y="17936"/>
                  <a:pt x="4276" y="18190"/>
                  <a:pt x="3962" y="18190"/>
                </a:cubicBezTo>
                <a:cubicBezTo>
                  <a:pt x="3648" y="18190"/>
                  <a:pt x="3397" y="17936"/>
                  <a:pt x="3397" y="17625"/>
                </a:cubicBezTo>
                <a:lnTo>
                  <a:pt x="3397" y="7395"/>
                </a:lnTo>
                <a:cubicBezTo>
                  <a:pt x="3397" y="7081"/>
                  <a:pt x="3143" y="6830"/>
                  <a:pt x="2829" y="6830"/>
                </a:cubicBezTo>
                <a:cubicBezTo>
                  <a:pt x="2515" y="6830"/>
                  <a:pt x="2265" y="7081"/>
                  <a:pt x="2265" y="7395"/>
                </a:cubicBezTo>
                <a:lnTo>
                  <a:pt x="2265" y="10433"/>
                </a:lnTo>
                <a:cubicBezTo>
                  <a:pt x="2265" y="10747"/>
                  <a:pt x="2011" y="11000"/>
                  <a:pt x="1697" y="11000"/>
                </a:cubicBezTo>
                <a:cubicBezTo>
                  <a:pt x="1383" y="11000"/>
                  <a:pt x="1133" y="10747"/>
                  <a:pt x="1133" y="10433"/>
                </a:cubicBezTo>
                <a:lnTo>
                  <a:pt x="1133" y="7175"/>
                </a:lnTo>
                <a:cubicBezTo>
                  <a:pt x="1133" y="6214"/>
                  <a:pt x="1824" y="5432"/>
                  <a:pt x="2675" y="5432"/>
                </a:cubicBezTo>
                <a:close/>
                <a:moveTo>
                  <a:pt x="5094" y="0"/>
                </a:moveTo>
                <a:cubicBezTo>
                  <a:pt x="3950" y="0"/>
                  <a:pt x="3002" y="894"/>
                  <a:pt x="2938" y="2038"/>
                </a:cubicBezTo>
                <a:cubicBezTo>
                  <a:pt x="2878" y="3180"/>
                  <a:pt x="3720" y="4173"/>
                  <a:pt x="4859" y="4300"/>
                </a:cubicBezTo>
                <a:lnTo>
                  <a:pt x="2675" y="4300"/>
                </a:lnTo>
                <a:cubicBezTo>
                  <a:pt x="1199" y="4300"/>
                  <a:pt x="0" y="5589"/>
                  <a:pt x="0" y="7175"/>
                </a:cubicBezTo>
                <a:lnTo>
                  <a:pt x="0" y="10433"/>
                </a:lnTo>
                <a:cubicBezTo>
                  <a:pt x="0" y="11403"/>
                  <a:pt x="797" y="12134"/>
                  <a:pt x="1698" y="12134"/>
                </a:cubicBezTo>
                <a:cubicBezTo>
                  <a:pt x="1885" y="12134"/>
                  <a:pt x="2076" y="12103"/>
                  <a:pt x="2265" y="12036"/>
                </a:cubicBezTo>
                <a:lnTo>
                  <a:pt x="2265" y="17625"/>
                </a:lnTo>
                <a:cubicBezTo>
                  <a:pt x="2265" y="18561"/>
                  <a:pt x="3023" y="19322"/>
                  <a:pt x="3962" y="19322"/>
                </a:cubicBezTo>
                <a:cubicBezTo>
                  <a:pt x="4378" y="19322"/>
                  <a:pt x="4783" y="19168"/>
                  <a:pt x="5094" y="18887"/>
                </a:cubicBezTo>
                <a:cubicBezTo>
                  <a:pt x="5412" y="19172"/>
                  <a:pt x="5817" y="19321"/>
                  <a:pt x="6228" y="19321"/>
                </a:cubicBezTo>
                <a:cubicBezTo>
                  <a:pt x="6462" y="19321"/>
                  <a:pt x="6697" y="19272"/>
                  <a:pt x="6918" y="19174"/>
                </a:cubicBezTo>
                <a:cubicBezTo>
                  <a:pt x="7531" y="18899"/>
                  <a:pt x="7923" y="18292"/>
                  <a:pt x="7926" y="17625"/>
                </a:cubicBezTo>
                <a:lnTo>
                  <a:pt x="7926" y="12036"/>
                </a:lnTo>
                <a:cubicBezTo>
                  <a:pt x="8115" y="12103"/>
                  <a:pt x="8305" y="12134"/>
                  <a:pt x="8492" y="12134"/>
                </a:cubicBezTo>
                <a:cubicBezTo>
                  <a:pt x="9392" y="12134"/>
                  <a:pt x="10188" y="11403"/>
                  <a:pt x="10191" y="10433"/>
                </a:cubicBezTo>
                <a:lnTo>
                  <a:pt x="10191" y="7175"/>
                </a:lnTo>
                <a:cubicBezTo>
                  <a:pt x="10191" y="5589"/>
                  <a:pt x="8989" y="4300"/>
                  <a:pt x="7513" y="4300"/>
                </a:cubicBezTo>
                <a:lnTo>
                  <a:pt x="5330" y="4300"/>
                </a:lnTo>
                <a:cubicBezTo>
                  <a:pt x="6468" y="4173"/>
                  <a:pt x="7310" y="3180"/>
                  <a:pt x="7250" y="2038"/>
                </a:cubicBezTo>
                <a:cubicBezTo>
                  <a:pt x="7187" y="894"/>
                  <a:pt x="6238" y="0"/>
                  <a:pt x="5094" y="0"/>
                </a:cubicBezTo>
                <a:close/>
              </a:path>
            </a:pathLst>
          </a:custGeom>
          <a:solidFill>
            <a:srgbClr val="3A767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435D74"/>
              </a:solidFill>
            </a:endParaRPr>
          </a:p>
        </p:txBody>
      </p:sp>
      <p:grpSp>
        <p:nvGrpSpPr>
          <p:cNvPr id="46" name="Google Shape;13958;p127"/>
          <p:cNvGrpSpPr/>
          <p:nvPr/>
        </p:nvGrpSpPr>
        <p:grpSpPr>
          <a:xfrm>
            <a:off x="6590782" y="4627683"/>
            <a:ext cx="1089258" cy="1095948"/>
            <a:chOff x="6238300" y="1426975"/>
            <a:chExt cx="489450" cy="483175"/>
          </a:xfrm>
          <a:solidFill>
            <a:srgbClr val="3A7673"/>
          </a:solidFill>
        </p:grpSpPr>
        <p:sp>
          <p:nvSpPr>
            <p:cNvPr id="47" name="Google Shape;13959;p127"/>
            <p:cNvSpPr/>
            <p:nvPr/>
          </p:nvSpPr>
          <p:spPr>
            <a:xfrm>
              <a:off x="6238300" y="1426975"/>
              <a:ext cx="489450" cy="483175"/>
            </a:xfrm>
            <a:custGeom>
              <a:avLst/>
              <a:gdLst/>
              <a:ahLst/>
              <a:cxnLst/>
              <a:rect l="l" t="t" r="r" b="b"/>
              <a:pathLst>
                <a:path w="19578" h="19327" extrusionOk="0">
                  <a:moveTo>
                    <a:pt x="16109" y="2267"/>
                  </a:moveTo>
                  <a:lnTo>
                    <a:pt x="16109" y="4803"/>
                  </a:lnTo>
                  <a:lnTo>
                    <a:pt x="14977" y="3831"/>
                  </a:lnTo>
                  <a:lnTo>
                    <a:pt x="14977" y="2267"/>
                  </a:lnTo>
                  <a:close/>
                  <a:moveTo>
                    <a:pt x="9880" y="1135"/>
                  </a:moveTo>
                  <a:cubicBezTo>
                    <a:pt x="10011" y="1135"/>
                    <a:pt x="10142" y="1181"/>
                    <a:pt x="10248" y="1274"/>
                  </a:cubicBezTo>
                  <a:lnTo>
                    <a:pt x="18174" y="8067"/>
                  </a:lnTo>
                  <a:cubicBezTo>
                    <a:pt x="18413" y="8270"/>
                    <a:pt x="18440" y="8626"/>
                    <a:pt x="18238" y="8864"/>
                  </a:cubicBezTo>
                  <a:lnTo>
                    <a:pt x="18238" y="8861"/>
                  </a:lnTo>
                  <a:cubicBezTo>
                    <a:pt x="18129" y="8988"/>
                    <a:pt x="17972" y="9061"/>
                    <a:pt x="17809" y="9061"/>
                  </a:cubicBezTo>
                  <a:cubicBezTo>
                    <a:pt x="17673" y="9061"/>
                    <a:pt x="17540" y="9012"/>
                    <a:pt x="17440" y="8925"/>
                  </a:cubicBezTo>
                  <a:lnTo>
                    <a:pt x="10251" y="2762"/>
                  </a:lnTo>
                  <a:cubicBezTo>
                    <a:pt x="10145" y="2672"/>
                    <a:pt x="10014" y="2626"/>
                    <a:pt x="9883" y="2626"/>
                  </a:cubicBezTo>
                  <a:cubicBezTo>
                    <a:pt x="9751" y="2626"/>
                    <a:pt x="9620" y="2672"/>
                    <a:pt x="9514" y="2762"/>
                  </a:cubicBezTo>
                  <a:lnTo>
                    <a:pt x="2687" y="8553"/>
                  </a:lnTo>
                  <a:cubicBezTo>
                    <a:pt x="2657" y="8575"/>
                    <a:pt x="2633" y="8596"/>
                    <a:pt x="2609" y="8623"/>
                  </a:cubicBezTo>
                  <a:lnTo>
                    <a:pt x="2250" y="8925"/>
                  </a:lnTo>
                  <a:cubicBezTo>
                    <a:pt x="2142" y="9016"/>
                    <a:pt x="2012" y="9060"/>
                    <a:pt x="1882" y="9060"/>
                  </a:cubicBezTo>
                  <a:cubicBezTo>
                    <a:pt x="1723" y="9060"/>
                    <a:pt x="1565" y="8994"/>
                    <a:pt x="1452" y="8864"/>
                  </a:cubicBezTo>
                  <a:cubicBezTo>
                    <a:pt x="1250" y="8629"/>
                    <a:pt x="1274" y="8273"/>
                    <a:pt x="1510" y="8067"/>
                  </a:cubicBezTo>
                  <a:lnTo>
                    <a:pt x="9511" y="1274"/>
                  </a:lnTo>
                  <a:cubicBezTo>
                    <a:pt x="9617" y="1181"/>
                    <a:pt x="9748" y="1135"/>
                    <a:pt x="9880" y="1135"/>
                  </a:cubicBezTo>
                  <a:close/>
                  <a:moveTo>
                    <a:pt x="12147" y="13665"/>
                  </a:moveTo>
                  <a:lnTo>
                    <a:pt x="12147" y="18195"/>
                  </a:lnTo>
                  <a:lnTo>
                    <a:pt x="7543" y="18195"/>
                  </a:lnTo>
                  <a:lnTo>
                    <a:pt x="7543" y="13665"/>
                  </a:lnTo>
                  <a:close/>
                  <a:moveTo>
                    <a:pt x="9883" y="3937"/>
                  </a:moveTo>
                  <a:lnTo>
                    <a:pt x="16109" y="9275"/>
                  </a:lnTo>
                  <a:lnTo>
                    <a:pt x="16109" y="18195"/>
                  </a:lnTo>
                  <a:lnTo>
                    <a:pt x="13280" y="18195"/>
                  </a:lnTo>
                  <a:lnTo>
                    <a:pt x="13280" y="13101"/>
                  </a:lnTo>
                  <a:cubicBezTo>
                    <a:pt x="13280" y="12787"/>
                    <a:pt x="13026" y="12533"/>
                    <a:pt x="12712" y="12533"/>
                  </a:cubicBezTo>
                  <a:lnTo>
                    <a:pt x="6975" y="12533"/>
                  </a:lnTo>
                  <a:cubicBezTo>
                    <a:pt x="6661" y="12533"/>
                    <a:pt x="6410" y="12787"/>
                    <a:pt x="6410" y="13101"/>
                  </a:cubicBezTo>
                  <a:lnTo>
                    <a:pt x="6410" y="18195"/>
                  </a:lnTo>
                  <a:lnTo>
                    <a:pt x="3578" y="18195"/>
                  </a:lnTo>
                  <a:lnTo>
                    <a:pt x="3578" y="9281"/>
                  </a:lnTo>
                  <a:lnTo>
                    <a:pt x="9883" y="3937"/>
                  </a:lnTo>
                  <a:close/>
                  <a:moveTo>
                    <a:pt x="9883" y="0"/>
                  </a:moveTo>
                  <a:cubicBezTo>
                    <a:pt x="9489" y="0"/>
                    <a:pt x="9095" y="137"/>
                    <a:pt x="8778" y="410"/>
                  </a:cubicBezTo>
                  <a:lnTo>
                    <a:pt x="773" y="7204"/>
                  </a:lnTo>
                  <a:cubicBezTo>
                    <a:pt x="154" y="7738"/>
                    <a:pt x="0" y="8635"/>
                    <a:pt x="411" y="9345"/>
                  </a:cubicBezTo>
                  <a:cubicBezTo>
                    <a:pt x="720" y="9881"/>
                    <a:pt x="1289" y="10193"/>
                    <a:pt x="1882" y="10193"/>
                  </a:cubicBezTo>
                  <a:cubicBezTo>
                    <a:pt x="2070" y="10193"/>
                    <a:pt x="2261" y="10162"/>
                    <a:pt x="2446" y="10096"/>
                  </a:cubicBezTo>
                  <a:lnTo>
                    <a:pt x="2446" y="18762"/>
                  </a:lnTo>
                  <a:cubicBezTo>
                    <a:pt x="2446" y="19073"/>
                    <a:pt x="2699" y="19327"/>
                    <a:pt x="3010" y="19327"/>
                  </a:cubicBezTo>
                  <a:lnTo>
                    <a:pt x="16673" y="19327"/>
                  </a:lnTo>
                  <a:cubicBezTo>
                    <a:pt x="16987" y="19327"/>
                    <a:pt x="17241" y="19073"/>
                    <a:pt x="17241" y="18762"/>
                  </a:cubicBezTo>
                  <a:lnTo>
                    <a:pt x="17241" y="10096"/>
                  </a:lnTo>
                  <a:cubicBezTo>
                    <a:pt x="17431" y="10163"/>
                    <a:pt x="17623" y="10195"/>
                    <a:pt x="17809" y="10195"/>
                  </a:cubicBezTo>
                  <a:cubicBezTo>
                    <a:pt x="18756" y="10195"/>
                    <a:pt x="19578" y="9388"/>
                    <a:pt x="19500" y="8363"/>
                  </a:cubicBezTo>
                  <a:cubicBezTo>
                    <a:pt x="19466" y="7913"/>
                    <a:pt x="19255" y="7497"/>
                    <a:pt x="18914" y="7204"/>
                  </a:cubicBezTo>
                  <a:lnTo>
                    <a:pt x="17241" y="5770"/>
                  </a:lnTo>
                  <a:lnTo>
                    <a:pt x="17241" y="1702"/>
                  </a:lnTo>
                  <a:cubicBezTo>
                    <a:pt x="17241" y="1388"/>
                    <a:pt x="16987" y="1135"/>
                    <a:pt x="16676" y="1135"/>
                  </a:cubicBezTo>
                  <a:lnTo>
                    <a:pt x="14412" y="1135"/>
                  </a:lnTo>
                  <a:cubicBezTo>
                    <a:pt x="14098" y="1135"/>
                    <a:pt x="13844" y="1388"/>
                    <a:pt x="13844" y="1702"/>
                  </a:cubicBezTo>
                  <a:lnTo>
                    <a:pt x="13844" y="2862"/>
                  </a:lnTo>
                  <a:lnTo>
                    <a:pt x="10988" y="410"/>
                  </a:lnTo>
                  <a:cubicBezTo>
                    <a:pt x="10671" y="137"/>
                    <a:pt x="10277" y="0"/>
                    <a:pt x="988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48" name="Google Shape;13960;p127"/>
            <p:cNvSpPr/>
            <p:nvPr/>
          </p:nvSpPr>
          <p:spPr>
            <a:xfrm>
              <a:off x="6426850" y="1596875"/>
              <a:ext cx="115150" cy="113250"/>
            </a:xfrm>
            <a:custGeom>
              <a:avLst/>
              <a:gdLst/>
              <a:ahLst/>
              <a:cxnLst/>
              <a:rect l="l" t="t" r="r" b="b"/>
              <a:pathLst>
                <a:path w="4606" h="4530" extrusionOk="0">
                  <a:moveTo>
                    <a:pt x="3473" y="1132"/>
                  </a:moveTo>
                  <a:lnTo>
                    <a:pt x="3473" y="3397"/>
                  </a:lnTo>
                  <a:lnTo>
                    <a:pt x="1133" y="3397"/>
                  </a:lnTo>
                  <a:lnTo>
                    <a:pt x="1133" y="1132"/>
                  </a:lnTo>
                  <a:close/>
                  <a:moveTo>
                    <a:pt x="565" y="0"/>
                  </a:moveTo>
                  <a:cubicBezTo>
                    <a:pt x="251" y="0"/>
                    <a:pt x="1" y="254"/>
                    <a:pt x="1" y="568"/>
                  </a:cubicBezTo>
                  <a:lnTo>
                    <a:pt x="1" y="3965"/>
                  </a:lnTo>
                  <a:cubicBezTo>
                    <a:pt x="1" y="4276"/>
                    <a:pt x="251" y="4529"/>
                    <a:pt x="565" y="4529"/>
                  </a:cubicBezTo>
                  <a:lnTo>
                    <a:pt x="4038" y="4529"/>
                  </a:lnTo>
                  <a:cubicBezTo>
                    <a:pt x="4352" y="4529"/>
                    <a:pt x="4605" y="4276"/>
                    <a:pt x="4605" y="3965"/>
                  </a:cubicBezTo>
                  <a:lnTo>
                    <a:pt x="4605" y="568"/>
                  </a:lnTo>
                  <a:cubicBezTo>
                    <a:pt x="4605" y="254"/>
                    <a:pt x="4352" y="0"/>
                    <a:pt x="403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49" name="Google Shape;13961;p127"/>
            <p:cNvSpPr/>
            <p:nvPr/>
          </p:nvSpPr>
          <p:spPr>
            <a:xfrm>
              <a:off x="6485350" y="1796900"/>
              <a:ext cx="28325" cy="28325"/>
            </a:xfrm>
            <a:custGeom>
              <a:avLst/>
              <a:gdLst/>
              <a:ahLst/>
              <a:cxnLst/>
              <a:rect l="l" t="t" r="r" b="b"/>
              <a:pathLst>
                <a:path w="1133" h="1133" extrusionOk="0">
                  <a:moveTo>
                    <a:pt x="565" y="1"/>
                  </a:moveTo>
                  <a:cubicBezTo>
                    <a:pt x="251" y="1"/>
                    <a:pt x="1" y="254"/>
                    <a:pt x="1" y="568"/>
                  </a:cubicBezTo>
                  <a:cubicBezTo>
                    <a:pt x="1" y="879"/>
                    <a:pt x="251" y="1133"/>
                    <a:pt x="565" y="1133"/>
                  </a:cubicBezTo>
                  <a:cubicBezTo>
                    <a:pt x="879" y="1133"/>
                    <a:pt x="1133" y="879"/>
                    <a:pt x="1133" y="568"/>
                  </a:cubicBezTo>
                  <a:cubicBezTo>
                    <a:pt x="1133" y="254"/>
                    <a:pt x="879" y="1"/>
                    <a:pt x="5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</p:grpSp>
      <p:grpSp>
        <p:nvGrpSpPr>
          <p:cNvPr id="50" name="Google Shape;13958;p127"/>
          <p:cNvGrpSpPr/>
          <p:nvPr/>
        </p:nvGrpSpPr>
        <p:grpSpPr>
          <a:xfrm>
            <a:off x="5186200" y="6829886"/>
            <a:ext cx="1089258" cy="1095948"/>
            <a:chOff x="6238300" y="1426975"/>
            <a:chExt cx="489450" cy="483175"/>
          </a:xfrm>
          <a:solidFill>
            <a:srgbClr val="3A7673"/>
          </a:solidFill>
        </p:grpSpPr>
        <p:sp>
          <p:nvSpPr>
            <p:cNvPr id="51" name="Google Shape;13959;p127"/>
            <p:cNvSpPr/>
            <p:nvPr/>
          </p:nvSpPr>
          <p:spPr>
            <a:xfrm>
              <a:off x="6238300" y="1426975"/>
              <a:ext cx="489450" cy="483175"/>
            </a:xfrm>
            <a:custGeom>
              <a:avLst/>
              <a:gdLst/>
              <a:ahLst/>
              <a:cxnLst/>
              <a:rect l="l" t="t" r="r" b="b"/>
              <a:pathLst>
                <a:path w="19578" h="19327" extrusionOk="0">
                  <a:moveTo>
                    <a:pt x="16109" y="2267"/>
                  </a:moveTo>
                  <a:lnTo>
                    <a:pt x="16109" y="4803"/>
                  </a:lnTo>
                  <a:lnTo>
                    <a:pt x="14977" y="3831"/>
                  </a:lnTo>
                  <a:lnTo>
                    <a:pt x="14977" y="2267"/>
                  </a:lnTo>
                  <a:close/>
                  <a:moveTo>
                    <a:pt x="9880" y="1135"/>
                  </a:moveTo>
                  <a:cubicBezTo>
                    <a:pt x="10011" y="1135"/>
                    <a:pt x="10142" y="1181"/>
                    <a:pt x="10248" y="1274"/>
                  </a:cubicBezTo>
                  <a:lnTo>
                    <a:pt x="18174" y="8067"/>
                  </a:lnTo>
                  <a:cubicBezTo>
                    <a:pt x="18413" y="8270"/>
                    <a:pt x="18440" y="8626"/>
                    <a:pt x="18238" y="8864"/>
                  </a:cubicBezTo>
                  <a:lnTo>
                    <a:pt x="18238" y="8861"/>
                  </a:lnTo>
                  <a:cubicBezTo>
                    <a:pt x="18129" y="8988"/>
                    <a:pt x="17972" y="9061"/>
                    <a:pt x="17809" y="9061"/>
                  </a:cubicBezTo>
                  <a:cubicBezTo>
                    <a:pt x="17673" y="9061"/>
                    <a:pt x="17540" y="9012"/>
                    <a:pt x="17440" y="8925"/>
                  </a:cubicBezTo>
                  <a:lnTo>
                    <a:pt x="10251" y="2762"/>
                  </a:lnTo>
                  <a:cubicBezTo>
                    <a:pt x="10145" y="2672"/>
                    <a:pt x="10014" y="2626"/>
                    <a:pt x="9883" y="2626"/>
                  </a:cubicBezTo>
                  <a:cubicBezTo>
                    <a:pt x="9751" y="2626"/>
                    <a:pt x="9620" y="2672"/>
                    <a:pt x="9514" y="2762"/>
                  </a:cubicBezTo>
                  <a:lnTo>
                    <a:pt x="2687" y="8553"/>
                  </a:lnTo>
                  <a:cubicBezTo>
                    <a:pt x="2657" y="8575"/>
                    <a:pt x="2633" y="8596"/>
                    <a:pt x="2609" y="8623"/>
                  </a:cubicBezTo>
                  <a:lnTo>
                    <a:pt x="2250" y="8925"/>
                  </a:lnTo>
                  <a:cubicBezTo>
                    <a:pt x="2142" y="9016"/>
                    <a:pt x="2012" y="9060"/>
                    <a:pt x="1882" y="9060"/>
                  </a:cubicBezTo>
                  <a:cubicBezTo>
                    <a:pt x="1723" y="9060"/>
                    <a:pt x="1565" y="8994"/>
                    <a:pt x="1452" y="8864"/>
                  </a:cubicBezTo>
                  <a:cubicBezTo>
                    <a:pt x="1250" y="8629"/>
                    <a:pt x="1274" y="8273"/>
                    <a:pt x="1510" y="8067"/>
                  </a:cubicBezTo>
                  <a:lnTo>
                    <a:pt x="9511" y="1274"/>
                  </a:lnTo>
                  <a:cubicBezTo>
                    <a:pt x="9617" y="1181"/>
                    <a:pt x="9748" y="1135"/>
                    <a:pt x="9880" y="1135"/>
                  </a:cubicBezTo>
                  <a:close/>
                  <a:moveTo>
                    <a:pt x="12147" y="13665"/>
                  </a:moveTo>
                  <a:lnTo>
                    <a:pt x="12147" y="18195"/>
                  </a:lnTo>
                  <a:lnTo>
                    <a:pt x="7543" y="18195"/>
                  </a:lnTo>
                  <a:lnTo>
                    <a:pt x="7543" y="13665"/>
                  </a:lnTo>
                  <a:close/>
                  <a:moveTo>
                    <a:pt x="9883" y="3937"/>
                  </a:moveTo>
                  <a:lnTo>
                    <a:pt x="16109" y="9275"/>
                  </a:lnTo>
                  <a:lnTo>
                    <a:pt x="16109" y="18195"/>
                  </a:lnTo>
                  <a:lnTo>
                    <a:pt x="13280" y="18195"/>
                  </a:lnTo>
                  <a:lnTo>
                    <a:pt x="13280" y="13101"/>
                  </a:lnTo>
                  <a:cubicBezTo>
                    <a:pt x="13280" y="12787"/>
                    <a:pt x="13026" y="12533"/>
                    <a:pt x="12712" y="12533"/>
                  </a:cubicBezTo>
                  <a:lnTo>
                    <a:pt x="6975" y="12533"/>
                  </a:lnTo>
                  <a:cubicBezTo>
                    <a:pt x="6661" y="12533"/>
                    <a:pt x="6410" y="12787"/>
                    <a:pt x="6410" y="13101"/>
                  </a:cubicBezTo>
                  <a:lnTo>
                    <a:pt x="6410" y="18195"/>
                  </a:lnTo>
                  <a:lnTo>
                    <a:pt x="3578" y="18195"/>
                  </a:lnTo>
                  <a:lnTo>
                    <a:pt x="3578" y="9281"/>
                  </a:lnTo>
                  <a:lnTo>
                    <a:pt x="9883" y="3937"/>
                  </a:lnTo>
                  <a:close/>
                  <a:moveTo>
                    <a:pt x="9883" y="0"/>
                  </a:moveTo>
                  <a:cubicBezTo>
                    <a:pt x="9489" y="0"/>
                    <a:pt x="9095" y="137"/>
                    <a:pt x="8778" y="410"/>
                  </a:cubicBezTo>
                  <a:lnTo>
                    <a:pt x="773" y="7204"/>
                  </a:lnTo>
                  <a:cubicBezTo>
                    <a:pt x="154" y="7738"/>
                    <a:pt x="0" y="8635"/>
                    <a:pt x="411" y="9345"/>
                  </a:cubicBezTo>
                  <a:cubicBezTo>
                    <a:pt x="720" y="9881"/>
                    <a:pt x="1289" y="10193"/>
                    <a:pt x="1882" y="10193"/>
                  </a:cubicBezTo>
                  <a:cubicBezTo>
                    <a:pt x="2070" y="10193"/>
                    <a:pt x="2261" y="10162"/>
                    <a:pt x="2446" y="10096"/>
                  </a:cubicBezTo>
                  <a:lnTo>
                    <a:pt x="2446" y="18762"/>
                  </a:lnTo>
                  <a:cubicBezTo>
                    <a:pt x="2446" y="19073"/>
                    <a:pt x="2699" y="19327"/>
                    <a:pt x="3010" y="19327"/>
                  </a:cubicBezTo>
                  <a:lnTo>
                    <a:pt x="16673" y="19327"/>
                  </a:lnTo>
                  <a:cubicBezTo>
                    <a:pt x="16987" y="19327"/>
                    <a:pt x="17241" y="19073"/>
                    <a:pt x="17241" y="18762"/>
                  </a:cubicBezTo>
                  <a:lnTo>
                    <a:pt x="17241" y="10096"/>
                  </a:lnTo>
                  <a:cubicBezTo>
                    <a:pt x="17431" y="10163"/>
                    <a:pt x="17623" y="10195"/>
                    <a:pt x="17809" y="10195"/>
                  </a:cubicBezTo>
                  <a:cubicBezTo>
                    <a:pt x="18756" y="10195"/>
                    <a:pt x="19578" y="9388"/>
                    <a:pt x="19500" y="8363"/>
                  </a:cubicBezTo>
                  <a:cubicBezTo>
                    <a:pt x="19466" y="7913"/>
                    <a:pt x="19255" y="7497"/>
                    <a:pt x="18914" y="7204"/>
                  </a:cubicBezTo>
                  <a:lnTo>
                    <a:pt x="17241" y="5770"/>
                  </a:lnTo>
                  <a:lnTo>
                    <a:pt x="17241" y="1702"/>
                  </a:lnTo>
                  <a:cubicBezTo>
                    <a:pt x="17241" y="1388"/>
                    <a:pt x="16987" y="1135"/>
                    <a:pt x="16676" y="1135"/>
                  </a:cubicBezTo>
                  <a:lnTo>
                    <a:pt x="14412" y="1135"/>
                  </a:lnTo>
                  <a:cubicBezTo>
                    <a:pt x="14098" y="1135"/>
                    <a:pt x="13844" y="1388"/>
                    <a:pt x="13844" y="1702"/>
                  </a:cubicBezTo>
                  <a:lnTo>
                    <a:pt x="13844" y="2862"/>
                  </a:lnTo>
                  <a:lnTo>
                    <a:pt x="10988" y="410"/>
                  </a:lnTo>
                  <a:cubicBezTo>
                    <a:pt x="10671" y="137"/>
                    <a:pt x="10277" y="0"/>
                    <a:pt x="988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52" name="Google Shape;13960;p127"/>
            <p:cNvSpPr/>
            <p:nvPr/>
          </p:nvSpPr>
          <p:spPr>
            <a:xfrm>
              <a:off x="6426850" y="1596875"/>
              <a:ext cx="115150" cy="113250"/>
            </a:xfrm>
            <a:custGeom>
              <a:avLst/>
              <a:gdLst/>
              <a:ahLst/>
              <a:cxnLst/>
              <a:rect l="l" t="t" r="r" b="b"/>
              <a:pathLst>
                <a:path w="4606" h="4530" extrusionOk="0">
                  <a:moveTo>
                    <a:pt x="3473" y="1132"/>
                  </a:moveTo>
                  <a:lnTo>
                    <a:pt x="3473" y="3397"/>
                  </a:lnTo>
                  <a:lnTo>
                    <a:pt x="1133" y="3397"/>
                  </a:lnTo>
                  <a:lnTo>
                    <a:pt x="1133" y="1132"/>
                  </a:lnTo>
                  <a:close/>
                  <a:moveTo>
                    <a:pt x="565" y="0"/>
                  </a:moveTo>
                  <a:cubicBezTo>
                    <a:pt x="251" y="0"/>
                    <a:pt x="1" y="254"/>
                    <a:pt x="1" y="568"/>
                  </a:cubicBezTo>
                  <a:lnTo>
                    <a:pt x="1" y="3965"/>
                  </a:lnTo>
                  <a:cubicBezTo>
                    <a:pt x="1" y="4276"/>
                    <a:pt x="251" y="4529"/>
                    <a:pt x="565" y="4529"/>
                  </a:cubicBezTo>
                  <a:lnTo>
                    <a:pt x="4038" y="4529"/>
                  </a:lnTo>
                  <a:cubicBezTo>
                    <a:pt x="4352" y="4529"/>
                    <a:pt x="4605" y="4276"/>
                    <a:pt x="4605" y="3965"/>
                  </a:cubicBezTo>
                  <a:lnTo>
                    <a:pt x="4605" y="568"/>
                  </a:lnTo>
                  <a:cubicBezTo>
                    <a:pt x="4605" y="254"/>
                    <a:pt x="4352" y="0"/>
                    <a:pt x="403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53" name="Google Shape;13961;p127"/>
            <p:cNvSpPr/>
            <p:nvPr/>
          </p:nvSpPr>
          <p:spPr>
            <a:xfrm>
              <a:off x="6485350" y="1796900"/>
              <a:ext cx="28325" cy="28325"/>
            </a:xfrm>
            <a:custGeom>
              <a:avLst/>
              <a:gdLst/>
              <a:ahLst/>
              <a:cxnLst/>
              <a:rect l="l" t="t" r="r" b="b"/>
              <a:pathLst>
                <a:path w="1133" h="1133" extrusionOk="0">
                  <a:moveTo>
                    <a:pt x="565" y="1"/>
                  </a:moveTo>
                  <a:cubicBezTo>
                    <a:pt x="251" y="1"/>
                    <a:pt x="1" y="254"/>
                    <a:pt x="1" y="568"/>
                  </a:cubicBezTo>
                  <a:cubicBezTo>
                    <a:pt x="1" y="879"/>
                    <a:pt x="251" y="1133"/>
                    <a:pt x="565" y="1133"/>
                  </a:cubicBezTo>
                  <a:cubicBezTo>
                    <a:pt x="879" y="1133"/>
                    <a:pt x="1133" y="879"/>
                    <a:pt x="1133" y="568"/>
                  </a:cubicBezTo>
                  <a:cubicBezTo>
                    <a:pt x="1133" y="254"/>
                    <a:pt x="879" y="1"/>
                    <a:pt x="5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</p:grpSp>
      <p:sp>
        <p:nvSpPr>
          <p:cNvPr id="55" name="Google Shape;106;p3"/>
          <p:cNvSpPr/>
          <p:nvPr/>
        </p:nvSpPr>
        <p:spPr>
          <a:xfrm>
            <a:off x="3744061" y="8550059"/>
            <a:ext cx="3911017" cy="1148075"/>
          </a:xfrm>
          <a:prstGeom prst="rect">
            <a:avLst/>
          </a:prstGeom>
          <a:solidFill>
            <a:srgbClr val="BBBB09"/>
          </a:solidFill>
          <a:ln>
            <a:noFill/>
          </a:ln>
        </p:spPr>
        <p:txBody>
          <a:bodyPr spcFirstLastPara="1" wrap="square" lIns="50800" tIns="50800" rIns="50800" bIns="50800" anchor="ctr" anchorCtr="0">
            <a:noAutofit/>
          </a:bodyPr>
          <a:lstStyle/>
          <a:p>
            <a:pPr lvl="0" algn="ctr">
              <a:buClr>
                <a:srgbClr val="FFFFFF"/>
              </a:buClr>
              <a:buSzPts val="3200"/>
            </a:pPr>
            <a:r>
              <a:rPr lang="es-CR" sz="3200" dirty="0">
                <a:solidFill>
                  <a:schemeClr val="bg1"/>
                </a:solidFill>
              </a:rPr>
              <a:t>Estrategia</a:t>
            </a:r>
            <a:r>
              <a:rPr lang="es-CR" sz="3200" b="0" i="0" u="none" strike="noStrike" cap="none" dirty="0" smtClean="0">
                <a:solidFill>
                  <a:schemeClr val="bg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endParaRPr sz="3200" b="0" i="0" u="none" strike="noStrike" cap="none" dirty="0">
              <a:solidFill>
                <a:schemeClr val="bg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56" name="Google Shape;106;p3"/>
          <p:cNvSpPr/>
          <p:nvPr/>
        </p:nvSpPr>
        <p:spPr>
          <a:xfrm>
            <a:off x="17359033" y="8553830"/>
            <a:ext cx="3911017" cy="1148075"/>
          </a:xfrm>
          <a:prstGeom prst="rect">
            <a:avLst/>
          </a:prstGeom>
          <a:solidFill>
            <a:srgbClr val="BBBB09"/>
          </a:solidFill>
          <a:ln>
            <a:noFill/>
          </a:ln>
        </p:spPr>
        <p:txBody>
          <a:bodyPr spcFirstLastPara="1" wrap="square" lIns="50800" tIns="50800" rIns="50800" bIns="50800" anchor="ctr" anchorCtr="0">
            <a:noAutofit/>
          </a:bodyPr>
          <a:lstStyle/>
          <a:p>
            <a:pPr algn="ctr">
              <a:buClr>
                <a:srgbClr val="FFFFFF"/>
              </a:buClr>
              <a:buSzPts val="3200"/>
            </a:pPr>
            <a:r>
              <a:rPr lang="es-CR" sz="3200" dirty="0">
                <a:solidFill>
                  <a:schemeClr val="bg1"/>
                </a:solidFill>
              </a:rPr>
              <a:t>Puerta de entrada al </a:t>
            </a:r>
            <a:r>
              <a:rPr lang="es-CR" sz="3200" dirty="0" smtClean="0">
                <a:solidFill>
                  <a:schemeClr val="bg1"/>
                </a:solidFill>
              </a:rPr>
              <a:t>sistema</a:t>
            </a:r>
            <a:r>
              <a:rPr lang="es-CR" sz="3200" b="0" i="0" u="none" strike="noStrike" cap="none" dirty="0" smtClean="0">
                <a:solidFill>
                  <a:schemeClr val="bg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endParaRPr sz="3200" b="0" i="0" u="none" strike="noStrike" cap="none" dirty="0">
              <a:solidFill>
                <a:schemeClr val="bg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 descr="Turismo y Salud | Costa Rica | REC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61158" y="2152954"/>
            <a:ext cx="14549525" cy="109121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Llamada ovalada 1"/>
          <p:cNvSpPr/>
          <p:nvPr/>
        </p:nvSpPr>
        <p:spPr>
          <a:xfrm>
            <a:off x="2034412" y="6189785"/>
            <a:ext cx="6441373" cy="5205046"/>
          </a:xfrm>
          <a:prstGeom prst="wedgeEllipseCallout">
            <a:avLst>
              <a:gd name="adj1" fmla="val 61705"/>
              <a:gd name="adj2" fmla="val 34784"/>
            </a:avLst>
          </a:prstGeom>
          <a:solidFill>
            <a:schemeClr val="bg1"/>
          </a:solidFill>
          <a:ln>
            <a:solidFill>
              <a:srgbClr val="3A767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R" sz="3000" b="1" dirty="0" smtClean="0">
                <a:solidFill>
                  <a:srgbClr val="BBBB09"/>
                </a:solidFill>
              </a:rPr>
              <a:t>Equipos </a:t>
            </a:r>
            <a:r>
              <a:rPr lang="es-CR" sz="3000" b="1" dirty="0">
                <a:solidFill>
                  <a:srgbClr val="BBBB09"/>
                </a:solidFill>
              </a:rPr>
              <a:t>Básicos de Atención Integral en Salud:</a:t>
            </a:r>
          </a:p>
          <a:p>
            <a:pPr algn="ctr"/>
            <a:r>
              <a:rPr lang="es-CR" sz="3000" dirty="0">
                <a:solidFill>
                  <a:schemeClr val="tx1"/>
                </a:solidFill>
              </a:rPr>
              <a:t>M</a:t>
            </a:r>
            <a:r>
              <a:rPr lang="es-MX" sz="3000" dirty="0" smtClean="0">
                <a:solidFill>
                  <a:schemeClr val="tx1"/>
                </a:solidFill>
              </a:rPr>
              <a:t>édico</a:t>
            </a:r>
            <a:r>
              <a:rPr lang="es-MX" sz="3000" dirty="0">
                <a:solidFill>
                  <a:schemeClr val="tx1"/>
                </a:solidFill>
              </a:rPr>
              <a:t>, A</a:t>
            </a:r>
            <a:r>
              <a:rPr lang="es-MX" sz="3000" dirty="0" smtClean="0">
                <a:solidFill>
                  <a:schemeClr val="tx1"/>
                </a:solidFill>
              </a:rPr>
              <a:t>uxiliar de enfermería, Asistente Técnico </a:t>
            </a:r>
            <a:r>
              <a:rPr lang="es-MX" sz="3000" dirty="0">
                <a:solidFill>
                  <a:schemeClr val="tx1"/>
                </a:solidFill>
              </a:rPr>
              <a:t>en </a:t>
            </a:r>
            <a:r>
              <a:rPr lang="es-MX" sz="3000" dirty="0" smtClean="0">
                <a:solidFill>
                  <a:schemeClr val="tx1"/>
                </a:solidFill>
              </a:rPr>
              <a:t>Atención </a:t>
            </a:r>
            <a:r>
              <a:rPr lang="es-MX" sz="3000" dirty="0">
                <a:solidFill>
                  <a:schemeClr val="tx1"/>
                </a:solidFill>
              </a:rPr>
              <a:t>P</a:t>
            </a:r>
            <a:r>
              <a:rPr lang="es-MX" sz="3000" dirty="0" smtClean="0">
                <a:solidFill>
                  <a:schemeClr val="tx1"/>
                </a:solidFill>
              </a:rPr>
              <a:t>rimaria </a:t>
            </a:r>
            <a:r>
              <a:rPr lang="es-MX" sz="3000" dirty="0">
                <a:solidFill>
                  <a:schemeClr val="tx1"/>
                </a:solidFill>
              </a:rPr>
              <a:t>(ATAP) y registros de salud (REDES).</a:t>
            </a:r>
            <a:endParaRPr lang="es-CR" sz="3000" dirty="0">
              <a:solidFill>
                <a:schemeClr val="tx1"/>
              </a:solidFill>
            </a:endParaRPr>
          </a:p>
        </p:txBody>
      </p:sp>
      <p:sp>
        <p:nvSpPr>
          <p:cNvPr id="3" name="Rectángulo 2"/>
          <p:cNvSpPr/>
          <p:nvPr/>
        </p:nvSpPr>
        <p:spPr>
          <a:xfrm>
            <a:off x="8189028" y="2798874"/>
            <a:ext cx="7842739" cy="217041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R"/>
          </a:p>
        </p:txBody>
      </p:sp>
      <p:sp>
        <p:nvSpPr>
          <p:cNvPr id="105" name="Google Shape;105;p3"/>
          <p:cNvSpPr txBox="1"/>
          <p:nvPr/>
        </p:nvSpPr>
        <p:spPr>
          <a:xfrm>
            <a:off x="3253613" y="781225"/>
            <a:ext cx="18608860" cy="8566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ctr" anchorCtr="0">
            <a:spAutoFit/>
          </a:bodyPr>
          <a:lstStyle/>
          <a:p>
            <a:pPr algn="ctr">
              <a:buSzPts val="4900"/>
            </a:pPr>
            <a:r>
              <a:rPr lang="es-CR" sz="4900" b="1" dirty="0" smtClean="0">
                <a:solidFill>
                  <a:srgbClr val="3A7673"/>
                </a:solidFill>
                <a:latin typeface="Tahoma"/>
                <a:ea typeface="Tahoma"/>
                <a:cs typeface="Tahoma"/>
              </a:rPr>
              <a:t>Niveles de la Red de Servicios de Salud de Costa Rica</a:t>
            </a:r>
            <a:endParaRPr sz="4900" b="1" dirty="0">
              <a:solidFill>
                <a:srgbClr val="3A7673"/>
              </a:solidFill>
              <a:latin typeface="Tahoma"/>
              <a:ea typeface="Tahoma"/>
              <a:cs typeface="Tahoma"/>
            </a:endParaRPr>
          </a:p>
        </p:txBody>
      </p:sp>
      <p:sp>
        <p:nvSpPr>
          <p:cNvPr id="10" name="Google Shape;576;p57"/>
          <p:cNvSpPr/>
          <p:nvPr/>
        </p:nvSpPr>
        <p:spPr>
          <a:xfrm rot="5400000">
            <a:off x="-598712" y="1219679"/>
            <a:ext cx="3179620" cy="1197425"/>
          </a:xfrm>
          <a:prstGeom prst="triangle">
            <a:avLst>
              <a:gd name="adj" fmla="val 50000"/>
            </a:avLst>
          </a:prstGeom>
          <a:solidFill>
            <a:srgbClr val="CCCC00"/>
          </a:solidFill>
          <a:ln w="19050" cap="flat" cmpd="sng">
            <a:noFill/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sz="1800"/>
          </a:p>
        </p:txBody>
      </p:sp>
      <p:sp>
        <p:nvSpPr>
          <p:cNvPr id="11" name="Google Shape;576;p57"/>
          <p:cNvSpPr/>
          <p:nvPr/>
        </p:nvSpPr>
        <p:spPr>
          <a:xfrm rot="5400000">
            <a:off x="-154111" y="2733444"/>
            <a:ext cx="3179620" cy="1197425"/>
          </a:xfrm>
          <a:prstGeom prst="triangle">
            <a:avLst>
              <a:gd name="adj" fmla="val 50000"/>
            </a:avLst>
          </a:prstGeom>
          <a:solidFill>
            <a:srgbClr val="3A7673"/>
          </a:solidFill>
          <a:ln w="19050" cap="flat" cmpd="sng">
            <a:noFill/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sz="1800"/>
          </a:p>
        </p:txBody>
      </p:sp>
    </p:spTree>
    <p:extLst>
      <p:ext uri="{BB962C8B-B14F-4D97-AF65-F5344CB8AC3E}">
        <p14:creationId xmlns:p14="http://schemas.microsoft.com/office/powerpoint/2010/main" val="84379436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Diagrama 5"/>
          <p:cNvGraphicFramePr/>
          <p:nvPr>
            <p:extLst>
              <p:ext uri="{D42A27DB-BD31-4B8C-83A1-F6EECF244321}">
                <p14:modId xmlns:p14="http://schemas.microsoft.com/office/powerpoint/2010/main" val="216419459"/>
              </p:ext>
            </p:extLst>
          </p:nvPr>
        </p:nvGraphicFramePr>
        <p:xfrm>
          <a:off x="5290187" y="3156079"/>
          <a:ext cx="14434580" cy="894631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3" name="Google Shape;106;p3"/>
          <p:cNvSpPr/>
          <p:nvPr/>
        </p:nvSpPr>
        <p:spPr>
          <a:xfrm>
            <a:off x="3722437" y="876546"/>
            <a:ext cx="17570081" cy="1148075"/>
          </a:xfrm>
          <a:prstGeom prst="rect">
            <a:avLst/>
          </a:prstGeom>
          <a:solidFill>
            <a:srgbClr val="3A7673"/>
          </a:solidFill>
          <a:ln>
            <a:noFill/>
          </a:ln>
        </p:spPr>
        <p:txBody>
          <a:bodyPr spcFirstLastPara="1" wrap="square" lIns="50800" tIns="50800" rIns="50800" bIns="50800" anchor="ctr" anchorCtr="0">
            <a:noAutofit/>
          </a:bodyPr>
          <a:lstStyle/>
          <a:p>
            <a:pPr lvl="0" algn="ctr">
              <a:buClr>
                <a:srgbClr val="FFFFFF"/>
              </a:buClr>
              <a:buSzPts val="3200"/>
            </a:pPr>
            <a:r>
              <a:rPr lang="es-CR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FORMACIÓN DEL ASISTENTE TÉCNICO DE ATENCIÓN PRIMARIA</a:t>
            </a:r>
            <a:endParaRPr lang="es-CR" sz="3600" b="1" i="0" u="none" strike="noStrike" cap="none" dirty="0">
              <a:solidFill>
                <a:schemeClr val="bg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id="{6C3737B1-7E7B-644A-9AFD-35C25921D81F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16903" t="31581" r="61131" b="29851"/>
          <a:stretch/>
        </p:blipFill>
        <p:spPr>
          <a:xfrm flipH="1" flipV="1">
            <a:off x="20305645" y="9120239"/>
            <a:ext cx="4078355" cy="45957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614543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106;p3"/>
          <p:cNvSpPr/>
          <p:nvPr/>
        </p:nvSpPr>
        <p:spPr>
          <a:xfrm>
            <a:off x="4637235" y="1400126"/>
            <a:ext cx="15207368" cy="1148075"/>
          </a:xfrm>
          <a:prstGeom prst="rect">
            <a:avLst/>
          </a:prstGeom>
          <a:solidFill>
            <a:srgbClr val="BBBB09"/>
          </a:solidFill>
          <a:ln>
            <a:noFill/>
          </a:ln>
        </p:spPr>
        <p:txBody>
          <a:bodyPr spcFirstLastPara="1" wrap="square" lIns="50800" tIns="50800" rIns="50800" bIns="50800" anchor="ctr" anchorCtr="0">
            <a:noAutofit/>
          </a:bodyPr>
          <a:lstStyle/>
          <a:p>
            <a:pPr lvl="0" algn="ctr">
              <a:buClr>
                <a:srgbClr val="FFFFFF"/>
              </a:buClr>
              <a:buSzPts val="3200"/>
            </a:pPr>
            <a:r>
              <a:rPr lang="es-MX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PROCESO DE RECLUTAMIENTO Y SELECCIÓN</a:t>
            </a:r>
            <a:endParaRPr lang="es-MX" sz="3600" b="1" i="0" u="none" strike="noStrike" cap="none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2" name="Google Shape;106;p3"/>
          <p:cNvSpPr/>
          <p:nvPr/>
        </p:nvSpPr>
        <p:spPr>
          <a:xfrm>
            <a:off x="4632574" y="5267924"/>
            <a:ext cx="3613132" cy="4501662"/>
          </a:xfrm>
          <a:prstGeom prst="rect">
            <a:avLst/>
          </a:prstGeom>
          <a:gradFill flip="none" rotWithShape="1">
            <a:gsLst>
              <a:gs pos="0">
                <a:srgbClr val="13B2B1">
                  <a:shade val="30000"/>
                  <a:satMod val="115000"/>
                </a:srgbClr>
              </a:gs>
              <a:gs pos="50000">
                <a:srgbClr val="13B2B1">
                  <a:shade val="67500"/>
                  <a:satMod val="115000"/>
                </a:srgbClr>
              </a:gs>
              <a:gs pos="100000">
                <a:srgbClr val="13B2B1">
                  <a:shade val="100000"/>
                  <a:satMod val="115000"/>
                </a:srgbClr>
              </a:gs>
            </a:gsLst>
            <a:lin ang="16200000" scaled="1"/>
            <a:tileRect/>
          </a:gradFill>
          <a:ln>
            <a:noFill/>
          </a:ln>
        </p:spPr>
        <p:txBody>
          <a:bodyPr spcFirstLastPara="1" wrap="square" lIns="50800" tIns="50800" rIns="50800" bIns="50800" anchor="ctr" anchorCtr="0">
            <a:noAutofit/>
          </a:bodyPr>
          <a:lstStyle/>
          <a:p>
            <a:pPr algn="ctr">
              <a:buClr>
                <a:srgbClr val="FFFFFF"/>
              </a:buClr>
              <a:buSzPts val="3200"/>
            </a:pPr>
            <a:endParaRPr lang="es-CR" sz="3600" dirty="0" smtClean="0"/>
          </a:p>
          <a:p>
            <a:pPr algn="ctr">
              <a:buClr>
                <a:srgbClr val="FFFFFF"/>
              </a:buClr>
              <a:buSzPts val="3200"/>
            </a:pPr>
            <a:r>
              <a:rPr lang="es-CR" sz="3600" dirty="0" smtClean="0"/>
              <a:t>Preferiblemente </a:t>
            </a:r>
            <a:r>
              <a:rPr lang="es-CR" sz="3600" dirty="0"/>
              <a:t>se seleccionan candidatos de la </a:t>
            </a:r>
            <a:r>
              <a:rPr lang="es-CR" sz="3600" dirty="0" smtClean="0"/>
              <a:t>comunidad.</a:t>
            </a:r>
            <a:endParaRPr lang="es-CR" sz="3600" b="0" i="0" u="none" strike="noStrike" cap="none" dirty="0">
              <a:solidFill>
                <a:srgbClr val="FFFFF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algn="ctr">
              <a:buClr>
                <a:srgbClr val="FFFFFF"/>
              </a:buClr>
              <a:buSzPts val="3200"/>
            </a:pPr>
            <a:endParaRPr lang="es-CR" sz="3600" dirty="0" smtClean="0">
              <a:solidFill>
                <a:srgbClr val="FFFFF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algn="ctr">
              <a:buClr>
                <a:srgbClr val="FFFFFF"/>
              </a:buClr>
              <a:buSzPts val="3200"/>
            </a:pPr>
            <a:endParaRPr lang="es-CR" sz="3600" b="0" i="0" u="none" strike="noStrike" cap="none" dirty="0">
              <a:solidFill>
                <a:srgbClr val="FFFFF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algn="ctr">
              <a:buClr>
                <a:srgbClr val="FFFFFF"/>
              </a:buClr>
              <a:buSzPts val="3200"/>
            </a:pPr>
            <a:endParaRPr lang="es-CR" sz="3600" dirty="0" smtClean="0">
              <a:solidFill>
                <a:srgbClr val="FFFFF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algn="ctr">
              <a:buClr>
                <a:srgbClr val="FFFFFF"/>
              </a:buClr>
              <a:buSzPts val="3200"/>
            </a:pPr>
            <a:endParaRPr lang="es-CR" sz="3600" b="0" i="0" u="none" strike="noStrike" cap="none" dirty="0">
              <a:solidFill>
                <a:srgbClr val="FFFFF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algn="ctr">
              <a:buClr>
                <a:srgbClr val="FFFFFF"/>
              </a:buClr>
              <a:buSzPts val="3200"/>
            </a:pPr>
            <a:endParaRPr sz="3600" b="0" i="0" u="none" strike="noStrike" cap="none" dirty="0">
              <a:solidFill>
                <a:srgbClr val="FFFFF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3" name="Google Shape;106;p3"/>
          <p:cNvSpPr/>
          <p:nvPr/>
        </p:nvSpPr>
        <p:spPr>
          <a:xfrm>
            <a:off x="8478996" y="3664111"/>
            <a:ext cx="3614859" cy="6105475"/>
          </a:xfrm>
          <a:prstGeom prst="rect">
            <a:avLst/>
          </a:prstGeom>
          <a:gradFill flip="none" rotWithShape="1">
            <a:gsLst>
              <a:gs pos="0">
                <a:srgbClr val="13B2B1">
                  <a:shade val="30000"/>
                  <a:satMod val="115000"/>
                </a:srgbClr>
              </a:gs>
              <a:gs pos="50000">
                <a:srgbClr val="13B2B1">
                  <a:shade val="67500"/>
                  <a:satMod val="115000"/>
                </a:srgbClr>
              </a:gs>
              <a:gs pos="100000">
                <a:srgbClr val="13B2B1">
                  <a:shade val="100000"/>
                  <a:satMod val="115000"/>
                </a:srgbClr>
              </a:gs>
            </a:gsLst>
            <a:lin ang="16200000" scaled="1"/>
            <a:tileRect/>
          </a:gradFill>
          <a:ln>
            <a:noFill/>
          </a:ln>
        </p:spPr>
        <p:txBody>
          <a:bodyPr spcFirstLastPara="1" wrap="square" lIns="50800" tIns="50800" rIns="50800" bIns="50800" anchor="ctr" anchorCtr="0">
            <a:noAutofit/>
          </a:bodyPr>
          <a:lstStyle/>
          <a:p>
            <a:pPr algn="ctr"/>
            <a:r>
              <a:rPr lang="es-CR" sz="3600" dirty="0"/>
              <a:t>Se solicitan de dos a tres  oferentes por código disponible para realizar la selección</a:t>
            </a:r>
            <a:r>
              <a:rPr lang="es-CR" sz="3600" dirty="0" smtClean="0"/>
              <a:t>.</a:t>
            </a:r>
          </a:p>
          <a:p>
            <a:pPr algn="ctr"/>
            <a:endParaRPr lang="es-CR" sz="3600" dirty="0" smtClean="0"/>
          </a:p>
          <a:p>
            <a:pPr algn="ctr"/>
            <a:endParaRPr lang="es-CR" sz="3600" dirty="0"/>
          </a:p>
          <a:p>
            <a:pPr algn="ctr"/>
            <a:endParaRPr lang="es-CR" sz="3600" dirty="0" smtClean="0"/>
          </a:p>
          <a:p>
            <a:pPr algn="ctr"/>
            <a:endParaRPr lang="es-CR" sz="3600" dirty="0"/>
          </a:p>
        </p:txBody>
      </p:sp>
      <p:sp>
        <p:nvSpPr>
          <p:cNvPr id="14" name="Google Shape;106;p3"/>
          <p:cNvSpPr/>
          <p:nvPr/>
        </p:nvSpPr>
        <p:spPr>
          <a:xfrm>
            <a:off x="12362314" y="4459032"/>
            <a:ext cx="3614859" cy="5310553"/>
          </a:xfrm>
          <a:prstGeom prst="rect">
            <a:avLst/>
          </a:prstGeom>
          <a:gradFill flip="none" rotWithShape="1">
            <a:gsLst>
              <a:gs pos="0">
                <a:srgbClr val="13B2B1">
                  <a:shade val="30000"/>
                  <a:satMod val="115000"/>
                </a:srgbClr>
              </a:gs>
              <a:gs pos="50000">
                <a:srgbClr val="13B2B1">
                  <a:shade val="67500"/>
                  <a:satMod val="115000"/>
                </a:srgbClr>
              </a:gs>
              <a:gs pos="100000">
                <a:srgbClr val="13B2B1">
                  <a:shade val="100000"/>
                  <a:satMod val="115000"/>
                </a:srgbClr>
              </a:gs>
            </a:gsLst>
            <a:lin ang="16200000" scaled="1"/>
            <a:tileRect/>
          </a:gradFill>
          <a:ln>
            <a:noFill/>
          </a:ln>
        </p:spPr>
        <p:txBody>
          <a:bodyPr spcFirstLastPara="1" wrap="square" lIns="50800" tIns="50800" rIns="50800" bIns="50800" anchor="ctr" anchorCtr="0">
            <a:noAutofit/>
          </a:bodyPr>
          <a:lstStyle/>
          <a:p>
            <a:pPr algn="ctr">
              <a:buClr>
                <a:srgbClr val="FFFFFF"/>
              </a:buClr>
              <a:buSzPts val="3200"/>
            </a:pPr>
            <a:r>
              <a:rPr lang="es-CR" sz="3600" dirty="0"/>
              <a:t>Se realiza valoración médica</a:t>
            </a:r>
            <a:r>
              <a:rPr lang="es-CR" sz="3600" dirty="0" smtClean="0"/>
              <a:t>.</a:t>
            </a:r>
          </a:p>
          <a:p>
            <a:pPr algn="ctr">
              <a:buClr>
                <a:srgbClr val="FFFFFF"/>
              </a:buClr>
              <a:buSzPts val="3200"/>
            </a:pPr>
            <a:endParaRPr lang="es-CR" sz="3600" dirty="0"/>
          </a:p>
          <a:p>
            <a:pPr algn="ctr">
              <a:buClr>
                <a:srgbClr val="FFFFFF"/>
              </a:buClr>
              <a:buSzPts val="3200"/>
            </a:pPr>
            <a:endParaRPr lang="es-CR" sz="3600" dirty="0" smtClean="0"/>
          </a:p>
          <a:p>
            <a:pPr algn="ctr">
              <a:buClr>
                <a:srgbClr val="FFFFFF"/>
              </a:buClr>
              <a:buSzPts val="3200"/>
            </a:pPr>
            <a:endParaRPr lang="es-CR" sz="3600" dirty="0"/>
          </a:p>
          <a:p>
            <a:pPr algn="ctr">
              <a:buClr>
                <a:srgbClr val="FFFFFF"/>
              </a:buClr>
              <a:buSzPts val="3200"/>
            </a:pPr>
            <a:endParaRPr lang="es-CR" sz="3600" dirty="0"/>
          </a:p>
        </p:txBody>
      </p:sp>
      <p:sp>
        <p:nvSpPr>
          <p:cNvPr id="15" name="Google Shape;106;p3"/>
          <p:cNvSpPr/>
          <p:nvPr/>
        </p:nvSpPr>
        <p:spPr>
          <a:xfrm>
            <a:off x="16229744" y="3741559"/>
            <a:ext cx="3614859" cy="6028026"/>
          </a:xfrm>
          <a:prstGeom prst="rect">
            <a:avLst/>
          </a:prstGeom>
          <a:gradFill flip="none" rotWithShape="1">
            <a:gsLst>
              <a:gs pos="0">
                <a:srgbClr val="13B2B1">
                  <a:shade val="30000"/>
                  <a:satMod val="115000"/>
                </a:srgbClr>
              </a:gs>
              <a:gs pos="50000">
                <a:srgbClr val="13B2B1">
                  <a:shade val="67500"/>
                  <a:satMod val="115000"/>
                </a:srgbClr>
              </a:gs>
              <a:gs pos="100000">
                <a:srgbClr val="13B2B1">
                  <a:shade val="100000"/>
                  <a:satMod val="115000"/>
                </a:srgbClr>
              </a:gs>
            </a:gsLst>
            <a:lin ang="16200000" scaled="1"/>
            <a:tileRect/>
          </a:gradFill>
          <a:ln>
            <a:noFill/>
          </a:ln>
        </p:spPr>
        <p:txBody>
          <a:bodyPr spcFirstLastPara="1" wrap="square" lIns="50800" tIns="50800" rIns="50800" bIns="50800" anchor="ctr" anchorCtr="0">
            <a:noAutofit/>
          </a:bodyPr>
          <a:lstStyle/>
          <a:p>
            <a:pPr algn="ctr"/>
            <a:r>
              <a:rPr lang="es-CR" sz="3600" dirty="0"/>
              <a:t>Pruebas de valoración por equipos interdisciplinarios: Psicología, Trabajo Social y </a:t>
            </a:r>
            <a:r>
              <a:rPr lang="es-CR" sz="3600" dirty="0" smtClean="0"/>
              <a:t>Medicina</a:t>
            </a:r>
          </a:p>
          <a:p>
            <a:pPr algn="ctr"/>
            <a:endParaRPr lang="es-CR" sz="3600" dirty="0" smtClean="0"/>
          </a:p>
          <a:p>
            <a:pPr algn="ctr"/>
            <a:endParaRPr lang="es-CR" sz="3600" dirty="0"/>
          </a:p>
          <a:p>
            <a:pPr algn="ctr"/>
            <a:endParaRPr lang="es-CR" sz="3600" dirty="0"/>
          </a:p>
        </p:txBody>
      </p:sp>
      <p:sp>
        <p:nvSpPr>
          <p:cNvPr id="16" name="Google Shape;106;p3"/>
          <p:cNvSpPr/>
          <p:nvPr/>
        </p:nvSpPr>
        <p:spPr>
          <a:xfrm>
            <a:off x="4618172" y="9928154"/>
            <a:ext cx="15207368" cy="2274118"/>
          </a:xfrm>
          <a:prstGeom prst="rect">
            <a:avLst/>
          </a:prstGeom>
          <a:solidFill>
            <a:srgbClr val="BBBB09"/>
          </a:solidFill>
          <a:ln>
            <a:noFill/>
          </a:ln>
        </p:spPr>
        <p:txBody>
          <a:bodyPr spcFirstLastPara="1" wrap="square" lIns="50800" tIns="50800" rIns="50800" bIns="50800" anchor="ctr" anchorCtr="0">
            <a:noAutofit/>
          </a:bodyPr>
          <a:lstStyle/>
          <a:p>
            <a:pPr algn="ctr"/>
            <a:r>
              <a:rPr lang="es-CR" sz="3600" dirty="0"/>
              <a:t>Entrevista por el profesional de Enfermería, </a:t>
            </a:r>
            <a:r>
              <a:rPr lang="es-CR" sz="3600" dirty="0" smtClean="0"/>
              <a:t>quien</a:t>
            </a:r>
          </a:p>
          <a:p>
            <a:pPr algn="ctr"/>
            <a:r>
              <a:rPr lang="es-CR" sz="3600" dirty="0" smtClean="0"/>
              <a:t> </a:t>
            </a:r>
            <a:r>
              <a:rPr lang="es-CR" sz="3600" dirty="0"/>
              <a:t>selecciona el </a:t>
            </a:r>
            <a:r>
              <a:rPr lang="es-CR" sz="3600" dirty="0" smtClean="0"/>
              <a:t>candidato</a:t>
            </a:r>
          </a:p>
          <a:p>
            <a:pPr algn="ctr"/>
            <a:endParaRPr lang="es-CR" sz="3600" dirty="0"/>
          </a:p>
        </p:txBody>
      </p:sp>
      <p:grpSp>
        <p:nvGrpSpPr>
          <p:cNvPr id="19" name="Google Shape;14654;p131"/>
          <p:cNvGrpSpPr/>
          <p:nvPr/>
        </p:nvGrpSpPr>
        <p:grpSpPr>
          <a:xfrm>
            <a:off x="9493977" y="8102291"/>
            <a:ext cx="1496738" cy="1459428"/>
            <a:chOff x="5046550" y="2327025"/>
            <a:chExt cx="299325" cy="261525"/>
          </a:xfrm>
          <a:solidFill>
            <a:schemeClr val="bg1"/>
          </a:solidFill>
        </p:grpSpPr>
        <p:sp>
          <p:nvSpPr>
            <p:cNvPr id="20" name="Google Shape;14655;p131"/>
            <p:cNvSpPr/>
            <p:nvPr/>
          </p:nvSpPr>
          <p:spPr>
            <a:xfrm>
              <a:off x="5046550" y="2448325"/>
              <a:ext cx="297750" cy="140225"/>
            </a:xfrm>
            <a:custGeom>
              <a:avLst/>
              <a:gdLst/>
              <a:ahLst/>
              <a:cxnLst/>
              <a:rect l="l" t="t" r="r" b="b"/>
              <a:pathLst>
                <a:path w="11910" h="5609" extrusionOk="0">
                  <a:moveTo>
                    <a:pt x="4569" y="1386"/>
                  </a:moveTo>
                  <a:cubicBezTo>
                    <a:pt x="4538" y="1575"/>
                    <a:pt x="4506" y="1828"/>
                    <a:pt x="4443" y="2111"/>
                  </a:cubicBezTo>
                  <a:lnTo>
                    <a:pt x="757" y="2111"/>
                  </a:lnTo>
                  <a:lnTo>
                    <a:pt x="757" y="1386"/>
                  </a:lnTo>
                  <a:close/>
                  <a:moveTo>
                    <a:pt x="11185" y="1386"/>
                  </a:moveTo>
                  <a:lnTo>
                    <a:pt x="11185" y="2111"/>
                  </a:lnTo>
                  <a:lnTo>
                    <a:pt x="7530" y="2111"/>
                  </a:lnTo>
                  <a:cubicBezTo>
                    <a:pt x="7467" y="1828"/>
                    <a:pt x="7436" y="1575"/>
                    <a:pt x="7373" y="1386"/>
                  </a:cubicBezTo>
                  <a:close/>
                  <a:moveTo>
                    <a:pt x="5955" y="725"/>
                  </a:moveTo>
                  <a:cubicBezTo>
                    <a:pt x="6270" y="725"/>
                    <a:pt x="6396" y="788"/>
                    <a:pt x="6491" y="1071"/>
                  </a:cubicBezTo>
                  <a:cubicBezTo>
                    <a:pt x="6743" y="1639"/>
                    <a:pt x="6900" y="2804"/>
                    <a:pt x="7247" y="4852"/>
                  </a:cubicBezTo>
                  <a:lnTo>
                    <a:pt x="4664" y="4852"/>
                  </a:lnTo>
                  <a:cubicBezTo>
                    <a:pt x="5010" y="2804"/>
                    <a:pt x="5168" y="1639"/>
                    <a:pt x="5388" y="1071"/>
                  </a:cubicBezTo>
                  <a:cubicBezTo>
                    <a:pt x="5514" y="788"/>
                    <a:pt x="5640" y="725"/>
                    <a:pt x="5955" y="725"/>
                  </a:cubicBezTo>
                  <a:close/>
                  <a:moveTo>
                    <a:pt x="5955" y="0"/>
                  </a:moveTo>
                  <a:cubicBezTo>
                    <a:pt x="5357" y="0"/>
                    <a:pt x="5010" y="221"/>
                    <a:pt x="4758" y="725"/>
                  </a:cubicBezTo>
                  <a:lnTo>
                    <a:pt x="347" y="725"/>
                  </a:lnTo>
                  <a:cubicBezTo>
                    <a:pt x="158" y="725"/>
                    <a:pt x="1" y="882"/>
                    <a:pt x="1" y="1071"/>
                  </a:cubicBezTo>
                  <a:lnTo>
                    <a:pt x="1" y="2458"/>
                  </a:lnTo>
                  <a:cubicBezTo>
                    <a:pt x="1" y="2647"/>
                    <a:pt x="158" y="2804"/>
                    <a:pt x="347" y="2804"/>
                  </a:cubicBezTo>
                  <a:lnTo>
                    <a:pt x="4254" y="2804"/>
                  </a:lnTo>
                  <a:cubicBezTo>
                    <a:pt x="4191" y="3371"/>
                    <a:pt x="4065" y="4064"/>
                    <a:pt x="3907" y="4884"/>
                  </a:cubicBezTo>
                  <a:lnTo>
                    <a:pt x="3498" y="4884"/>
                  </a:lnTo>
                  <a:cubicBezTo>
                    <a:pt x="3309" y="4884"/>
                    <a:pt x="3151" y="5041"/>
                    <a:pt x="3151" y="5262"/>
                  </a:cubicBezTo>
                  <a:cubicBezTo>
                    <a:pt x="3151" y="5451"/>
                    <a:pt x="3309" y="5608"/>
                    <a:pt x="3498" y="5608"/>
                  </a:cubicBezTo>
                  <a:lnTo>
                    <a:pt x="8350" y="5608"/>
                  </a:lnTo>
                  <a:cubicBezTo>
                    <a:pt x="8539" y="5608"/>
                    <a:pt x="8696" y="5451"/>
                    <a:pt x="8696" y="5262"/>
                  </a:cubicBezTo>
                  <a:cubicBezTo>
                    <a:pt x="8696" y="5041"/>
                    <a:pt x="8539" y="4884"/>
                    <a:pt x="8350" y="4884"/>
                  </a:cubicBezTo>
                  <a:lnTo>
                    <a:pt x="7972" y="4884"/>
                  </a:lnTo>
                  <a:cubicBezTo>
                    <a:pt x="7814" y="4064"/>
                    <a:pt x="7688" y="3403"/>
                    <a:pt x="7593" y="2804"/>
                  </a:cubicBezTo>
                  <a:lnTo>
                    <a:pt x="11500" y="2804"/>
                  </a:lnTo>
                  <a:cubicBezTo>
                    <a:pt x="11689" y="2804"/>
                    <a:pt x="11847" y="2647"/>
                    <a:pt x="11847" y="2458"/>
                  </a:cubicBezTo>
                  <a:lnTo>
                    <a:pt x="11847" y="1071"/>
                  </a:lnTo>
                  <a:cubicBezTo>
                    <a:pt x="11910" y="882"/>
                    <a:pt x="11752" y="725"/>
                    <a:pt x="11532" y="725"/>
                  </a:cubicBezTo>
                  <a:lnTo>
                    <a:pt x="7121" y="725"/>
                  </a:lnTo>
                  <a:cubicBezTo>
                    <a:pt x="6900" y="252"/>
                    <a:pt x="6554" y="0"/>
                    <a:pt x="595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" name="Google Shape;14656;p131"/>
            <p:cNvSpPr/>
            <p:nvPr/>
          </p:nvSpPr>
          <p:spPr>
            <a:xfrm>
              <a:off x="5241900" y="2327025"/>
              <a:ext cx="103975" cy="121325"/>
            </a:xfrm>
            <a:custGeom>
              <a:avLst/>
              <a:gdLst/>
              <a:ahLst/>
              <a:cxnLst/>
              <a:rect l="l" t="t" r="r" b="b"/>
              <a:pathLst>
                <a:path w="4159" h="4853" extrusionOk="0">
                  <a:moveTo>
                    <a:pt x="1985" y="725"/>
                  </a:moveTo>
                  <a:cubicBezTo>
                    <a:pt x="2394" y="725"/>
                    <a:pt x="2709" y="1040"/>
                    <a:pt x="2709" y="1450"/>
                  </a:cubicBezTo>
                  <a:cubicBezTo>
                    <a:pt x="2709" y="1828"/>
                    <a:pt x="2394" y="2143"/>
                    <a:pt x="1985" y="2143"/>
                  </a:cubicBezTo>
                  <a:cubicBezTo>
                    <a:pt x="1607" y="2143"/>
                    <a:pt x="1292" y="1828"/>
                    <a:pt x="1292" y="1450"/>
                  </a:cubicBezTo>
                  <a:cubicBezTo>
                    <a:pt x="1292" y="1040"/>
                    <a:pt x="1638" y="725"/>
                    <a:pt x="1985" y="725"/>
                  </a:cubicBezTo>
                  <a:close/>
                  <a:moveTo>
                    <a:pt x="1985" y="2804"/>
                  </a:moveTo>
                  <a:cubicBezTo>
                    <a:pt x="2741" y="2804"/>
                    <a:pt x="3371" y="3435"/>
                    <a:pt x="3371" y="4191"/>
                  </a:cubicBezTo>
                  <a:lnTo>
                    <a:pt x="630" y="4191"/>
                  </a:lnTo>
                  <a:cubicBezTo>
                    <a:pt x="630" y="3435"/>
                    <a:pt x="1260" y="2804"/>
                    <a:pt x="1985" y="2804"/>
                  </a:cubicBezTo>
                  <a:close/>
                  <a:moveTo>
                    <a:pt x="2048" y="1"/>
                  </a:moveTo>
                  <a:cubicBezTo>
                    <a:pt x="1292" y="1"/>
                    <a:pt x="662" y="631"/>
                    <a:pt x="662" y="1387"/>
                  </a:cubicBezTo>
                  <a:cubicBezTo>
                    <a:pt x="662" y="1765"/>
                    <a:pt x="819" y="2111"/>
                    <a:pt x="1040" y="2332"/>
                  </a:cubicBezTo>
                  <a:cubicBezTo>
                    <a:pt x="410" y="2710"/>
                    <a:pt x="0" y="3372"/>
                    <a:pt x="0" y="4159"/>
                  </a:cubicBezTo>
                  <a:lnTo>
                    <a:pt x="0" y="4506"/>
                  </a:lnTo>
                  <a:cubicBezTo>
                    <a:pt x="0" y="4695"/>
                    <a:pt x="158" y="4852"/>
                    <a:pt x="347" y="4852"/>
                  </a:cubicBezTo>
                  <a:lnTo>
                    <a:pt x="3812" y="4852"/>
                  </a:lnTo>
                  <a:cubicBezTo>
                    <a:pt x="4001" y="4852"/>
                    <a:pt x="4159" y="4695"/>
                    <a:pt x="4159" y="4506"/>
                  </a:cubicBezTo>
                  <a:lnTo>
                    <a:pt x="4159" y="4159"/>
                  </a:lnTo>
                  <a:cubicBezTo>
                    <a:pt x="4096" y="3403"/>
                    <a:pt x="3655" y="2710"/>
                    <a:pt x="3025" y="2332"/>
                  </a:cubicBezTo>
                  <a:cubicBezTo>
                    <a:pt x="3245" y="2111"/>
                    <a:pt x="3403" y="1765"/>
                    <a:pt x="3403" y="1387"/>
                  </a:cubicBezTo>
                  <a:cubicBezTo>
                    <a:pt x="3403" y="631"/>
                    <a:pt x="2772" y="1"/>
                    <a:pt x="2048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14657;p131"/>
            <p:cNvSpPr/>
            <p:nvPr/>
          </p:nvSpPr>
          <p:spPr>
            <a:xfrm>
              <a:off x="5048925" y="2328600"/>
              <a:ext cx="103975" cy="121325"/>
            </a:xfrm>
            <a:custGeom>
              <a:avLst/>
              <a:gdLst/>
              <a:ahLst/>
              <a:cxnLst/>
              <a:rect l="l" t="t" r="r" b="b"/>
              <a:pathLst>
                <a:path w="4159" h="4853" extrusionOk="0">
                  <a:moveTo>
                    <a:pt x="2048" y="662"/>
                  </a:moveTo>
                  <a:cubicBezTo>
                    <a:pt x="2426" y="662"/>
                    <a:pt x="2741" y="977"/>
                    <a:pt x="2741" y="1387"/>
                  </a:cubicBezTo>
                  <a:cubicBezTo>
                    <a:pt x="2741" y="1765"/>
                    <a:pt x="2426" y="2080"/>
                    <a:pt x="2048" y="2080"/>
                  </a:cubicBezTo>
                  <a:cubicBezTo>
                    <a:pt x="1639" y="2080"/>
                    <a:pt x="1324" y="1765"/>
                    <a:pt x="1324" y="1387"/>
                  </a:cubicBezTo>
                  <a:cubicBezTo>
                    <a:pt x="1324" y="977"/>
                    <a:pt x="1670" y="662"/>
                    <a:pt x="2048" y="662"/>
                  </a:cubicBezTo>
                  <a:close/>
                  <a:moveTo>
                    <a:pt x="2048" y="2710"/>
                  </a:moveTo>
                  <a:cubicBezTo>
                    <a:pt x="2773" y="2710"/>
                    <a:pt x="3403" y="3340"/>
                    <a:pt x="3403" y="4096"/>
                  </a:cubicBezTo>
                  <a:lnTo>
                    <a:pt x="662" y="4096"/>
                  </a:lnTo>
                  <a:cubicBezTo>
                    <a:pt x="662" y="3340"/>
                    <a:pt x="1292" y="2710"/>
                    <a:pt x="2048" y="2710"/>
                  </a:cubicBezTo>
                  <a:close/>
                  <a:moveTo>
                    <a:pt x="2111" y="1"/>
                  </a:moveTo>
                  <a:cubicBezTo>
                    <a:pt x="1355" y="1"/>
                    <a:pt x="725" y="631"/>
                    <a:pt x="725" y="1387"/>
                  </a:cubicBezTo>
                  <a:cubicBezTo>
                    <a:pt x="725" y="1733"/>
                    <a:pt x="882" y="2080"/>
                    <a:pt x="1134" y="2332"/>
                  </a:cubicBezTo>
                  <a:cubicBezTo>
                    <a:pt x="410" y="2647"/>
                    <a:pt x="0" y="3340"/>
                    <a:pt x="0" y="4128"/>
                  </a:cubicBezTo>
                  <a:lnTo>
                    <a:pt x="0" y="4474"/>
                  </a:lnTo>
                  <a:cubicBezTo>
                    <a:pt x="0" y="4695"/>
                    <a:pt x="158" y="4852"/>
                    <a:pt x="347" y="4852"/>
                  </a:cubicBezTo>
                  <a:lnTo>
                    <a:pt x="3812" y="4852"/>
                  </a:lnTo>
                  <a:cubicBezTo>
                    <a:pt x="4001" y="4852"/>
                    <a:pt x="4159" y="4695"/>
                    <a:pt x="4159" y="4474"/>
                  </a:cubicBezTo>
                  <a:lnTo>
                    <a:pt x="4159" y="4128"/>
                  </a:lnTo>
                  <a:cubicBezTo>
                    <a:pt x="4159" y="3340"/>
                    <a:pt x="3718" y="2678"/>
                    <a:pt x="3088" y="2332"/>
                  </a:cubicBezTo>
                  <a:cubicBezTo>
                    <a:pt x="3340" y="2080"/>
                    <a:pt x="3497" y="1733"/>
                    <a:pt x="3497" y="1387"/>
                  </a:cubicBezTo>
                  <a:cubicBezTo>
                    <a:pt x="3497" y="631"/>
                    <a:pt x="2867" y="1"/>
                    <a:pt x="211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3" name="Google Shape;14343;p129"/>
          <p:cNvGrpSpPr/>
          <p:nvPr/>
        </p:nvGrpSpPr>
        <p:grpSpPr>
          <a:xfrm>
            <a:off x="13464832" y="8138847"/>
            <a:ext cx="1446647" cy="1406842"/>
            <a:chOff x="-25477800" y="2357750"/>
            <a:chExt cx="298525" cy="278050"/>
          </a:xfrm>
          <a:solidFill>
            <a:schemeClr val="bg1"/>
          </a:solidFill>
        </p:grpSpPr>
        <p:sp>
          <p:nvSpPr>
            <p:cNvPr id="24" name="Google Shape;14344;p129"/>
            <p:cNvSpPr/>
            <p:nvPr/>
          </p:nvSpPr>
          <p:spPr>
            <a:xfrm>
              <a:off x="-25477800" y="2357750"/>
              <a:ext cx="298525" cy="278050"/>
            </a:xfrm>
            <a:custGeom>
              <a:avLst/>
              <a:gdLst/>
              <a:ahLst/>
              <a:cxnLst/>
              <a:rect l="l" t="t" r="r" b="b"/>
              <a:pathLst>
                <a:path w="11941" h="11122" extrusionOk="0">
                  <a:moveTo>
                    <a:pt x="7057" y="1229"/>
                  </a:moveTo>
                  <a:lnTo>
                    <a:pt x="7971" y="2143"/>
                  </a:lnTo>
                  <a:lnTo>
                    <a:pt x="7057" y="2143"/>
                  </a:lnTo>
                  <a:lnTo>
                    <a:pt x="7057" y="1229"/>
                  </a:lnTo>
                  <a:close/>
                  <a:moveTo>
                    <a:pt x="6333" y="756"/>
                  </a:moveTo>
                  <a:lnTo>
                    <a:pt x="6333" y="2489"/>
                  </a:lnTo>
                  <a:cubicBezTo>
                    <a:pt x="6333" y="2678"/>
                    <a:pt x="6490" y="2836"/>
                    <a:pt x="6679" y="2836"/>
                  </a:cubicBezTo>
                  <a:lnTo>
                    <a:pt x="8412" y="2836"/>
                  </a:lnTo>
                  <a:lnTo>
                    <a:pt x="8412" y="4946"/>
                  </a:lnTo>
                  <a:lnTo>
                    <a:pt x="7593" y="4946"/>
                  </a:lnTo>
                  <a:lnTo>
                    <a:pt x="7215" y="4096"/>
                  </a:lnTo>
                  <a:cubicBezTo>
                    <a:pt x="7026" y="3749"/>
                    <a:pt x="6648" y="3529"/>
                    <a:pt x="6270" y="3529"/>
                  </a:cubicBezTo>
                  <a:lnTo>
                    <a:pt x="3245" y="3529"/>
                  </a:lnTo>
                  <a:cubicBezTo>
                    <a:pt x="3119" y="3529"/>
                    <a:pt x="2993" y="3560"/>
                    <a:pt x="2867" y="3592"/>
                  </a:cubicBezTo>
                  <a:lnTo>
                    <a:pt x="2867" y="756"/>
                  </a:lnTo>
                  <a:close/>
                  <a:moveTo>
                    <a:pt x="10901" y="6994"/>
                  </a:moveTo>
                  <a:cubicBezTo>
                    <a:pt x="11027" y="6994"/>
                    <a:pt x="11090" y="7026"/>
                    <a:pt x="11184" y="7089"/>
                  </a:cubicBezTo>
                  <a:cubicBezTo>
                    <a:pt x="11247" y="7183"/>
                    <a:pt x="11247" y="7246"/>
                    <a:pt x="11247" y="7372"/>
                  </a:cubicBezTo>
                  <a:lnTo>
                    <a:pt x="10995" y="9105"/>
                  </a:lnTo>
                  <a:lnTo>
                    <a:pt x="10428" y="6994"/>
                  </a:lnTo>
                  <a:close/>
                  <a:moveTo>
                    <a:pt x="6270" y="4190"/>
                  </a:moveTo>
                  <a:cubicBezTo>
                    <a:pt x="6364" y="4190"/>
                    <a:pt x="6490" y="4253"/>
                    <a:pt x="6585" y="4379"/>
                  </a:cubicBezTo>
                  <a:lnTo>
                    <a:pt x="7089" y="5356"/>
                  </a:lnTo>
                  <a:cubicBezTo>
                    <a:pt x="7120" y="5482"/>
                    <a:pt x="7278" y="5577"/>
                    <a:pt x="7404" y="5577"/>
                  </a:cubicBezTo>
                  <a:lnTo>
                    <a:pt x="9105" y="5577"/>
                  </a:lnTo>
                  <a:cubicBezTo>
                    <a:pt x="9262" y="5577"/>
                    <a:pt x="9420" y="5671"/>
                    <a:pt x="9452" y="5829"/>
                  </a:cubicBezTo>
                  <a:lnTo>
                    <a:pt x="10586" y="10397"/>
                  </a:lnTo>
                  <a:lnTo>
                    <a:pt x="2205" y="10397"/>
                  </a:lnTo>
                  <a:lnTo>
                    <a:pt x="2205" y="10460"/>
                  </a:lnTo>
                  <a:cubicBezTo>
                    <a:pt x="2048" y="10460"/>
                    <a:pt x="1890" y="10334"/>
                    <a:pt x="1859" y="10176"/>
                  </a:cubicBezTo>
                  <a:lnTo>
                    <a:pt x="788" y="5986"/>
                  </a:lnTo>
                  <a:cubicBezTo>
                    <a:pt x="756" y="5892"/>
                    <a:pt x="788" y="5797"/>
                    <a:pt x="851" y="5734"/>
                  </a:cubicBezTo>
                  <a:cubicBezTo>
                    <a:pt x="945" y="5640"/>
                    <a:pt x="1008" y="5608"/>
                    <a:pt x="1134" y="5608"/>
                  </a:cubicBezTo>
                  <a:lnTo>
                    <a:pt x="2520" y="5608"/>
                  </a:lnTo>
                  <a:cubicBezTo>
                    <a:pt x="2709" y="5608"/>
                    <a:pt x="2867" y="5451"/>
                    <a:pt x="2867" y="5262"/>
                  </a:cubicBezTo>
                  <a:lnTo>
                    <a:pt x="2867" y="4537"/>
                  </a:lnTo>
                  <a:cubicBezTo>
                    <a:pt x="2867" y="4348"/>
                    <a:pt x="3025" y="4190"/>
                    <a:pt x="3214" y="4190"/>
                  </a:cubicBezTo>
                  <a:close/>
                  <a:moveTo>
                    <a:pt x="2489" y="0"/>
                  </a:moveTo>
                  <a:cubicBezTo>
                    <a:pt x="2268" y="0"/>
                    <a:pt x="2111" y="158"/>
                    <a:pt x="2111" y="378"/>
                  </a:cubicBezTo>
                  <a:lnTo>
                    <a:pt x="2111" y="4537"/>
                  </a:lnTo>
                  <a:lnTo>
                    <a:pt x="2111" y="4883"/>
                  </a:lnTo>
                  <a:lnTo>
                    <a:pt x="1103" y="4883"/>
                  </a:lnTo>
                  <a:cubicBezTo>
                    <a:pt x="788" y="4883"/>
                    <a:pt x="473" y="5041"/>
                    <a:pt x="284" y="5293"/>
                  </a:cubicBezTo>
                  <a:cubicBezTo>
                    <a:pt x="63" y="5514"/>
                    <a:pt x="0" y="5829"/>
                    <a:pt x="63" y="6144"/>
                  </a:cubicBezTo>
                  <a:lnTo>
                    <a:pt x="1134" y="10334"/>
                  </a:lnTo>
                  <a:cubicBezTo>
                    <a:pt x="1260" y="10806"/>
                    <a:pt x="1701" y="11121"/>
                    <a:pt x="2174" y="11121"/>
                  </a:cubicBezTo>
                  <a:lnTo>
                    <a:pt x="10995" y="11121"/>
                  </a:lnTo>
                  <a:cubicBezTo>
                    <a:pt x="11153" y="11121"/>
                    <a:pt x="11310" y="10995"/>
                    <a:pt x="11342" y="10838"/>
                  </a:cubicBezTo>
                  <a:lnTo>
                    <a:pt x="11877" y="7467"/>
                  </a:lnTo>
                  <a:cubicBezTo>
                    <a:pt x="11940" y="7152"/>
                    <a:pt x="11846" y="6868"/>
                    <a:pt x="11657" y="6616"/>
                  </a:cubicBezTo>
                  <a:cubicBezTo>
                    <a:pt x="11499" y="6427"/>
                    <a:pt x="11216" y="6301"/>
                    <a:pt x="10901" y="6301"/>
                  </a:cubicBezTo>
                  <a:lnTo>
                    <a:pt x="10239" y="6301"/>
                  </a:lnTo>
                  <a:lnTo>
                    <a:pt x="10082" y="5734"/>
                  </a:lnTo>
                  <a:cubicBezTo>
                    <a:pt x="9956" y="5262"/>
                    <a:pt x="9578" y="4946"/>
                    <a:pt x="9105" y="4883"/>
                  </a:cubicBezTo>
                  <a:lnTo>
                    <a:pt x="9105" y="2458"/>
                  </a:lnTo>
                  <a:cubicBezTo>
                    <a:pt x="9105" y="2363"/>
                    <a:pt x="9042" y="2269"/>
                    <a:pt x="8979" y="2206"/>
                  </a:cubicBezTo>
                  <a:lnTo>
                    <a:pt x="6900" y="126"/>
                  </a:lnTo>
                  <a:cubicBezTo>
                    <a:pt x="6805" y="63"/>
                    <a:pt x="6742" y="0"/>
                    <a:pt x="664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14345;p129"/>
            <p:cNvSpPr/>
            <p:nvPr/>
          </p:nvSpPr>
          <p:spPr>
            <a:xfrm>
              <a:off x="-25388025" y="2514850"/>
              <a:ext cx="104000" cy="88650"/>
            </a:xfrm>
            <a:custGeom>
              <a:avLst/>
              <a:gdLst/>
              <a:ahLst/>
              <a:cxnLst/>
              <a:rect l="l" t="t" r="r" b="b"/>
              <a:pathLst>
                <a:path w="4160" h="3546" extrusionOk="0">
                  <a:moveTo>
                    <a:pt x="1752" y="1"/>
                  </a:moveTo>
                  <a:cubicBezTo>
                    <a:pt x="1716" y="1"/>
                    <a:pt x="1678" y="6"/>
                    <a:pt x="1639" y="17"/>
                  </a:cubicBezTo>
                  <a:cubicBezTo>
                    <a:pt x="1450" y="80"/>
                    <a:pt x="1324" y="269"/>
                    <a:pt x="1418" y="458"/>
                  </a:cubicBezTo>
                  <a:lnTo>
                    <a:pt x="1639" y="1403"/>
                  </a:lnTo>
                  <a:lnTo>
                    <a:pt x="347" y="1403"/>
                  </a:lnTo>
                  <a:cubicBezTo>
                    <a:pt x="158" y="1403"/>
                    <a:pt x="1" y="1561"/>
                    <a:pt x="1" y="1750"/>
                  </a:cubicBezTo>
                  <a:cubicBezTo>
                    <a:pt x="1" y="1970"/>
                    <a:pt x="158" y="2128"/>
                    <a:pt x="347" y="2128"/>
                  </a:cubicBezTo>
                  <a:lnTo>
                    <a:pt x="1796" y="2128"/>
                  </a:lnTo>
                  <a:lnTo>
                    <a:pt x="2080" y="3262"/>
                  </a:lnTo>
                  <a:cubicBezTo>
                    <a:pt x="2111" y="3420"/>
                    <a:pt x="2269" y="3546"/>
                    <a:pt x="2426" y="3546"/>
                  </a:cubicBezTo>
                  <a:lnTo>
                    <a:pt x="2521" y="3546"/>
                  </a:lnTo>
                  <a:cubicBezTo>
                    <a:pt x="2710" y="3483"/>
                    <a:pt x="2836" y="3294"/>
                    <a:pt x="2742" y="3105"/>
                  </a:cubicBezTo>
                  <a:lnTo>
                    <a:pt x="2521" y="2159"/>
                  </a:lnTo>
                  <a:lnTo>
                    <a:pt x="3813" y="2159"/>
                  </a:lnTo>
                  <a:cubicBezTo>
                    <a:pt x="4002" y="2159"/>
                    <a:pt x="4159" y="2002"/>
                    <a:pt x="4159" y="1813"/>
                  </a:cubicBezTo>
                  <a:cubicBezTo>
                    <a:pt x="4159" y="1561"/>
                    <a:pt x="4002" y="1403"/>
                    <a:pt x="3813" y="1403"/>
                  </a:cubicBezTo>
                  <a:lnTo>
                    <a:pt x="2363" y="1403"/>
                  </a:lnTo>
                  <a:lnTo>
                    <a:pt x="2080" y="269"/>
                  </a:lnTo>
                  <a:cubicBezTo>
                    <a:pt x="2054" y="114"/>
                    <a:pt x="1921" y="1"/>
                    <a:pt x="1752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6" name="Google Shape;14610;p131"/>
          <p:cNvGrpSpPr/>
          <p:nvPr/>
        </p:nvGrpSpPr>
        <p:grpSpPr>
          <a:xfrm>
            <a:off x="17600721" y="8140234"/>
            <a:ext cx="1428601" cy="1452412"/>
            <a:chOff x="1049375" y="2318350"/>
            <a:chExt cx="298525" cy="295400"/>
          </a:xfrm>
          <a:solidFill>
            <a:schemeClr val="bg1"/>
          </a:solidFill>
        </p:grpSpPr>
        <p:sp>
          <p:nvSpPr>
            <p:cNvPr id="27" name="Google Shape;14611;p131"/>
            <p:cNvSpPr/>
            <p:nvPr/>
          </p:nvSpPr>
          <p:spPr>
            <a:xfrm>
              <a:off x="1101350" y="2492325"/>
              <a:ext cx="70125" cy="50525"/>
            </a:xfrm>
            <a:custGeom>
              <a:avLst/>
              <a:gdLst/>
              <a:ahLst/>
              <a:cxnLst/>
              <a:rect l="l" t="t" r="r" b="b"/>
              <a:pathLst>
                <a:path w="2805" h="2021" extrusionOk="0">
                  <a:moveTo>
                    <a:pt x="2473" y="0"/>
                  </a:moveTo>
                  <a:cubicBezTo>
                    <a:pt x="2377" y="0"/>
                    <a:pt x="2273" y="32"/>
                    <a:pt x="2206" y="99"/>
                  </a:cubicBezTo>
                  <a:lnTo>
                    <a:pt x="1072" y="1233"/>
                  </a:lnTo>
                  <a:lnTo>
                    <a:pt x="599" y="761"/>
                  </a:lnTo>
                  <a:cubicBezTo>
                    <a:pt x="536" y="713"/>
                    <a:pt x="449" y="690"/>
                    <a:pt x="363" y="690"/>
                  </a:cubicBezTo>
                  <a:cubicBezTo>
                    <a:pt x="276" y="690"/>
                    <a:pt x="189" y="713"/>
                    <a:pt x="126" y="761"/>
                  </a:cubicBezTo>
                  <a:cubicBezTo>
                    <a:pt x="0" y="887"/>
                    <a:pt x="0" y="1139"/>
                    <a:pt x="126" y="1233"/>
                  </a:cubicBezTo>
                  <a:lnTo>
                    <a:pt x="820" y="1958"/>
                  </a:lnTo>
                  <a:cubicBezTo>
                    <a:pt x="914" y="2021"/>
                    <a:pt x="977" y="2021"/>
                    <a:pt x="1072" y="2021"/>
                  </a:cubicBezTo>
                  <a:cubicBezTo>
                    <a:pt x="1135" y="2021"/>
                    <a:pt x="1261" y="1989"/>
                    <a:pt x="1292" y="1926"/>
                  </a:cubicBezTo>
                  <a:lnTo>
                    <a:pt x="2678" y="540"/>
                  </a:lnTo>
                  <a:cubicBezTo>
                    <a:pt x="2804" y="414"/>
                    <a:pt x="2804" y="162"/>
                    <a:pt x="2678" y="68"/>
                  </a:cubicBezTo>
                  <a:cubicBezTo>
                    <a:pt x="2634" y="24"/>
                    <a:pt x="2557" y="0"/>
                    <a:pt x="247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14612;p131"/>
            <p:cNvSpPr/>
            <p:nvPr/>
          </p:nvSpPr>
          <p:spPr>
            <a:xfrm>
              <a:off x="1101350" y="2440525"/>
              <a:ext cx="70125" cy="51150"/>
            </a:xfrm>
            <a:custGeom>
              <a:avLst/>
              <a:gdLst/>
              <a:ahLst/>
              <a:cxnLst/>
              <a:rect l="l" t="t" r="r" b="b"/>
              <a:pathLst>
                <a:path w="2805" h="2046" extrusionOk="0">
                  <a:moveTo>
                    <a:pt x="2469" y="1"/>
                  </a:moveTo>
                  <a:cubicBezTo>
                    <a:pt x="2374" y="1"/>
                    <a:pt x="2272" y="40"/>
                    <a:pt x="2206" y="123"/>
                  </a:cubicBezTo>
                  <a:lnTo>
                    <a:pt x="1072" y="1257"/>
                  </a:lnTo>
                  <a:lnTo>
                    <a:pt x="599" y="785"/>
                  </a:lnTo>
                  <a:cubicBezTo>
                    <a:pt x="536" y="738"/>
                    <a:pt x="449" y="714"/>
                    <a:pt x="363" y="714"/>
                  </a:cubicBezTo>
                  <a:cubicBezTo>
                    <a:pt x="276" y="714"/>
                    <a:pt x="189" y="738"/>
                    <a:pt x="126" y="785"/>
                  </a:cubicBezTo>
                  <a:cubicBezTo>
                    <a:pt x="0" y="911"/>
                    <a:pt x="0" y="1163"/>
                    <a:pt x="126" y="1257"/>
                  </a:cubicBezTo>
                  <a:lnTo>
                    <a:pt x="820" y="1982"/>
                  </a:lnTo>
                  <a:cubicBezTo>
                    <a:pt x="914" y="2045"/>
                    <a:pt x="977" y="2045"/>
                    <a:pt x="1072" y="2045"/>
                  </a:cubicBezTo>
                  <a:cubicBezTo>
                    <a:pt x="1135" y="2045"/>
                    <a:pt x="1261" y="2014"/>
                    <a:pt x="1292" y="1951"/>
                  </a:cubicBezTo>
                  <a:lnTo>
                    <a:pt x="2678" y="564"/>
                  </a:lnTo>
                  <a:cubicBezTo>
                    <a:pt x="2804" y="438"/>
                    <a:pt x="2804" y="186"/>
                    <a:pt x="2678" y="92"/>
                  </a:cubicBezTo>
                  <a:cubicBezTo>
                    <a:pt x="2634" y="32"/>
                    <a:pt x="2554" y="1"/>
                    <a:pt x="246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14613;p131"/>
            <p:cNvSpPr/>
            <p:nvPr/>
          </p:nvSpPr>
          <p:spPr>
            <a:xfrm>
              <a:off x="1101350" y="2388550"/>
              <a:ext cx="70125" cy="51125"/>
            </a:xfrm>
            <a:custGeom>
              <a:avLst/>
              <a:gdLst/>
              <a:ahLst/>
              <a:cxnLst/>
              <a:rect l="l" t="t" r="r" b="b"/>
              <a:pathLst>
                <a:path w="2805" h="2045" extrusionOk="0">
                  <a:moveTo>
                    <a:pt x="2469" y="1"/>
                  </a:moveTo>
                  <a:cubicBezTo>
                    <a:pt x="2374" y="1"/>
                    <a:pt x="2272" y="40"/>
                    <a:pt x="2206" y="123"/>
                  </a:cubicBezTo>
                  <a:lnTo>
                    <a:pt x="1072" y="1257"/>
                  </a:lnTo>
                  <a:lnTo>
                    <a:pt x="599" y="785"/>
                  </a:lnTo>
                  <a:cubicBezTo>
                    <a:pt x="536" y="722"/>
                    <a:pt x="449" y="690"/>
                    <a:pt x="363" y="690"/>
                  </a:cubicBezTo>
                  <a:cubicBezTo>
                    <a:pt x="276" y="690"/>
                    <a:pt x="189" y="722"/>
                    <a:pt x="126" y="785"/>
                  </a:cubicBezTo>
                  <a:cubicBezTo>
                    <a:pt x="0" y="911"/>
                    <a:pt x="0" y="1131"/>
                    <a:pt x="126" y="1257"/>
                  </a:cubicBezTo>
                  <a:lnTo>
                    <a:pt x="820" y="1982"/>
                  </a:lnTo>
                  <a:cubicBezTo>
                    <a:pt x="914" y="2045"/>
                    <a:pt x="977" y="2045"/>
                    <a:pt x="1072" y="2045"/>
                  </a:cubicBezTo>
                  <a:cubicBezTo>
                    <a:pt x="1135" y="2045"/>
                    <a:pt x="1261" y="2013"/>
                    <a:pt x="1292" y="1919"/>
                  </a:cubicBezTo>
                  <a:lnTo>
                    <a:pt x="2678" y="532"/>
                  </a:lnTo>
                  <a:cubicBezTo>
                    <a:pt x="2804" y="438"/>
                    <a:pt x="2804" y="186"/>
                    <a:pt x="2678" y="91"/>
                  </a:cubicBezTo>
                  <a:cubicBezTo>
                    <a:pt x="2634" y="32"/>
                    <a:pt x="2554" y="1"/>
                    <a:pt x="246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14614;p131"/>
            <p:cNvSpPr/>
            <p:nvPr/>
          </p:nvSpPr>
          <p:spPr>
            <a:xfrm>
              <a:off x="1049375" y="2318350"/>
              <a:ext cx="298525" cy="295400"/>
            </a:xfrm>
            <a:custGeom>
              <a:avLst/>
              <a:gdLst/>
              <a:ahLst/>
              <a:cxnLst/>
              <a:rect l="l" t="t" r="r" b="b"/>
              <a:pathLst>
                <a:path w="11941" h="11816" extrusionOk="0">
                  <a:moveTo>
                    <a:pt x="6963" y="1198"/>
                  </a:moveTo>
                  <a:lnTo>
                    <a:pt x="7876" y="2143"/>
                  </a:lnTo>
                  <a:lnTo>
                    <a:pt x="6963" y="2143"/>
                  </a:lnTo>
                  <a:lnTo>
                    <a:pt x="6963" y="1198"/>
                  </a:lnTo>
                  <a:close/>
                  <a:moveTo>
                    <a:pt x="10286" y="3498"/>
                  </a:moveTo>
                  <a:cubicBezTo>
                    <a:pt x="10373" y="3498"/>
                    <a:pt x="10460" y="3530"/>
                    <a:pt x="10523" y="3593"/>
                  </a:cubicBezTo>
                  <a:lnTo>
                    <a:pt x="10995" y="4065"/>
                  </a:lnTo>
                  <a:cubicBezTo>
                    <a:pt x="11184" y="4223"/>
                    <a:pt x="11184" y="4475"/>
                    <a:pt x="11027" y="4569"/>
                  </a:cubicBezTo>
                  <a:lnTo>
                    <a:pt x="10806" y="4821"/>
                  </a:lnTo>
                  <a:lnTo>
                    <a:pt x="9798" y="3845"/>
                  </a:lnTo>
                  <a:lnTo>
                    <a:pt x="10050" y="3593"/>
                  </a:lnTo>
                  <a:cubicBezTo>
                    <a:pt x="10113" y="3530"/>
                    <a:pt x="10200" y="3498"/>
                    <a:pt x="10286" y="3498"/>
                  </a:cubicBezTo>
                  <a:close/>
                  <a:moveTo>
                    <a:pt x="9294" y="4349"/>
                  </a:moveTo>
                  <a:lnTo>
                    <a:pt x="10271" y="5325"/>
                  </a:lnTo>
                  <a:lnTo>
                    <a:pt x="7845" y="7783"/>
                  </a:lnTo>
                  <a:lnTo>
                    <a:pt x="6868" y="6774"/>
                  </a:lnTo>
                  <a:lnTo>
                    <a:pt x="9294" y="4349"/>
                  </a:lnTo>
                  <a:close/>
                  <a:moveTo>
                    <a:pt x="6585" y="7499"/>
                  </a:moveTo>
                  <a:lnTo>
                    <a:pt x="7183" y="8098"/>
                  </a:lnTo>
                  <a:lnTo>
                    <a:pt x="6427" y="8255"/>
                  </a:lnTo>
                  <a:lnTo>
                    <a:pt x="6585" y="7499"/>
                  </a:lnTo>
                  <a:close/>
                  <a:moveTo>
                    <a:pt x="6994" y="10398"/>
                  </a:moveTo>
                  <a:lnTo>
                    <a:pt x="6994" y="10776"/>
                  </a:lnTo>
                  <a:cubicBezTo>
                    <a:pt x="6994" y="10870"/>
                    <a:pt x="7057" y="10996"/>
                    <a:pt x="7089" y="11122"/>
                  </a:cubicBezTo>
                  <a:lnTo>
                    <a:pt x="1071" y="11122"/>
                  </a:lnTo>
                  <a:cubicBezTo>
                    <a:pt x="882" y="11122"/>
                    <a:pt x="693" y="10965"/>
                    <a:pt x="693" y="10776"/>
                  </a:cubicBezTo>
                  <a:lnTo>
                    <a:pt x="693" y="10398"/>
                  </a:lnTo>
                  <a:close/>
                  <a:moveTo>
                    <a:pt x="6270" y="663"/>
                  </a:moveTo>
                  <a:lnTo>
                    <a:pt x="6270" y="2458"/>
                  </a:lnTo>
                  <a:cubicBezTo>
                    <a:pt x="6270" y="2647"/>
                    <a:pt x="6427" y="2805"/>
                    <a:pt x="6616" y="2805"/>
                  </a:cubicBezTo>
                  <a:lnTo>
                    <a:pt x="8349" y="2805"/>
                  </a:lnTo>
                  <a:lnTo>
                    <a:pt x="8349" y="4286"/>
                  </a:lnTo>
                  <a:lnTo>
                    <a:pt x="6112" y="6554"/>
                  </a:lnTo>
                  <a:cubicBezTo>
                    <a:pt x="6081" y="6585"/>
                    <a:pt x="6018" y="6680"/>
                    <a:pt x="6018" y="6711"/>
                  </a:cubicBezTo>
                  <a:lnTo>
                    <a:pt x="5608" y="8633"/>
                  </a:lnTo>
                  <a:cubicBezTo>
                    <a:pt x="5545" y="8759"/>
                    <a:pt x="5608" y="8885"/>
                    <a:pt x="5671" y="8948"/>
                  </a:cubicBezTo>
                  <a:cubicBezTo>
                    <a:pt x="5742" y="9019"/>
                    <a:pt x="5813" y="9055"/>
                    <a:pt x="5897" y="9055"/>
                  </a:cubicBezTo>
                  <a:cubicBezTo>
                    <a:pt x="5925" y="9055"/>
                    <a:pt x="5955" y="9051"/>
                    <a:pt x="5986" y="9043"/>
                  </a:cubicBezTo>
                  <a:lnTo>
                    <a:pt x="7908" y="8602"/>
                  </a:lnTo>
                  <a:cubicBezTo>
                    <a:pt x="8002" y="8602"/>
                    <a:pt x="8034" y="8570"/>
                    <a:pt x="8065" y="8507"/>
                  </a:cubicBezTo>
                  <a:lnTo>
                    <a:pt x="8349" y="8255"/>
                  </a:lnTo>
                  <a:lnTo>
                    <a:pt x="8349" y="10807"/>
                  </a:lnTo>
                  <a:lnTo>
                    <a:pt x="8380" y="10807"/>
                  </a:lnTo>
                  <a:cubicBezTo>
                    <a:pt x="8380" y="10996"/>
                    <a:pt x="8223" y="11154"/>
                    <a:pt x="8034" y="11154"/>
                  </a:cubicBezTo>
                  <a:cubicBezTo>
                    <a:pt x="7845" y="11154"/>
                    <a:pt x="7687" y="10996"/>
                    <a:pt x="7687" y="10807"/>
                  </a:cubicBezTo>
                  <a:lnTo>
                    <a:pt x="7687" y="10083"/>
                  </a:lnTo>
                  <a:cubicBezTo>
                    <a:pt x="7687" y="9893"/>
                    <a:pt x="7530" y="9736"/>
                    <a:pt x="7309" y="9736"/>
                  </a:cubicBezTo>
                  <a:lnTo>
                    <a:pt x="1386" y="9736"/>
                  </a:lnTo>
                  <a:lnTo>
                    <a:pt x="1386" y="663"/>
                  </a:lnTo>
                  <a:close/>
                  <a:moveTo>
                    <a:pt x="1071" y="1"/>
                  </a:moveTo>
                  <a:cubicBezTo>
                    <a:pt x="882" y="1"/>
                    <a:pt x="693" y="158"/>
                    <a:pt x="693" y="379"/>
                  </a:cubicBezTo>
                  <a:lnTo>
                    <a:pt x="693" y="9736"/>
                  </a:lnTo>
                  <a:lnTo>
                    <a:pt x="347" y="9736"/>
                  </a:lnTo>
                  <a:cubicBezTo>
                    <a:pt x="158" y="9736"/>
                    <a:pt x="0" y="9893"/>
                    <a:pt x="0" y="10083"/>
                  </a:cubicBezTo>
                  <a:lnTo>
                    <a:pt x="0" y="10807"/>
                  </a:lnTo>
                  <a:cubicBezTo>
                    <a:pt x="0" y="11406"/>
                    <a:pt x="473" y="11815"/>
                    <a:pt x="1008" y="11815"/>
                  </a:cubicBezTo>
                  <a:lnTo>
                    <a:pt x="8002" y="11815"/>
                  </a:lnTo>
                  <a:cubicBezTo>
                    <a:pt x="8569" y="11815"/>
                    <a:pt x="9011" y="11343"/>
                    <a:pt x="9011" y="10807"/>
                  </a:cubicBezTo>
                  <a:lnTo>
                    <a:pt x="9011" y="7562"/>
                  </a:lnTo>
                  <a:lnTo>
                    <a:pt x="11499" y="5105"/>
                  </a:lnTo>
                  <a:cubicBezTo>
                    <a:pt x="11940" y="4664"/>
                    <a:pt x="11940" y="4034"/>
                    <a:pt x="11531" y="3593"/>
                  </a:cubicBezTo>
                  <a:lnTo>
                    <a:pt x="11058" y="3120"/>
                  </a:lnTo>
                  <a:cubicBezTo>
                    <a:pt x="10869" y="2931"/>
                    <a:pt x="10609" y="2836"/>
                    <a:pt x="10346" y="2836"/>
                  </a:cubicBezTo>
                  <a:cubicBezTo>
                    <a:pt x="10082" y="2836"/>
                    <a:pt x="9814" y="2931"/>
                    <a:pt x="9609" y="3120"/>
                  </a:cubicBezTo>
                  <a:lnTo>
                    <a:pt x="9105" y="3624"/>
                  </a:lnTo>
                  <a:lnTo>
                    <a:pt x="9105" y="2490"/>
                  </a:lnTo>
                  <a:cubicBezTo>
                    <a:pt x="9105" y="2427"/>
                    <a:pt x="9074" y="2332"/>
                    <a:pt x="8979" y="2269"/>
                  </a:cubicBezTo>
                  <a:lnTo>
                    <a:pt x="6900" y="127"/>
                  </a:lnTo>
                  <a:cubicBezTo>
                    <a:pt x="6805" y="64"/>
                    <a:pt x="6742" y="1"/>
                    <a:pt x="6648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1" name="Google Shape;14590;p131"/>
          <p:cNvGrpSpPr/>
          <p:nvPr/>
        </p:nvGrpSpPr>
        <p:grpSpPr>
          <a:xfrm>
            <a:off x="17403093" y="10319837"/>
            <a:ext cx="1563882" cy="1493997"/>
            <a:chOff x="685475" y="2318350"/>
            <a:chExt cx="297750" cy="296200"/>
          </a:xfrm>
          <a:solidFill>
            <a:schemeClr val="bg1"/>
          </a:solidFill>
        </p:grpSpPr>
        <p:sp>
          <p:nvSpPr>
            <p:cNvPr id="32" name="Google Shape;14591;p131"/>
            <p:cNvSpPr/>
            <p:nvPr/>
          </p:nvSpPr>
          <p:spPr>
            <a:xfrm>
              <a:off x="685475" y="2371925"/>
              <a:ext cx="142600" cy="241975"/>
            </a:xfrm>
            <a:custGeom>
              <a:avLst/>
              <a:gdLst/>
              <a:ahLst/>
              <a:cxnLst/>
              <a:rect l="l" t="t" r="r" b="b"/>
              <a:pathLst>
                <a:path w="5704" h="9679" extrusionOk="0">
                  <a:moveTo>
                    <a:pt x="2080" y="662"/>
                  </a:moveTo>
                  <a:cubicBezTo>
                    <a:pt x="2458" y="662"/>
                    <a:pt x="2773" y="977"/>
                    <a:pt x="2773" y="1387"/>
                  </a:cubicBezTo>
                  <a:cubicBezTo>
                    <a:pt x="2773" y="1765"/>
                    <a:pt x="2458" y="2080"/>
                    <a:pt x="2080" y="2080"/>
                  </a:cubicBezTo>
                  <a:cubicBezTo>
                    <a:pt x="1671" y="2080"/>
                    <a:pt x="1356" y="1765"/>
                    <a:pt x="1356" y="1387"/>
                  </a:cubicBezTo>
                  <a:cubicBezTo>
                    <a:pt x="1356" y="977"/>
                    <a:pt x="1734" y="662"/>
                    <a:pt x="2080" y="662"/>
                  </a:cubicBezTo>
                  <a:close/>
                  <a:moveTo>
                    <a:pt x="2962" y="6900"/>
                  </a:moveTo>
                  <a:lnTo>
                    <a:pt x="3120" y="7593"/>
                  </a:lnTo>
                  <a:lnTo>
                    <a:pt x="1135" y="7593"/>
                  </a:lnTo>
                  <a:lnTo>
                    <a:pt x="1293" y="6900"/>
                  </a:lnTo>
                  <a:close/>
                  <a:moveTo>
                    <a:pt x="1742" y="2767"/>
                  </a:moveTo>
                  <a:cubicBezTo>
                    <a:pt x="1866" y="2767"/>
                    <a:pt x="1991" y="2831"/>
                    <a:pt x="2049" y="2962"/>
                  </a:cubicBezTo>
                  <a:lnTo>
                    <a:pt x="2553" y="3938"/>
                  </a:lnTo>
                  <a:cubicBezTo>
                    <a:pt x="2584" y="4064"/>
                    <a:pt x="2742" y="4127"/>
                    <a:pt x="2868" y="4127"/>
                  </a:cubicBezTo>
                  <a:lnTo>
                    <a:pt x="3813" y="4127"/>
                  </a:lnTo>
                  <a:cubicBezTo>
                    <a:pt x="4002" y="4127"/>
                    <a:pt x="4159" y="4285"/>
                    <a:pt x="4159" y="4474"/>
                  </a:cubicBezTo>
                  <a:cubicBezTo>
                    <a:pt x="4159" y="4695"/>
                    <a:pt x="4002" y="4852"/>
                    <a:pt x="3813" y="4852"/>
                  </a:cubicBezTo>
                  <a:lnTo>
                    <a:pt x="2427" y="4852"/>
                  </a:lnTo>
                  <a:cubicBezTo>
                    <a:pt x="2301" y="4852"/>
                    <a:pt x="2175" y="4758"/>
                    <a:pt x="2112" y="4631"/>
                  </a:cubicBezTo>
                  <a:cubicBezTo>
                    <a:pt x="2042" y="4515"/>
                    <a:pt x="1919" y="4450"/>
                    <a:pt x="1784" y="4450"/>
                  </a:cubicBezTo>
                  <a:cubicBezTo>
                    <a:pt x="1737" y="4450"/>
                    <a:pt x="1688" y="4458"/>
                    <a:pt x="1639" y="4474"/>
                  </a:cubicBezTo>
                  <a:cubicBezTo>
                    <a:pt x="1482" y="4568"/>
                    <a:pt x="1387" y="4758"/>
                    <a:pt x="1482" y="4947"/>
                  </a:cubicBezTo>
                  <a:cubicBezTo>
                    <a:pt x="1671" y="5325"/>
                    <a:pt x="2017" y="5545"/>
                    <a:pt x="2427" y="5545"/>
                  </a:cubicBezTo>
                  <a:lnTo>
                    <a:pt x="3813" y="5545"/>
                  </a:lnTo>
                  <a:cubicBezTo>
                    <a:pt x="3970" y="5545"/>
                    <a:pt x="4128" y="5671"/>
                    <a:pt x="4159" y="5829"/>
                  </a:cubicBezTo>
                  <a:lnTo>
                    <a:pt x="4853" y="8570"/>
                  </a:lnTo>
                  <a:cubicBezTo>
                    <a:pt x="4916" y="8790"/>
                    <a:pt x="4790" y="8979"/>
                    <a:pt x="4632" y="9011"/>
                  </a:cubicBezTo>
                  <a:cubicBezTo>
                    <a:pt x="4608" y="9015"/>
                    <a:pt x="4584" y="9017"/>
                    <a:pt x="4560" y="9017"/>
                  </a:cubicBezTo>
                  <a:cubicBezTo>
                    <a:pt x="4403" y="9017"/>
                    <a:pt x="4273" y="8927"/>
                    <a:pt x="4191" y="8790"/>
                  </a:cubicBezTo>
                  <a:lnTo>
                    <a:pt x="3655" y="6522"/>
                  </a:lnTo>
                  <a:cubicBezTo>
                    <a:pt x="3592" y="6364"/>
                    <a:pt x="3498" y="6270"/>
                    <a:pt x="3277" y="6270"/>
                  </a:cubicBezTo>
                  <a:lnTo>
                    <a:pt x="1040" y="6270"/>
                  </a:lnTo>
                  <a:cubicBezTo>
                    <a:pt x="914" y="6270"/>
                    <a:pt x="851" y="6207"/>
                    <a:pt x="757" y="6144"/>
                  </a:cubicBezTo>
                  <a:cubicBezTo>
                    <a:pt x="694" y="5986"/>
                    <a:pt x="694" y="5892"/>
                    <a:pt x="694" y="5797"/>
                  </a:cubicBezTo>
                  <a:lnTo>
                    <a:pt x="1419" y="3025"/>
                  </a:lnTo>
                  <a:cubicBezTo>
                    <a:pt x="1453" y="2855"/>
                    <a:pt x="1597" y="2767"/>
                    <a:pt x="1742" y="2767"/>
                  </a:cubicBezTo>
                  <a:close/>
                  <a:moveTo>
                    <a:pt x="2143" y="0"/>
                  </a:moveTo>
                  <a:cubicBezTo>
                    <a:pt x="1419" y="0"/>
                    <a:pt x="788" y="630"/>
                    <a:pt x="788" y="1387"/>
                  </a:cubicBezTo>
                  <a:cubicBezTo>
                    <a:pt x="788" y="1733"/>
                    <a:pt x="946" y="2080"/>
                    <a:pt x="1135" y="2332"/>
                  </a:cubicBezTo>
                  <a:cubicBezTo>
                    <a:pt x="977" y="2426"/>
                    <a:pt x="851" y="2647"/>
                    <a:pt x="788" y="2867"/>
                  </a:cubicBezTo>
                  <a:lnTo>
                    <a:pt x="64" y="5640"/>
                  </a:lnTo>
                  <a:cubicBezTo>
                    <a:pt x="1" y="5955"/>
                    <a:pt x="64" y="6270"/>
                    <a:pt x="253" y="6522"/>
                  </a:cubicBezTo>
                  <a:cubicBezTo>
                    <a:pt x="347" y="6648"/>
                    <a:pt x="473" y="6774"/>
                    <a:pt x="631" y="6805"/>
                  </a:cubicBezTo>
                  <a:lnTo>
                    <a:pt x="32" y="9263"/>
                  </a:lnTo>
                  <a:cubicBezTo>
                    <a:pt x="1" y="9452"/>
                    <a:pt x="95" y="9609"/>
                    <a:pt x="253" y="9672"/>
                  </a:cubicBezTo>
                  <a:cubicBezTo>
                    <a:pt x="281" y="9676"/>
                    <a:pt x="309" y="9678"/>
                    <a:pt x="335" y="9678"/>
                  </a:cubicBezTo>
                  <a:cubicBezTo>
                    <a:pt x="513" y="9678"/>
                    <a:pt x="639" y="9589"/>
                    <a:pt x="694" y="9452"/>
                  </a:cubicBezTo>
                  <a:lnTo>
                    <a:pt x="977" y="8318"/>
                  </a:lnTo>
                  <a:lnTo>
                    <a:pt x="3372" y="8318"/>
                  </a:lnTo>
                  <a:lnTo>
                    <a:pt x="3529" y="8885"/>
                  </a:lnTo>
                  <a:cubicBezTo>
                    <a:pt x="3661" y="9359"/>
                    <a:pt x="4079" y="9679"/>
                    <a:pt x="4526" y="9679"/>
                  </a:cubicBezTo>
                  <a:cubicBezTo>
                    <a:pt x="4613" y="9679"/>
                    <a:pt x="4702" y="9667"/>
                    <a:pt x="4790" y="9641"/>
                  </a:cubicBezTo>
                  <a:cubicBezTo>
                    <a:pt x="5357" y="9483"/>
                    <a:pt x="5703" y="8916"/>
                    <a:pt x="5546" y="8381"/>
                  </a:cubicBezTo>
                  <a:lnTo>
                    <a:pt x="4821" y="5640"/>
                  </a:lnTo>
                  <a:cubicBezTo>
                    <a:pt x="4790" y="5482"/>
                    <a:pt x="4727" y="5325"/>
                    <a:pt x="4601" y="5199"/>
                  </a:cubicBezTo>
                  <a:cubicBezTo>
                    <a:pt x="4758" y="5010"/>
                    <a:pt x="4884" y="4758"/>
                    <a:pt x="4884" y="4474"/>
                  </a:cubicBezTo>
                  <a:cubicBezTo>
                    <a:pt x="4884" y="3907"/>
                    <a:pt x="4412" y="3466"/>
                    <a:pt x="3844" y="3466"/>
                  </a:cubicBezTo>
                  <a:lnTo>
                    <a:pt x="3088" y="3466"/>
                  </a:lnTo>
                  <a:lnTo>
                    <a:pt x="2710" y="2647"/>
                  </a:lnTo>
                  <a:cubicBezTo>
                    <a:pt x="3183" y="2395"/>
                    <a:pt x="3529" y="1922"/>
                    <a:pt x="3529" y="1387"/>
                  </a:cubicBezTo>
                  <a:cubicBezTo>
                    <a:pt x="3529" y="630"/>
                    <a:pt x="2899" y="0"/>
                    <a:pt x="214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14592;p131"/>
            <p:cNvSpPr/>
            <p:nvPr/>
          </p:nvSpPr>
          <p:spPr>
            <a:xfrm>
              <a:off x="839850" y="2371925"/>
              <a:ext cx="143375" cy="242625"/>
            </a:xfrm>
            <a:custGeom>
              <a:avLst/>
              <a:gdLst/>
              <a:ahLst/>
              <a:cxnLst/>
              <a:rect l="l" t="t" r="r" b="b"/>
              <a:pathLst>
                <a:path w="5735" h="9705" extrusionOk="0">
                  <a:moveTo>
                    <a:pt x="3624" y="662"/>
                  </a:moveTo>
                  <a:cubicBezTo>
                    <a:pt x="4002" y="662"/>
                    <a:pt x="4317" y="977"/>
                    <a:pt x="4317" y="1355"/>
                  </a:cubicBezTo>
                  <a:cubicBezTo>
                    <a:pt x="4317" y="1765"/>
                    <a:pt x="4002" y="2080"/>
                    <a:pt x="3624" y="2080"/>
                  </a:cubicBezTo>
                  <a:cubicBezTo>
                    <a:pt x="3214" y="2080"/>
                    <a:pt x="2899" y="1765"/>
                    <a:pt x="2899" y="1355"/>
                  </a:cubicBezTo>
                  <a:cubicBezTo>
                    <a:pt x="2899" y="977"/>
                    <a:pt x="3214" y="662"/>
                    <a:pt x="3624" y="662"/>
                  </a:cubicBezTo>
                  <a:close/>
                  <a:moveTo>
                    <a:pt x="4317" y="6900"/>
                  </a:moveTo>
                  <a:lnTo>
                    <a:pt x="4474" y="7593"/>
                  </a:lnTo>
                  <a:lnTo>
                    <a:pt x="2490" y="7593"/>
                  </a:lnTo>
                  <a:lnTo>
                    <a:pt x="2647" y="6900"/>
                  </a:lnTo>
                  <a:close/>
                  <a:moveTo>
                    <a:pt x="3962" y="2731"/>
                  </a:moveTo>
                  <a:cubicBezTo>
                    <a:pt x="4108" y="2731"/>
                    <a:pt x="4250" y="2818"/>
                    <a:pt x="4285" y="2993"/>
                  </a:cubicBezTo>
                  <a:lnTo>
                    <a:pt x="4979" y="5734"/>
                  </a:lnTo>
                  <a:cubicBezTo>
                    <a:pt x="5010" y="6018"/>
                    <a:pt x="4853" y="6207"/>
                    <a:pt x="4632" y="6207"/>
                  </a:cubicBezTo>
                  <a:lnTo>
                    <a:pt x="2395" y="6207"/>
                  </a:lnTo>
                  <a:cubicBezTo>
                    <a:pt x="2238" y="6207"/>
                    <a:pt x="2080" y="6333"/>
                    <a:pt x="2049" y="6490"/>
                  </a:cubicBezTo>
                  <a:lnTo>
                    <a:pt x="1482" y="8727"/>
                  </a:lnTo>
                  <a:cubicBezTo>
                    <a:pt x="1456" y="8883"/>
                    <a:pt x="1323" y="8996"/>
                    <a:pt x="1154" y="8996"/>
                  </a:cubicBezTo>
                  <a:cubicBezTo>
                    <a:pt x="1118" y="8996"/>
                    <a:pt x="1080" y="8990"/>
                    <a:pt x="1040" y="8979"/>
                  </a:cubicBezTo>
                  <a:cubicBezTo>
                    <a:pt x="851" y="8916"/>
                    <a:pt x="725" y="8727"/>
                    <a:pt x="820" y="8538"/>
                  </a:cubicBezTo>
                  <a:lnTo>
                    <a:pt x="1513" y="5766"/>
                  </a:lnTo>
                  <a:cubicBezTo>
                    <a:pt x="1576" y="5608"/>
                    <a:pt x="1671" y="5514"/>
                    <a:pt x="1891" y="5514"/>
                  </a:cubicBezTo>
                  <a:lnTo>
                    <a:pt x="3246" y="5514"/>
                  </a:lnTo>
                  <a:cubicBezTo>
                    <a:pt x="3655" y="5514"/>
                    <a:pt x="4002" y="5262"/>
                    <a:pt x="4222" y="4915"/>
                  </a:cubicBezTo>
                  <a:cubicBezTo>
                    <a:pt x="4285" y="4758"/>
                    <a:pt x="4222" y="4537"/>
                    <a:pt x="4033" y="4442"/>
                  </a:cubicBezTo>
                  <a:cubicBezTo>
                    <a:pt x="3993" y="4426"/>
                    <a:pt x="3948" y="4418"/>
                    <a:pt x="3902" y="4418"/>
                  </a:cubicBezTo>
                  <a:cubicBezTo>
                    <a:pt x="3770" y="4418"/>
                    <a:pt x="3631" y="4483"/>
                    <a:pt x="3561" y="4600"/>
                  </a:cubicBezTo>
                  <a:cubicBezTo>
                    <a:pt x="3529" y="4726"/>
                    <a:pt x="3372" y="4789"/>
                    <a:pt x="3246" y="4789"/>
                  </a:cubicBezTo>
                  <a:lnTo>
                    <a:pt x="1891" y="4789"/>
                  </a:lnTo>
                  <a:cubicBezTo>
                    <a:pt x="1671" y="4789"/>
                    <a:pt x="1513" y="4631"/>
                    <a:pt x="1513" y="4442"/>
                  </a:cubicBezTo>
                  <a:cubicBezTo>
                    <a:pt x="1513" y="4253"/>
                    <a:pt x="1671" y="4096"/>
                    <a:pt x="1891" y="4096"/>
                  </a:cubicBezTo>
                  <a:lnTo>
                    <a:pt x="2836" y="4096"/>
                  </a:lnTo>
                  <a:cubicBezTo>
                    <a:pt x="2931" y="4096"/>
                    <a:pt x="3057" y="4001"/>
                    <a:pt x="3151" y="3907"/>
                  </a:cubicBezTo>
                  <a:cubicBezTo>
                    <a:pt x="3151" y="3844"/>
                    <a:pt x="3655" y="2899"/>
                    <a:pt x="3655" y="2899"/>
                  </a:cubicBezTo>
                  <a:cubicBezTo>
                    <a:pt x="3725" y="2787"/>
                    <a:pt x="3845" y="2731"/>
                    <a:pt x="3962" y="2731"/>
                  </a:cubicBezTo>
                  <a:close/>
                  <a:moveTo>
                    <a:pt x="3529" y="0"/>
                  </a:moveTo>
                  <a:cubicBezTo>
                    <a:pt x="2805" y="0"/>
                    <a:pt x="2175" y="630"/>
                    <a:pt x="2175" y="1355"/>
                  </a:cubicBezTo>
                  <a:cubicBezTo>
                    <a:pt x="2175" y="1922"/>
                    <a:pt x="2490" y="2395"/>
                    <a:pt x="2994" y="2615"/>
                  </a:cubicBezTo>
                  <a:lnTo>
                    <a:pt x="2584" y="3466"/>
                  </a:lnTo>
                  <a:lnTo>
                    <a:pt x="1860" y="3466"/>
                  </a:lnTo>
                  <a:cubicBezTo>
                    <a:pt x="1261" y="3466"/>
                    <a:pt x="820" y="3938"/>
                    <a:pt x="820" y="4474"/>
                  </a:cubicBezTo>
                  <a:cubicBezTo>
                    <a:pt x="820" y="4758"/>
                    <a:pt x="946" y="4978"/>
                    <a:pt x="1103" y="5199"/>
                  </a:cubicBezTo>
                  <a:cubicBezTo>
                    <a:pt x="977" y="5325"/>
                    <a:pt x="914" y="5451"/>
                    <a:pt x="851" y="5608"/>
                  </a:cubicBezTo>
                  <a:lnTo>
                    <a:pt x="158" y="8381"/>
                  </a:lnTo>
                  <a:cubicBezTo>
                    <a:pt x="1" y="8916"/>
                    <a:pt x="347" y="9483"/>
                    <a:pt x="914" y="9641"/>
                  </a:cubicBezTo>
                  <a:cubicBezTo>
                    <a:pt x="1002" y="9667"/>
                    <a:pt x="1091" y="9679"/>
                    <a:pt x="1178" y="9679"/>
                  </a:cubicBezTo>
                  <a:cubicBezTo>
                    <a:pt x="1624" y="9679"/>
                    <a:pt x="2038" y="9359"/>
                    <a:pt x="2143" y="8885"/>
                  </a:cubicBezTo>
                  <a:lnTo>
                    <a:pt x="2332" y="8286"/>
                  </a:lnTo>
                  <a:lnTo>
                    <a:pt x="4695" y="8286"/>
                  </a:lnTo>
                  <a:lnTo>
                    <a:pt x="4947" y="9452"/>
                  </a:lnTo>
                  <a:cubicBezTo>
                    <a:pt x="4995" y="9597"/>
                    <a:pt x="5118" y="9704"/>
                    <a:pt x="5257" y="9704"/>
                  </a:cubicBezTo>
                  <a:cubicBezTo>
                    <a:pt x="5300" y="9704"/>
                    <a:pt x="5344" y="9694"/>
                    <a:pt x="5388" y="9672"/>
                  </a:cubicBezTo>
                  <a:cubicBezTo>
                    <a:pt x="5577" y="9641"/>
                    <a:pt x="5703" y="9452"/>
                    <a:pt x="5609" y="9231"/>
                  </a:cubicBezTo>
                  <a:lnTo>
                    <a:pt x="5042" y="6805"/>
                  </a:lnTo>
                  <a:cubicBezTo>
                    <a:pt x="5514" y="6616"/>
                    <a:pt x="5735" y="6144"/>
                    <a:pt x="5640" y="5640"/>
                  </a:cubicBezTo>
                  <a:lnTo>
                    <a:pt x="4916" y="2867"/>
                  </a:lnTo>
                  <a:cubicBezTo>
                    <a:pt x="4884" y="2647"/>
                    <a:pt x="4758" y="2489"/>
                    <a:pt x="4569" y="2332"/>
                  </a:cubicBezTo>
                  <a:cubicBezTo>
                    <a:pt x="4790" y="2080"/>
                    <a:pt x="4916" y="1733"/>
                    <a:pt x="4916" y="1355"/>
                  </a:cubicBezTo>
                  <a:cubicBezTo>
                    <a:pt x="4916" y="630"/>
                    <a:pt x="4285" y="0"/>
                    <a:pt x="352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14593;p131"/>
            <p:cNvSpPr/>
            <p:nvPr/>
          </p:nvSpPr>
          <p:spPr>
            <a:xfrm>
              <a:off x="772900" y="2318350"/>
              <a:ext cx="122125" cy="105075"/>
            </a:xfrm>
            <a:custGeom>
              <a:avLst/>
              <a:gdLst/>
              <a:ahLst/>
              <a:cxnLst/>
              <a:rect l="l" t="t" r="r" b="b"/>
              <a:pathLst>
                <a:path w="4885" h="4203" extrusionOk="0">
                  <a:moveTo>
                    <a:pt x="3844" y="631"/>
                  </a:moveTo>
                  <a:cubicBezTo>
                    <a:pt x="4034" y="631"/>
                    <a:pt x="4223" y="789"/>
                    <a:pt x="4223" y="978"/>
                  </a:cubicBezTo>
                  <a:lnTo>
                    <a:pt x="4223" y="1734"/>
                  </a:lnTo>
                  <a:cubicBezTo>
                    <a:pt x="4223" y="1923"/>
                    <a:pt x="4034" y="2112"/>
                    <a:pt x="3844" y="2112"/>
                  </a:cubicBezTo>
                  <a:cubicBezTo>
                    <a:pt x="3655" y="2143"/>
                    <a:pt x="3498" y="2301"/>
                    <a:pt x="3498" y="2458"/>
                  </a:cubicBezTo>
                  <a:lnTo>
                    <a:pt x="3498" y="2994"/>
                  </a:lnTo>
                  <a:lnTo>
                    <a:pt x="2679" y="2206"/>
                  </a:lnTo>
                  <a:cubicBezTo>
                    <a:pt x="2584" y="2143"/>
                    <a:pt x="2521" y="2112"/>
                    <a:pt x="2427" y="2112"/>
                  </a:cubicBezTo>
                  <a:lnTo>
                    <a:pt x="1009" y="2112"/>
                  </a:lnTo>
                  <a:cubicBezTo>
                    <a:pt x="820" y="2112"/>
                    <a:pt x="662" y="1923"/>
                    <a:pt x="662" y="1734"/>
                  </a:cubicBezTo>
                  <a:lnTo>
                    <a:pt x="662" y="978"/>
                  </a:lnTo>
                  <a:cubicBezTo>
                    <a:pt x="662" y="789"/>
                    <a:pt x="820" y="631"/>
                    <a:pt x="1009" y="631"/>
                  </a:cubicBezTo>
                  <a:close/>
                  <a:moveTo>
                    <a:pt x="1009" y="1"/>
                  </a:moveTo>
                  <a:cubicBezTo>
                    <a:pt x="442" y="1"/>
                    <a:pt x="1" y="474"/>
                    <a:pt x="1" y="1041"/>
                  </a:cubicBezTo>
                  <a:lnTo>
                    <a:pt x="1" y="1765"/>
                  </a:lnTo>
                  <a:cubicBezTo>
                    <a:pt x="1" y="2364"/>
                    <a:pt x="473" y="2805"/>
                    <a:pt x="1009" y="2805"/>
                  </a:cubicBezTo>
                  <a:lnTo>
                    <a:pt x="2269" y="2805"/>
                  </a:lnTo>
                  <a:lnTo>
                    <a:pt x="3592" y="4097"/>
                  </a:lnTo>
                  <a:cubicBezTo>
                    <a:pt x="3663" y="4167"/>
                    <a:pt x="3770" y="4203"/>
                    <a:pt x="3872" y="4203"/>
                  </a:cubicBezTo>
                  <a:cubicBezTo>
                    <a:pt x="3906" y="4203"/>
                    <a:pt x="3939" y="4199"/>
                    <a:pt x="3970" y="4191"/>
                  </a:cubicBezTo>
                  <a:cubicBezTo>
                    <a:pt x="4097" y="4160"/>
                    <a:pt x="4160" y="4002"/>
                    <a:pt x="4160" y="3876"/>
                  </a:cubicBezTo>
                  <a:lnTo>
                    <a:pt x="4160" y="2773"/>
                  </a:lnTo>
                  <a:cubicBezTo>
                    <a:pt x="4569" y="2616"/>
                    <a:pt x="4884" y="2238"/>
                    <a:pt x="4884" y="1765"/>
                  </a:cubicBezTo>
                  <a:lnTo>
                    <a:pt x="4884" y="1041"/>
                  </a:lnTo>
                  <a:cubicBezTo>
                    <a:pt x="4884" y="442"/>
                    <a:pt x="4412" y="1"/>
                    <a:pt x="384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5" name="Google Shape;14825;p132"/>
          <p:cNvGrpSpPr/>
          <p:nvPr/>
        </p:nvGrpSpPr>
        <p:grpSpPr>
          <a:xfrm>
            <a:off x="5792261" y="8028297"/>
            <a:ext cx="1089181" cy="1336215"/>
            <a:chOff x="-35101800" y="2631050"/>
            <a:chExt cx="222925" cy="291450"/>
          </a:xfrm>
          <a:solidFill>
            <a:schemeClr val="bg1"/>
          </a:solidFill>
        </p:grpSpPr>
        <p:sp>
          <p:nvSpPr>
            <p:cNvPr id="36" name="Google Shape;14826;p132"/>
            <p:cNvSpPr/>
            <p:nvPr/>
          </p:nvSpPr>
          <p:spPr>
            <a:xfrm>
              <a:off x="-34999400" y="2699575"/>
              <a:ext cx="18150" cy="18125"/>
            </a:xfrm>
            <a:custGeom>
              <a:avLst/>
              <a:gdLst/>
              <a:ahLst/>
              <a:cxnLst/>
              <a:rect l="l" t="t" r="r" b="b"/>
              <a:pathLst>
                <a:path w="726" h="725" extrusionOk="0">
                  <a:moveTo>
                    <a:pt x="347" y="0"/>
                  </a:moveTo>
                  <a:cubicBezTo>
                    <a:pt x="158" y="0"/>
                    <a:pt x="1" y="158"/>
                    <a:pt x="1" y="347"/>
                  </a:cubicBezTo>
                  <a:cubicBezTo>
                    <a:pt x="1" y="567"/>
                    <a:pt x="158" y="725"/>
                    <a:pt x="347" y="725"/>
                  </a:cubicBezTo>
                  <a:cubicBezTo>
                    <a:pt x="568" y="725"/>
                    <a:pt x="725" y="567"/>
                    <a:pt x="725" y="347"/>
                  </a:cubicBezTo>
                  <a:cubicBezTo>
                    <a:pt x="725" y="158"/>
                    <a:pt x="568" y="0"/>
                    <a:pt x="34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4827;p132"/>
            <p:cNvSpPr/>
            <p:nvPr/>
          </p:nvSpPr>
          <p:spPr>
            <a:xfrm>
              <a:off x="-34999400" y="2732650"/>
              <a:ext cx="18150" cy="52800"/>
            </a:xfrm>
            <a:custGeom>
              <a:avLst/>
              <a:gdLst/>
              <a:ahLst/>
              <a:cxnLst/>
              <a:rect l="l" t="t" r="r" b="b"/>
              <a:pathLst>
                <a:path w="726" h="2112" extrusionOk="0">
                  <a:moveTo>
                    <a:pt x="347" y="0"/>
                  </a:moveTo>
                  <a:cubicBezTo>
                    <a:pt x="158" y="0"/>
                    <a:pt x="1" y="190"/>
                    <a:pt x="1" y="379"/>
                  </a:cubicBezTo>
                  <a:lnTo>
                    <a:pt x="1" y="1765"/>
                  </a:lnTo>
                  <a:cubicBezTo>
                    <a:pt x="1" y="1985"/>
                    <a:pt x="158" y="2111"/>
                    <a:pt x="347" y="2111"/>
                  </a:cubicBezTo>
                  <a:cubicBezTo>
                    <a:pt x="568" y="2111"/>
                    <a:pt x="725" y="1954"/>
                    <a:pt x="725" y="1765"/>
                  </a:cubicBezTo>
                  <a:lnTo>
                    <a:pt x="725" y="379"/>
                  </a:lnTo>
                  <a:cubicBezTo>
                    <a:pt x="725" y="190"/>
                    <a:pt x="568" y="0"/>
                    <a:pt x="34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4828;p132"/>
            <p:cNvSpPr/>
            <p:nvPr/>
          </p:nvSpPr>
          <p:spPr>
            <a:xfrm>
              <a:off x="-35067125" y="2665700"/>
              <a:ext cx="153600" cy="154400"/>
            </a:xfrm>
            <a:custGeom>
              <a:avLst/>
              <a:gdLst/>
              <a:ahLst/>
              <a:cxnLst/>
              <a:rect l="l" t="t" r="r" b="b"/>
              <a:pathLst>
                <a:path w="6144" h="6176" extrusionOk="0">
                  <a:moveTo>
                    <a:pt x="3056" y="694"/>
                  </a:moveTo>
                  <a:cubicBezTo>
                    <a:pt x="4411" y="694"/>
                    <a:pt x="5482" y="1765"/>
                    <a:pt x="5482" y="3088"/>
                  </a:cubicBezTo>
                  <a:cubicBezTo>
                    <a:pt x="5482" y="4443"/>
                    <a:pt x="4411" y="5482"/>
                    <a:pt x="3056" y="5482"/>
                  </a:cubicBezTo>
                  <a:cubicBezTo>
                    <a:pt x="1733" y="5482"/>
                    <a:pt x="662" y="4443"/>
                    <a:pt x="662" y="3088"/>
                  </a:cubicBezTo>
                  <a:cubicBezTo>
                    <a:pt x="662" y="1796"/>
                    <a:pt x="1764" y="694"/>
                    <a:pt x="3056" y="694"/>
                  </a:cubicBezTo>
                  <a:close/>
                  <a:moveTo>
                    <a:pt x="3056" y="1"/>
                  </a:moveTo>
                  <a:cubicBezTo>
                    <a:pt x="1386" y="1"/>
                    <a:pt x="0" y="1387"/>
                    <a:pt x="0" y="3088"/>
                  </a:cubicBezTo>
                  <a:cubicBezTo>
                    <a:pt x="0" y="4789"/>
                    <a:pt x="1386" y="6176"/>
                    <a:pt x="3056" y="6176"/>
                  </a:cubicBezTo>
                  <a:cubicBezTo>
                    <a:pt x="4757" y="6176"/>
                    <a:pt x="6144" y="4789"/>
                    <a:pt x="6144" y="3088"/>
                  </a:cubicBezTo>
                  <a:cubicBezTo>
                    <a:pt x="6144" y="1387"/>
                    <a:pt x="4757" y="1"/>
                    <a:pt x="305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4829;p132"/>
            <p:cNvSpPr/>
            <p:nvPr/>
          </p:nvSpPr>
          <p:spPr>
            <a:xfrm>
              <a:off x="-35101800" y="2631050"/>
              <a:ext cx="222925" cy="291450"/>
            </a:xfrm>
            <a:custGeom>
              <a:avLst/>
              <a:gdLst/>
              <a:ahLst/>
              <a:cxnLst/>
              <a:rect l="l" t="t" r="r" b="b"/>
              <a:pathLst>
                <a:path w="8917" h="11658" extrusionOk="0">
                  <a:moveTo>
                    <a:pt x="4443" y="693"/>
                  </a:moveTo>
                  <a:cubicBezTo>
                    <a:pt x="6554" y="693"/>
                    <a:pt x="8192" y="2395"/>
                    <a:pt x="8192" y="4474"/>
                  </a:cubicBezTo>
                  <a:cubicBezTo>
                    <a:pt x="8192" y="5293"/>
                    <a:pt x="7940" y="6081"/>
                    <a:pt x="7436" y="6711"/>
                  </a:cubicBezTo>
                  <a:lnTo>
                    <a:pt x="4443" y="10775"/>
                  </a:lnTo>
                  <a:lnTo>
                    <a:pt x="1450" y="6711"/>
                  </a:lnTo>
                  <a:cubicBezTo>
                    <a:pt x="1009" y="6049"/>
                    <a:pt x="726" y="5293"/>
                    <a:pt x="726" y="4474"/>
                  </a:cubicBezTo>
                  <a:cubicBezTo>
                    <a:pt x="726" y="2395"/>
                    <a:pt x="2364" y="693"/>
                    <a:pt x="4443" y="693"/>
                  </a:cubicBezTo>
                  <a:close/>
                  <a:moveTo>
                    <a:pt x="4443" y="0"/>
                  </a:moveTo>
                  <a:cubicBezTo>
                    <a:pt x="2017" y="0"/>
                    <a:pt x="1" y="1985"/>
                    <a:pt x="1" y="4443"/>
                  </a:cubicBezTo>
                  <a:cubicBezTo>
                    <a:pt x="1" y="5419"/>
                    <a:pt x="316" y="6333"/>
                    <a:pt x="883" y="7120"/>
                  </a:cubicBezTo>
                  <a:lnTo>
                    <a:pt x="4191" y="11531"/>
                  </a:lnTo>
                  <a:cubicBezTo>
                    <a:pt x="4254" y="11594"/>
                    <a:pt x="4349" y="11657"/>
                    <a:pt x="4443" y="11657"/>
                  </a:cubicBezTo>
                  <a:cubicBezTo>
                    <a:pt x="4569" y="11657"/>
                    <a:pt x="4664" y="11594"/>
                    <a:pt x="4727" y="11531"/>
                  </a:cubicBezTo>
                  <a:lnTo>
                    <a:pt x="8003" y="7120"/>
                  </a:lnTo>
                  <a:cubicBezTo>
                    <a:pt x="8602" y="6333"/>
                    <a:pt x="8917" y="5419"/>
                    <a:pt x="8917" y="4443"/>
                  </a:cubicBezTo>
                  <a:cubicBezTo>
                    <a:pt x="8917" y="1985"/>
                    <a:pt x="6901" y="0"/>
                    <a:pt x="444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40" name="Imagen 39">
            <a:extLst>
              <a:ext uri="{FF2B5EF4-FFF2-40B4-BE49-F238E27FC236}">
                <a16:creationId xmlns:a16="http://schemas.microsoft.com/office/drawing/2014/main" id="{6C3737B1-7E7B-644A-9AFD-35C25921D81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6903" t="31581" r="61131" b="29851"/>
          <a:stretch/>
        </p:blipFill>
        <p:spPr>
          <a:xfrm rot="5400000" flipH="1" flipV="1">
            <a:off x="258703" y="9378942"/>
            <a:ext cx="4078355" cy="45957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408686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21_BasicWhite">
  <a:themeElements>
    <a:clrScheme name="21_BasicWhite">
      <a:dk1>
        <a:srgbClr val="5E5E5E"/>
      </a:dk1>
      <a:lt1>
        <a:srgbClr val="FFFFFF"/>
      </a:lt1>
      <a:dk2>
        <a:srgbClr val="A7A7A7"/>
      </a:dk2>
      <a:lt2>
        <a:srgbClr val="535353"/>
      </a:lt2>
      <a:accent1>
        <a:srgbClr val="00A2FF"/>
      </a:accent1>
      <a:accent2>
        <a:srgbClr val="16E7CF"/>
      </a:accent2>
      <a:accent3>
        <a:srgbClr val="61D836"/>
      </a:accent3>
      <a:accent4>
        <a:srgbClr val="FFD932"/>
      </a:accent4>
      <a:accent5>
        <a:srgbClr val="FF644E"/>
      </a:accent5>
      <a:accent6>
        <a:srgbClr val="FF42A1"/>
      </a:accent6>
      <a:hlink>
        <a:srgbClr val="0000FF"/>
      </a:hlink>
      <a:folHlink>
        <a:srgbClr val="FF00FF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21_BasicWhite">
  <a:themeElements>
    <a:clrScheme name="21_BasicWhit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00A2FF"/>
      </a:accent1>
      <a:accent2>
        <a:srgbClr val="16E7CF"/>
      </a:accent2>
      <a:accent3>
        <a:srgbClr val="61D836"/>
      </a:accent3>
      <a:accent4>
        <a:srgbClr val="FFD932"/>
      </a:accent4>
      <a:accent5>
        <a:srgbClr val="FF644E"/>
      </a:accent5>
      <a:accent6>
        <a:srgbClr val="FF42A1"/>
      </a:accent6>
      <a:hlink>
        <a:srgbClr val="0000FF"/>
      </a:hlink>
      <a:folHlink>
        <a:srgbClr val="FF00FF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549</TotalTime>
  <Words>1536</Words>
  <Application>Microsoft Office PowerPoint</Application>
  <PresentationFormat>Personalizado</PresentationFormat>
  <Paragraphs>206</Paragraphs>
  <Slides>34</Slides>
  <Notes>8</Notes>
  <HiddenSlides>0</HiddenSlides>
  <MMClips>0</MMClips>
  <ScaleCrop>false</ScaleCrop>
  <HeadingPairs>
    <vt:vector size="6" baseType="variant">
      <vt:variant>
        <vt:lpstr>Fuentes usadas</vt:lpstr>
      </vt:variant>
      <vt:variant>
        <vt:i4>7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34</vt:i4>
      </vt:variant>
    </vt:vector>
  </HeadingPairs>
  <TitlesOfParts>
    <vt:vector size="42" baseType="lpstr">
      <vt:lpstr>Arial</vt:lpstr>
      <vt:lpstr>Helvetica Neue</vt:lpstr>
      <vt:lpstr>Times New Roman</vt:lpstr>
      <vt:lpstr>Didact Gothic</vt:lpstr>
      <vt:lpstr>Calibri</vt:lpstr>
      <vt:lpstr>Tahoma</vt:lpstr>
      <vt:lpstr>Sylfaen</vt:lpstr>
      <vt:lpstr>21_BasicWhite</vt:lpstr>
      <vt:lpstr>Presentación de PowerPoint</vt:lpstr>
      <vt:lpstr>Presentación de PowerPoint</vt:lpstr>
      <vt:lpstr>Sector Salud: </vt:lpstr>
      <vt:lpstr>CCSS PUNTOS DE PARTIDA  75 años de una ruta hacia la Cobertura Universal del Seguro de Salud  </vt:lpstr>
      <vt:lpstr>104  Áreas de Salud </vt:lpstr>
      <vt:lpstr>Presentación de PowerPoint</vt:lpstr>
      <vt:lpstr>Presentación de PowerPoint</vt:lpstr>
      <vt:lpstr>Presentación de PowerPoint</vt:lpstr>
      <vt:lpstr>Presentación de PowerPoint</vt:lpstr>
      <vt:lpstr>         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Programa Visita Domiciliar por el Asistente Técnico de Atención Primaria</vt:lpstr>
      <vt:lpstr>Presentación de PowerPoint</vt:lpstr>
      <vt:lpstr>Presentación de PowerPoint</vt:lpstr>
      <vt:lpstr>Presentación de PowerPoint</vt:lpstr>
      <vt:lpstr>Registro Único de Beneficiarios del Estado (SINIRUBE)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La sostenibilidad y complejidad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Luis Fernando Solís</dc:creator>
  <cp:lastModifiedBy>Usuario</cp:lastModifiedBy>
  <cp:revision>49</cp:revision>
  <dcterms:modified xsi:type="dcterms:W3CDTF">2021-10-25T01:56:04Z</dcterms:modified>
</cp:coreProperties>
</file>