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118" r:id="rId2"/>
    <p:sldId id="2300" r:id="rId3"/>
    <p:sldId id="2188" r:id="rId4"/>
    <p:sldId id="2076137877" r:id="rId5"/>
    <p:sldId id="2076137869" r:id="rId6"/>
    <p:sldId id="2296" r:id="rId7"/>
    <p:sldId id="260" r:id="rId8"/>
    <p:sldId id="2076137880" r:id="rId9"/>
    <p:sldId id="2076137881" r:id="rId10"/>
    <p:sldId id="2076137882" r:id="rId11"/>
    <p:sldId id="2076137883" r:id="rId12"/>
    <p:sldId id="2220" r:id="rId13"/>
    <p:sldId id="2221" r:id="rId14"/>
    <p:sldId id="2222" r:id="rId15"/>
    <p:sldId id="2223" r:id="rId16"/>
    <p:sldId id="2224" r:id="rId17"/>
    <p:sldId id="1706" r:id="rId18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NE, Catherine" initials="KC" lastIdx="2" clrIdx="0">
    <p:extLst>
      <p:ext uri="{19B8F6BF-5375-455C-9EA6-DF929625EA0E}">
        <p15:presenceInfo xmlns:p15="http://schemas.microsoft.com/office/powerpoint/2012/main" userId="S::ckane@who.int::1e167ce3-6615-4de3-a0e5-14b0c2ef4c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2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803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10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5075D0-47AC-4A98-A813-44E0E84282D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DA754E-492A-43CB-BBE5-ACD134CAEA6F}">
      <dgm:prSet/>
      <dgm:spPr/>
      <dgm:t>
        <a:bodyPr/>
        <a:lstStyle/>
        <a:p>
          <a:pPr>
            <a:lnSpc>
              <a:spcPct val="100000"/>
            </a:lnSpc>
          </a:pPr>
          <a:r>
            <a:rPr lang="es-PE" b="1"/>
            <a:t>Competencias niveles de gobierno</a:t>
          </a:r>
          <a:endParaRPr lang="en-US"/>
        </a:p>
      </dgm:t>
    </dgm:pt>
    <dgm:pt modelId="{E7E4710B-B04F-432F-BC48-9366E35189F3}" type="parTrans" cxnId="{7D27AB69-6379-4F60-A560-451423FF9E99}">
      <dgm:prSet/>
      <dgm:spPr/>
      <dgm:t>
        <a:bodyPr/>
        <a:lstStyle/>
        <a:p>
          <a:endParaRPr lang="en-US"/>
        </a:p>
      </dgm:t>
    </dgm:pt>
    <dgm:pt modelId="{DD16A323-87D0-4B41-8C7C-B46AB0FA53D6}" type="sibTrans" cxnId="{7D27AB69-6379-4F60-A560-451423FF9E99}">
      <dgm:prSet/>
      <dgm:spPr/>
      <dgm:t>
        <a:bodyPr/>
        <a:lstStyle/>
        <a:p>
          <a:endParaRPr lang="en-US"/>
        </a:p>
      </dgm:t>
    </dgm:pt>
    <dgm:pt modelId="{04D0F9A2-F6A4-417F-99E3-A113C9715257}">
      <dgm:prSet/>
      <dgm:spPr/>
      <dgm:t>
        <a:bodyPr/>
        <a:lstStyle/>
        <a:p>
          <a:pPr>
            <a:lnSpc>
              <a:spcPct val="100000"/>
            </a:lnSpc>
          </a:pPr>
          <a:r>
            <a:rPr lang="es-PE" b="1"/>
            <a:t>Compromiso político</a:t>
          </a:r>
          <a:endParaRPr lang="en-US"/>
        </a:p>
      </dgm:t>
    </dgm:pt>
    <dgm:pt modelId="{22A7AAE9-F407-4EFC-ACB3-8BEE5D31AFF9}" type="parTrans" cxnId="{07E47C3C-67F9-4D00-B437-07AFF467377E}">
      <dgm:prSet/>
      <dgm:spPr/>
      <dgm:t>
        <a:bodyPr/>
        <a:lstStyle/>
        <a:p>
          <a:endParaRPr lang="en-US"/>
        </a:p>
      </dgm:t>
    </dgm:pt>
    <dgm:pt modelId="{DE5F711B-25E7-4F75-9CBA-9A3D0D8796AD}" type="sibTrans" cxnId="{07E47C3C-67F9-4D00-B437-07AFF467377E}">
      <dgm:prSet/>
      <dgm:spPr/>
      <dgm:t>
        <a:bodyPr/>
        <a:lstStyle/>
        <a:p>
          <a:endParaRPr lang="en-US"/>
        </a:p>
      </dgm:t>
    </dgm:pt>
    <dgm:pt modelId="{3489C7D7-74A8-4438-A1A3-227F9674656C}">
      <dgm:prSet/>
      <dgm:spPr/>
      <dgm:t>
        <a:bodyPr/>
        <a:lstStyle/>
        <a:p>
          <a:pPr>
            <a:lnSpc>
              <a:spcPct val="100000"/>
            </a:lnSpc>
          </a:pPr>
          <a:r>
            <a:rPr lang="es-PE" b="1"/>
            <a:t>Financiamiento sostenible</a:t>
          </a:r>
          <a:endParaRPr lang="en-US"/>
        </a:p>
      </dgm:t>
    </dgm:pt>
    <dgm:pt modelId="{505FE9FE-1052-4727-B0CD-A31E326858F6}" type="parTrans" cxnId="{E58140FC-5C3B-4DBF-86B6-A789801CC54A}">
      <dgm:prSet/>
      <dgm:spPr/>
      <dgm:t>
        <a:bodyPr/>
        <a:lstStyle/>
        <a:p>
          <a:endParaRPr lang="en-US"/>
        </a:p>
      </dgm:t>
    </dgm:pt>
    <dgm:pt modelId="{55417275-D8AA-4D20-972B-F11D127FBBEF}" type="sibTrans" cxnId="{E58140FC-5C3B-4DBF-86B6-A789801CC54A}">
      <dgm:prSet/>
      <dgm:spPr/>
      <dgm:t>
        <a:bodyPr/>
        <a:lstStyle/>
        <a:p>
          <a:endParaRPr lang="en-US"/>
        </a:p>
      </dgm:t>
    </dgm:pt>
    <dgm:pt modelId="{3FA72910-2733-4BE4-95C0-0E0064E9B2EA}">
      <dgm:prSet/>
      <dgm:spPr/>
      <dgm:t>
        <a:bodyPr/>
        <a:lstStyle/>
        <a:p>
          <a:pPr>
            <a:lnSpc>
              <a:spcPct val="100000"/>
            </a:lnSpc>
          </a:pPr>
          <a:r>
            <a:rPr lang="es-PE" b="1"/>
            <a:t>Infraestructuras</a:t>
          </a:r>
          <a:endParaRPr lang="en-US"/>
        </a:p>
      </dgm:t>
    </dgm:pt>
    <dgm:pt modelId="{0C01F602-AE73-4E21-8A4A-B774875BB0EE}" type="parTrans" cxnId="{865AAE33-7C1D-476E-9BF1-CE4C17B4533E}">
      <dgm:prSet/>
      <dgm:spPr/>
      <dgm:t>
        <a:bodyPr/>
        <a:lstStyle/>
        <a:p>
          <a:endParaRPr lang="en-US"/>
        </a:p>
      </dgm:t>
    </dgm:pt>
    <dgm:pt modelId="{DA9B6AB0-FA8D-4684-A1E6-CF77263176A1}" type="sibTrans" cxnId="{865AAE33-7C1D-476E-9BF1-CE4C17B4533E}">
      <dgm:prSet/>
      <dgm:spPr/>
      <dgm:t>
        <a:bodyPr/>
        <a:lstStyle/>
        <a:p>
          <a:endParaRPr lang="en-US"/>
        </a:p>
      </dgm:t>
    </dgm:pt>
    <dgm:pt modelId="{6B4879E4-7E11-4D03-B145-C9F6A9D9E21C}">
      <dgm:prSet/>
      <dgm:spPr/>
      <dgm:t>
        <a:bodyPr/>
        <a:lstStyle/>
        <a:p>
          <a:pPr>
            <a:lnSpc>
              <a:spcPct val="100000"/>
            </a:lnSpc>
          </a:pPr>
          <a:r>
            <a:rPr lang="es-PE" b="1"/>
            <a:t>Recursos humanos</a:t>
          </a:r>
          <a:endParaRPr lang="en-US"/>
        </a:p>
      </dgm:t>
    </dgm:pt>
    <dgm:pt modelId="{F7A96279-F625-422F-8EE6-1294AF3FA722}" type="parTrans" cxnId="{3D87806D-A25C-4F39-8BD1-A7E8F14D488F}">
      <dgm:prSet/>
      <dgm:spPr/>
      <dgm:t>
        <a:bodyPr/>
        <a:lstStyle/>
        <a:p>
          <a:endParaRPr lang="en-US"/>
        </a:p>
      </dgm:t>
    </dgm:pt>
    <dgm:pt modelId="{BFDA00BD-C66E-4FC0-B8ED-A0C9FAEB9A92}" type="sibTrans" cxnId="{3D87806D-A25C-4F39-8BD1-A7E8F14D488F}">
      <dgm:prSet/>
      <dgm:spPr/>
      <dgm:t>
        <a:bodyPr/>
        <a:lstStyle/>
        <a:p>
          <a:endParaRPr lang="en-US"/>
        </a:p>
      </dgm:t>
    </dgm:pt>
    <dgm:pt modelId="{7DC96C19-D9F7-4688-8B97-DD472EE72726}" type="pres">
      <dgm:prSet presAssocID="{6D5075D0-47AC-4A98-A813-44E0E84282D6}" presName="root" presStyleCnt="0">
        <dgm:presLayoutVars>
          <dgm:dir/>
          <dgm:resizeHandles val="exact"/>
        </dgm:presLayoutVars>
      </dgm:prSet>
      <dgm:spPr/>
    </dgm:pt>
    <dgm:pt modelId="{2CF4A68F-C32F-44A6-AF38-8D82D295686F}" type="pres">
      <dgm:prSet presAssocID="{1DDA754E-492A-43CB-BBE5-ACD134CAEA6F}" presName="compNode" presStyleCnt="0"/>
      <dgm:spPr/>
    </dgm:pt>
    <dgm:pt modelId="{3F4E104A-EE65-42E1-9CEF-BD8B32BA2595}" type="pres">
      <dgm:prSet presAssocID="{1DDA754E-492A-43CB-BBE5-ACD134CAEA6F}" presName="bgRect" presStyleLbl="bgShp" presStyleIdx="0" presStyleCnt="5"/>
      <dgm:spPr/>
    </dgm:pt>
    <dgm:pt modelId="{4784E1C3-DEAD-4A3E-BE0B-EF86FA31F1D3}" type="pres">
      <dgm:prSet presAssocID="{1DDA754E-492A-43CB-BBE5-ACD134CAEA6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97EE76EA-36D5-4710-9CAF-C8E40B88EAEA}" type="pres">
      <dgm:prSet presAssocID="{1DDA754E-492A-43CB-BBE5-ACD134CAEA6F}" presName="spaceRect" presStyleCnt="0"/>
      <dgm:spPr/>
    </dgm:pt>
    <dgm:pt modelId="{F2C83662-4089-49D0-8A90-75C2783A0EF9}" type="pres">
      <dgm:prSet presAssocID="{1DDA754E-492A-43CB-BBE5-ACD134CAEA6F}" presName="parTx" presStyleLbl="revTx" presStyleIdx="0" presStyleCnt="5">
        <dgm:presLayoutVars>
          <dgm:chMax val="0"/>
          <dgm:chPref val="0"/>
        </dgm:presLayoutVars>
      </dgm:prSet>
      <dgm:spPr/>
    </dgm:pt>
    <dgm:pt modelId="{8CF51EFC-F39B-447D-8BBB-8C801259B492}" type="pres">
      <dgm:prSet presAssocID="{DD16A323-87D0-4B41-8C7C-B46AB0FA53D6}" presName="sibTrans" presStyleCnt="0"/>
      <dgm:spPr/>
    </dgm:pt>
    <dgm:pt modelId="{09377912-18D2-45DC-9249-CA56B16C6AA8}" type="pres">
      <dgm:prSet presAssocID="{04D0F9A2-F6A4-417F-99E3-A113C9715257}" presName="compNode" presStyleCnt="0"/>
      <dgm:spPr/>
    </dgm:pt>
    <dgm:pt modelId="{4D03BA82-6EEB-4ECB-80BD-28E3A709D9A3}" type="pres">
      <dgm:prSet presAssocID="{04D0F9A2-F6A4-417F-99E3-A113C9715257}" presName="bgRect" presStyleLbl="bgShp" presStyleIdx="1" presStyleCnt="5"/>
      <dgm:spPr/>
    </dgm:pt>
    <dgm:pt modelId="{8F4A358A-6186-40D9-8D59-E352E7DE2AD3}" type="pres">
      <dgm:prSet presAssocID="{04D0F9A2-F6A4-417F-99E3-A113C971525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D253C281-B102-47E7-A7F4-075BAEE39267}" type="pres">
      <dgm:prSet presAssocID="{04D0F9A2-F6A4-417F-99E3-A113C9715257}" presName="spaceRect" presStyleCnt="0"/>
      <dgm:spPr/>
    </dgm:pt>
    <dgm:pt modelId="{55F9C0E3-023D-4810-B60F-B550F7F61164}" type="pres">
      <dgm:prSet presAssocID="{04D0F9A2-F6A4-417F-99E3-A113C9715257}" presName="parTx" presStyleLbl="revTx" presStyleIdx="1" presStyleCnt="5">
        <dgm:presLayoutVars>
          <dgm:chMax val="0"/>
          <dgm:chPref val="0"/>
        </dgm:presLayoutVars>
      </dgm:prSet>
      <dgm:spPr/>
    </dgm:pt>
    <dgm:pt modelId="{8576FC8E-5590-4AB7-990F-842BB2447DE3}" type="pres">
      <dgm:prSet presAssocID="{DE5F711B-25E7-4F75-9CBA-9A3D0D8796AD}" presName="sibTrans" presStyleCnt="0"/>
      <dgm:spPr/>
    </dgm:pt>
    <dgm:pt modelId="{43FB81D3-F542-49DA-851A-451AA91CC254}" type="pres">
      <dgm:prSet presAssocID="{3489C7D7-74A8-4438-A1A3-227F9674656C}" presName="compNode" presStyleCnt="0"/>
      <dgm:spPr/>
    </dgm:pt>
    <dgm:pt modelId="{D45F78EC-8D6D-4AA0-8215-3CF459098434}" type="pres">
      <dgm:prSet presAssocID="{3489C7D7-74A8-4438-A1A3-227F9674656C}" presName="bgRect" presStyleLbl="bgShp" presStyleIdx="2" presStyleCnt="5"/>
      <dgm:spPr/>
    </dgm:pt>
    <dgm:pt modelId="{8B8DEB9F-187E-4239-A583-2E06FD42D713}" type="pres">
      <dgm:prSet presAssocID="{3489C7D7-74A8-4438-A1A3-227F9674656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7E38D1D-088F-46FE-9639-93EC50E74E80}" type="pres">
      <dgm:prSet presAssocID="{3489C7D7-74A8-4438-A1A3-227F9674656C}" presName="spaceRect" presStyleCnt="0"/>
      <dgm:spPr/>
    </dgm:pt>
    <dgm:pt modelId="{5E118DF0-1BCA-4B86-A3A0-1E3DB3C5B48E}" type="pres">
      <dgm:prSet presAssocID="{3489C7D7-74A8-4438-A1A3-227F9674656C}" presName="parTx" presStyleLbl="revTx" presStyleIdx="2" presStyleCnt="5">
        <dgm:presLayoutVars>
          <dgm:chMax val="0"/>
          <dgm:chPref val="0"/>
        </dgm:presLayoutVars>
      </dgm:prSet>
      <dgm:spPr/>
    </dgm:pt>
    <dgm:pt modelId="{7069850E-2619-48D4-BFF9-FB13EEA40045}" type="pres">
      <dgm:prSet presAssocID="{55417275-D8AA-4D20-972B-F11D127FBBEF}" presName="sibTrans" presStyleCnt="0"/>
      <dgm:spPr/>
    </dgm:pt>
    <dgm:pt modelId="{A2AA916E-96E5-45DA-BE3B-A49B72DDB0F2}" type="pres">
      <dgm:prSet presAssocID="{3FA72910-2733-4BE4-95C0-0E0064E9B2EA}" presName="compNode" presStyleCnt="0"/>
      <dgm:spPr/>
    </dgm:pt>
    <dgm:pt modelId="{08FDF941-0FAA-46C9-806E-792928C90C6E}" type="pres">
      <dgm:prSet presAssocID="{3FA72910-2733-4BE4-95C0-0E0064E9B2EA}" presName="bgRect" presStyleLbl="bgShp" presStyleIdx="3" presStyleCnt="5"/>
      <dgm:spPr/>
    </dgm:pt>
    <dgm:pt modelId="{4A117E37-3433-439E-8FE5-F4F631C25DD7}" type="pres">
      <dgm:prSet presAssocID="{3FA72910-2733-4BE4-95C0-0E0064E9B2E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E0ADF0E5-2D94-42FA-B112-5744B821F4D0}" type="pres">
      <dgm:prSet presAssocID="{3FA72910-2733-4BE4-95C0-0E0064E9B2EA}" presName="spaceRect" presStyleCnt="0"/>
      <dgm:spPr/>
    </dgm:pt>
    <dgm:pt modelId="{05793074-88DD-4E70-9DCB-0954B2999252}" type="pres">
      <dgm:prSet presAssocID="{3FA72910-2733-4BE4-95C0-0E0064E9B2EA}" presName="parTx" presStyleLbl="revTx" presStyleIdx="3" presStyleCnt="5">
        <dgm:presLayoutVars>
          <dgm:chMax val="0"/>
          <dgm:chPref val="0"/>
        </dgm:presLayoutVars>
      </dgm:prSet>
      <dgm:spPr/>
    </dgm:pt>
    <dgm:pt modelId="{F2C8AB79-2813-4F93-9E7B-6825A1BD2AA9}" type="pres">
      <dgm:prSet presAssocID="{DA9B6AB0-FA8D-4684-A1E6-CF77263176A1}" presName="sibTrans" presStyleCnt="0"/>
      <dgm:spPr/>
    </dgm:pt>
    <dgm:pt modelId="{6F48B13C-9FD8-4F56-85BA-2B122446312C}" type="pres">
      <dgm:prSet presAssocID="{6B4879E4-7E11-4D03-B145-C9F6A9D9E21C}" presName="compNode" presStyleCnt="0"/>
      <dgm:spPr/>
    </dgm:pt>
    <dgm:pt modelId="{C4929580-20F6-4DCC-A599-BE70DD8A2A35}" type="pres">
      <dgm:prSet presAssocID="{6B4879E4-7E11-4D03-B145-C9F6A9D9E21C}" presName="bgRect" presStyleLbl="bgShp" presStyleIdx="4" presStyleCnt="5"/>
      <dgm:spPr/>
    </dgm:pt>
    <dgm:pt modelId="{2DEE0225-615C-446C-909B-875D1DD765EC}" type="pres">
      <dgm:prSet presAssocID="{6B4879E4-7E11-4D03-B145-C9F6A9D9E21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C84BC9C-156C-4105-BD2F-624C8A6B6078}" type="pres">
      <dgm:prSet presAssocID="{6B4879E4-7E11-4D03-B145-C9F6A9D9E21C}" presName="spaceRect" presStyleCnt="0"/>
      <dgm:spPr/>
    </dgm:pt>
    <dgm:pt modelId="{F4250C72-C402-428B-9A6E-232CF8416580}" type="pres">
      <dgm:prSet presAssocID="{6B4879E4-7E11-4D03-B145-C9F6A9D9E21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41DB31F-B192-4D21-B5BF-F31364B7F816}" type="presOf" srcId="{6B4879E4-7E11-4D03-B145-C9F6A9D9E21C}" destId="{F4250C72-C402-428B-9A6E-232CF8416580}" srcOrd="0" destOrd="0" presId="urn:microsoft.com/office/officeart/2018/2/layout/IconVerticalSolidList"/>
    <dgm:cxn modelId="{F1E9E32D-4B06-4145-99CC-A6B4FF13987E}" type="presOf" srcId="{6D5075D0-47AC-4A98-A813-44E0E84282D6}" destId="{7DC96C19-D9F7-4688-8B97-DD472EE72726}" srcOrd="0" destOrd="0" presId="urn:microsoft.com/office/officeart/2018/2/layout/IconVerticalSolidList"/>
    <dgm:cxn modelId="{D24E782F-58A8-4067-94ED-D28A8E774687}" type="presOf" srcId="{04D0F9A2-F6A4-417F-99E3-A113C9715257}" destId="{55F9C0E3-023D-4810-B60F-B550F7F61164}" srcOrd="0" destOrd="0" presId="urn:microsoft.com/office/officeart/2018/2/layout/IconVerticalSolidList"/>
    <dgm:cxn modelId="{865AAE33-7C1D-476E-9BF1-CE4C17B4533E}" srcId="{6D5075D0-47AC-4A98-A813-44E0E84282D6}" destId="{3FA72910-2733-4BE4-95C0-0E0064E9B2EA}" srcOrd="3" destOrd="0" parTransId="{0C01F602-AE73-4E21-8A4A-B774875BB0EE}" sibTransId="{DA9B6AB0-FA8D-4684-A1E6-CF77263176A1}"/>
    <dgm:cxn modelId="{07E47C3C-67F9-4D00-B437-07AFF467377E}" srcId="{6D5075D0-47AC-4A98-A813-44E0E84282D6}" destId="{04D0F9A2-F6A4-417F-99E3-A113C9715257}" srcOrd="1" destOrd="0" parTransId="{22A7AAE9-F407-4EFC-ACB3-8BEE5D31AFF9}" sibTransId="{DE5F711B-25E7-4F75-9CBA-9A3D0D8796AD}"/>
    <dgm:cxn modelId="{7D27AB69-6379-4F60-A560-451423FF9E99}" srcId="{6D5075D0-47AC-4A98-A813-44E0E84282D6}" destId="{1DDA754E-492A-43CB-BBE5-ACD134CAEA6F}" srcOrd="0" destOrd="0" parTransId="{E7E4710B-B04F-432F-BC48-9366E35189F3}" sibTransId="{DD16A323-87D0-4B41-8C7C-B46AB0FA53D6}"/>
    <dgm:cxn modelId="{60B0FC6C-9841-4162-A2B3-DDA8DAF695D7}" type="presOf" srcId="{3FA72910-2733-4BE4-95C0-0E0064E9B2EA}" destId="{05793074-88DD-4E70-9DCB-0954B2999252}" srcOrd="0" destOrd="0" presId="urn:microsoft.com/office/officeart/2018/2/layout/IconVerticalSolidList"/>
    <dgm:cxn modelId="{3D87806D-A25C-4F39-8BD1-A7E8F14D488F}" srcId="{6D5075D0-47AC-4A98-A813-44E0E84282D6}" destId="{6B4879E4-7E11-4D03-B145-C9F6A9D9E21C}" srcOrd="4" destOrd="0" parTransId="{F7A96279-F625-422F-8EE6-1294AF3FA722}" sibTransId="{BFDA00BD-C66E-4FC0-B8ED-A0C9FAEB9A92}"/>
    <dgm:cxn modelId="{F155BFCB-651E-4CA8-A55D-E9C44CA0F546}" type="presOf" srcId="{1DDA754E-492A-43CB-BBE5-ACD134CAEA6F}" destId="{F2C83662-4089-49D0-8A90-75C2783A0EF9}" srcOrd="0" destOrd="0" presId="urn:microsoft.com/office/officeart/2018/2/layout/IconVerticalSolidList"/>
    <dgm:cxn modelId="{710121CF-B1AA-45D8-B881-2F68F194DA69}" type="presOf" srcId="{3489C7D7-74A8-4438-A1A3-227F9674656C}" destId="{5E118DF0-1BCA-4B86-A3A0-1E3DB3C5B48E}" srcOrd="0" destOrd="0" presId="urn:microsoft.com/office/officeart/2018/2/layout/IconVerticalSolidList"/>
    <dgm:cxn modelId="{E58140FC-5C3B-4DBF-86B6-A789801CC54A}" srcId="{6D5075D0-47AC-4A98-A813-44E0E84282D6}" destId="{3489C7D7-74A8-4438-A1A3-227F9674656C}" srcOrd="2" destOrd="0" parTransId="{505FE9FE-1052-4727-B0CD-A31E326858F6}" sibTransId="{55417275-D8AA-4D20-972B-F11D127FBBEF}"/>
    <dgm:cxn modelId="{D8FAFB1F-9CDA-4115-B2F5-F2F189093234}" type="presParOf" srcId="{7DC96C19-D9F7-4688-8B97-DD472EE72726}" destId="{2CF4A68F-C32F-44A6-AF38-8D82D295686F}" srcOrd="0" destOrd="0" presId="urn:microsoft.com/office/officeart/2018/2/layout/IconVerticalSolidList"/>
    <dgm:cxn modelId="{0AB93F31-D955-40EF-9858-0A6A4486F9E0}" type="presParOf" srcId="{2CF4A68F-C32F-44A6-AF38-8D82D295686F}" destId="{3F4E104A-EE65-42E1-9CEF-BD8B32BA2595}" srcOrd="0" destOrd="0" presId="urn:microsoft.com/office/officeart/2018/2/layout/IconVerticalSolidList"/>
    <dgm:cxn modelId="{DF70040F-DB74-4C1D-B9B7-2E36C2C1E3CE}" type="presParOf" srcId="{2CF4A68F-C32F-44A6-AF38-8D82D295686F}" destId="{4784E1C3-DEAD-4A3E-BE0B-EF86FA31F1D3}" srcOrd="1" destOrd="0" presId="urn:microsoft.com/office/officeart/2018/2/layout/IconVerticalSolidList"/>
    <dgm:cxn modelId="{15D7DDA4-0179-4818-8828-04B4759F9919}" type="presParOf" srcId="{2CF4A68F-C32F-44A6-AF38-8D82D295686F}" destId="{97EE76EA-36D5-4710-9CAF-C8E40B88EAEA}" srcOrd="2" destOrd="0" presId="urn:microsoft.com/office/officeart/2018/2/layout/IconVerticalSolidList"/>
    <dgm:cxn modelId="{DA8C7A68-D270-4C0E-9B63-E72D1A13B4F1}" type="presParOf" srcId="{2CF4A68F-C32F-44A6-AF38-8D82D295686F}" destId="{F2C83662-4089-49D0-8A90-75C2783A0EF9}" srcOrd="3" destOrd="0" presId="urn:microsoft.com/office/officeart/2018/2/layout/IconVerticalSolidList"/>
    <dgm:cxn modelId="{80EFAF4F-3DA2-4CA6-A283-99AFE53D3A73}" type="presParOf" srcId="{7DC96C19-D9F7-4688-8B97-DD472EE72726}" destId="{8CF51EFC-F39B-447D-8BBB-8C801259B492}" srcOrd="1" destOrd="0" presId="urn:microsoft.com/office/officeart/2018/2/layout/IconVerticalSolidList"/>
    <dgm:cxn modelId="{58B07AB8-951C-4049-BBFA-86D792CC3ED3}" type="presParOf" srcId="{7DC96C19-D9F7-4688-8B97-DD472EE72726}" destId="{09377912-18D2-45DC-9249-CA56B16C6AA8}" srcOrd="2" destOrd="0" presId="urn:microsoft.com/office/officeart/2018/2/layout/IconVerticalSolidList"/>
    <dgm:cxn modelId="{9787B795-0FBB-42FD-BAAC-C010D8D3A607}" type="presParOf" srcId="{09377912-18D2-45DC-9249-CA56B16C6AA8}" destId="{4D03BA82-6EEB-4ECB-80BD-28E3A709D9A3}" srcOrd="0" destOrd="0" presId="urn:microsoft.com/office/officeart/2018/2/layout/IconVerticalSolidList"/>
    <dgm:cxn modelId="{532BB7C2-3BC1-42B3-9A99-A18464DE5ECE}" type="presParOf" srcId="{09377912-18D2-45DC-9249-CA56B16C6AA8}" destId="{8F4A358A-6186-40D9-8D59-E352E7DE2AD3}" srcOrd="1" destOrd="0" presId="urn:microsoft.com/office/officeart/2018/2/layout/IconVerticalSolidList"/>
    <dgm:cxn modelId="{B2BE3D54-9E98-42AA-8DE1-54778477F021}" type="presParOf" srcId="{09377912-18D2-45DC-9249-CA56B16C6AA8}" destId="{D253C281-B102-47E7-A7F4-075BAEE39267}" srcOrd="2" destOrd="0" presId="urn:microsoft.com/office/officeart/2018/2/layout/IconVerticalSolidList"/>
    <dgm:cxn modelId="{668E4A6B-3D78-4662-9F9E-2CA415AACB1F}" type="presParOf" srcId="{09377912-18D2-45DC-9249-CA56B16C6AA8}" destId="{55F9C0E3-023D-4810-B60F-B550F7F61164}" srcOrd="3" destOrd="0" presId="urn:microsoft.com/office/officeart/2018/2/layout/IconVerticalSolidList"/>
    <dgm:cxn modelId="{8DAB10A5-2C88-41B2-B38F-A6BD9C25934F}" type="presParOf" srcId="{7DC96C19-D9F7-4688-8B97-DD472EE72726}" destId="{8576FC8E-5590-4AB7-990F-842BB2447DE3}" srcOrd="3" destOrd="0" presId="urn:microsoft.com/office/officeart/2018/2/layout/IconVerticalSolidList"/>
    <dgm:cxn modelId="{5981E722-3C7D-4301-AE63-4143F5290CC3}" type="presParOf" srcId="{7DC96C19-D9F7-4688-8B97-DD472EE72726}" destId="{43FB81D3-F542-49DA-851A-451AA91CC254}" srcOrd="4" destOrd="0" presId="urn:microsoft.com/office/officeart/2018/2/layout/IconVerticalSolidList"/>
    <dgm:cxn modelId="{8C373085-5D02-417B-9C34-A6409F2EC702}" type="presParOf" srcId="{43FB81D3-F542-49DA-851A-451AA91CC254}" destId="{D45F78EC-8D6D-4AA0-8215-3CF459098434}" srcOrd="0" destOrd="0" presId="urn:microsoft.com/office/officeart/2018/2/layout/IconVerticalSolidList"/>
    <dgm:cxn modelId="{4D4EDFDD-41B7-487C-B2BA-5CEA1FC5A991}" type="presParOf" srcId="{43FB81D3-F542-49DA-851A-451AA91CC254}" destId="{8B8DEB9F-187E-4239-A583-2E06FD42D713}" srcOrd="1" destOrd="0" presId="urn:microsoft.com/office/officeart/2018/2/layout/IconVerticalSolidList"/>
    <dgm:cxn modelId="{9AD3D93D-A6BE-41C9-8FE5-231DD51F4286}" type="presParOf" srcId="{43FB81D3-F542-49DA-851A-451AA91CC254}" destId="{D7E38D1D-088F-46FE-9639-93EC50E74E80}" srcOrd="2" destOrd="0" presId="urn:microsoft.com/office/officeart/2018/2/layout/IconVerticalSolidList"/>
    <dgm:cxn modelId="{632F0883-D87D-4A80-BBB5-8953F93FC437}" type="presParOf" srcId="{43FB81D3-F542-49DA-851A-451AA91CC254}" destId="{5E118DF0-1BCA-4B86-A3A0-1E3DB3C5B48E}" srcOrd="3" destOrd="0" presId="urn:microsoft.com/office/officeart/2018/2/layout/IconVerticalSolidList"/>
    <dgm:cxn modelId="{7DEB1183-5FCB-4512-B6D5-1D6E9F03DB3F}" type="presParOf" srcId="{7DC96C19-D9F7-4688-8B97-DD472EE72726}" destId="{7069850E-2619-48D4-BFF9-FB13EEA40045}" srcOrd="5" destOrd="0" presId="urn:microsoft.com/office/officeart/2018/2/layout/IconVerticalSolidList"/>
    <dgm:cxn modelId="{1E5A84B2-CD50-40D2-BFC0-DA98B6942A8C}" type="presParOf" srcId="{7DC96C19-D9F7-4688-8B97-DD472EE72726}" destId="{A2AA916E-96E5-45DA-BE3B-A49B72DDB0F2}" srcOrd="6" destOrd="0" presId="urn:microsoft.com/office/officeart/2018/2/layout/IconVerticalSolidList"/>
    <dgm:cxn modelId="{1BC64F99-379E-4D67-A696-BCA345D96227}" type="presParOf" srcId="{A2AA916E-96E5-45DA-BE3B-A49B72DDB0F2}" destId="{08FDF941-0FAA-46C9-806E-792928C90C6E}" srcOrd="0" destOrd="0" presId="urn:microsoft.com/office/officeart/2018/2/layout/IconVerticalSolidList"/>
    <dgm:cxn modelId="{9B63A677-F7D8-48E9-83EE-2E35A412EB62}" type="presParOf" srcId="{A2AA916E-96E5-45DA-BE3B-A49B72DDB0F2}" destId="{4A117E37-3433-439E-8FE5-F4F631C25DD7}" srcOrd="1" destOrd="0" presId="urn:microsoft.com/office/officeart/2018/2/layout/IconVerticalSolidList"/>
    <dgm:cxn modelId="{896BA7C2-65AC-4432-A5B8-CB737A05D615}" type="presParOf" srcId="{A2AA916E-96E5-45DA-BE3B-A49B72DDB0F2}" destId="{E0ADF0E5-2D94-42FA-B112-5744B821F4D0}" srcOrd="2" destOrd="0" presId="urn:microsoft.com/office/officeart/2018/2/layout/IconVerticalSolidList"/>
    <dgm:cxn modelId="{3FC05F49-5382-408D-88F2-9C0689DE9FFB}" type="presParOf" srcId="{A2AA916E-96E5-45DA-BE3B-A49B72DDB0F2}" destId="{05793074-88DD-4E70-9DCB-0954B2999252}" srcOrd="3" destOrd="0" presId="urn:microsoft.com/office/officeart/2018/2/layout/IconVerticalSolidList"/>
    <dgm:cxn modelId="{03E8A1EE-9FB3-48EB-872F-A7956344C994}" type="presParOf" srcId="{7DC96C19-D9F7-4688-8B97-DD472EE72726}" destId="{F2C8AB79-2813-4F93-9E7B-6825A1BD2AA9}" srcOrd="7" destOrd="0" presId="urn:microsoft.com/office/officeart/2018/2/layout/IconVerticalSolidList"/>
    <dgm:cxn modelId="{1C9A9CEC-C234-401F-9882-9F15600F94AC}" type="presParOf" srcId="{7DC96C19-D9F7-4688-8B97-DD472EE72726}" destId="{6F48B13C-9FD8-4F56-85BA-2B122446312C}" srcOrd="8" destOrd="0" presId="urn:microsoft.com/office/officeart/2018/2/layout/IconVerticalSolidList"/>
    <dgm:cxn modelId="{1F6D1D99-6223-4328-8A5C-F7072DE6291E}" type="presParOf" srcId="{6F48B13C-9FD8-4F56-85BA-2B122446312C}" destId="{C4929580-20F6-4DCC-A599-BE70DD8A2A35}" srcOrd="0" destOrd="0" presId="urn:microsoft.com/office/officeart/2018/2/layout/IconVerticalSolidList"/>
    <dgm:cxn modelId="{19B68607-6B5C-4798-A41F-188243C28E1E}" type="presParOf" srcId="{6F48B13C-9FD8-4F56-85BA-2B122446312C}" destId="{2DEE0225-615C-446C-909B-875D1DD765EC}" srcOrd="1" destOrd="0" presId="urn:microsoft.com/office/officeart/2018/2/layout/IconVerticalSolidList"/>
    <dgm:cxn modelId="{FE3DA630-BE41-4E5C-B784-C3AC1514CFD1}" type="presParOf" srcId="{6F48B13C-9FD8-4F56-85BA-2B122446312C}" destId="{7C84BC9C-156C-4105-BD2F-624C8A6B6078}" srcOrd="2" destOrd="0" presId="urn:microsoft.com/office/officeart/2018/2/layout/IconVerticalSolidList"/>
    <dgm:cxn modelId="{D58A5AD7-8F76-42DE-9CDE-E85A90449759}" type="presParOf" srcId="{6F48B13C-9FD8-4F56-85BA-2B122446312C}" destId="{F4250C72-C402-428B-9A6E-232CF841658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6668F-F1D4-4B14-BE1A-13D5FCF5816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964C90C-88E3-4DA8-B95A-8593CF48BE86}">
      <dgm:prSet/>
      <dgm:spPr/>
      <dgm:t>
        <a:bodyPr/>
        <a:lstStyle/>
        <a:p>
          <a:r>
            <a:rPr lang="en-US"/>
            <a:t>3 años después de la </a:t>
          </a:r>
          <a:r>
            <a:rPr lang="en-US" b="1"/>
            <a:t>Declaración de Astana</a:t>
          </a:r>
          <a:endParaRPr lang="en-US"/>
        </a:p>
      </dgm:t>
    </dgm:pt>
    <dgm:pt modelId="{37B90B63-586C-4ADF-8985-041531385ED8}" type="parTrans" cxnId="{E10C7181-AC10-4526-86CD-3B149798410F}">
      <dgm:prSet/>
      <dgm:spPr/>
      <dgm:t>
        <a:bodyPr/>
        <a:lstStyle/>
        <a:p>
          <a:endParaRPr lang="en-US"/>
        </a:p>
      </dgm:t>
    </dgm:pt>
    <dgm:pt modelId="{C3EEC611-6407-4214-B83C-3B2670D788C9}" type="sibTrans" cxnId="{E10C7181-AC10-4526-86CD-3B149798410F}">
      <dgm:prSet/>
      <dgm:spPr/>
      <dgm:t>
        <a:bodyPr/>
        <a:lstStyle/>
        <a:p>
          <a:endParaRPr lang="en-US"/>
        </a:p>
      </dgm:t>
    </dgm:pt>
    <dgm:pt modelId="{8C524CAD-1B16-4D7E-B4C5-484EA6218651}">
      <dgm:prSet/>
      <dgm:spPr/>
      <dgm:t>
        <a:bodyPr/>
        <a:lstStyle/>
        <a:p>
          <a:r>
            <a:rPr lang="en-US"/>
            <a:t>40 + 3 años después de la </a:t>
          </a:r>
          <a:r>
            <a:rPr lang="en-US" b="1"/>
            <a:t>Declaración de Alma Ata</a:t>
          </a:r>
          <a:endParaRPr lang="en-US"/>
        </a:p>
      </dgm:t>
    </dgm:pt>
    <dgm:pt modelId="{3D48BE2A-6E67-4202-9D3C-7270C8792383}" type="parTrans" cxnId="{36C10425-E08D-472D-A4C4-C51F8DA9B544}">
      <dgm:prSet/>
      <dgm:spPr/>
      <dgm:t>
        <a:bodyPr/>
        <a:lstStyle/>
        <a:p>
          <a:endParaRPr lang="en-US"/>
        </a:p>
      </dgm:t>
    </dgm:pt>
    <dgm:pt modelId="{BBCD14C7-29F2-48E7-B942-D1B1F9625933}" type="sibTrans" cxnId="{36C10425-E08D-472D-A4C4-C51F8DA9B544}">
      <dgm:prSet/>
      <dgm:spPr/>
      <dgm:t>
        <a:bodyPr/>
        <a:lstStyle/>
        <a:p>
          <a:endParaRPr lang="en-US"/>
        </a:p>
      </dgm:t>
    </dgm:pt>
    <dgm:pt modelId="{0DB26795-99BC-4D42-A80D-1279699EEF84}">
      <dgm:prSet/>
      <dgm:spPr/>
      <dgm:t>
        <a:bodyPr/>
        <a:lstStyle/>
        <a:p>
          <a:r>
            <a:rPr lang="en-US"/>
            <a:t>…. En tiempos de la </a:t>
          </a:r>
          <a:r>
            <a:rPr lang="en-US" b="1"/>
            <a:t>Pandemia de COVID-19</a:t>
          </a:r>
          <a:endParaRPr lang="en-US"/>
        </a:p>
      </dgm:t>
    </dgm:pt>
    <dgm:pt modelId="{98B1E116-954B-4009-AF8D-D2D442416F7C}" type="parTrans" cxnId="{CD420776-F227-4B60-A2EC-A4635A510BF5}">
      <dgm:prSet/>
      <dgm:spPr/>
      <dgm:t>
        <a:bodyPr/>
        <a:lstStyle/>
        <a:p>
          <a:endParaRPr lang="en-US"/>
        </a:p>
      </dgm:t>
    </dgm:pt>
    <dgm:pt modelId="{954AAE54-99C9-48A8-BA21-EFF430FD57DB}" type="sibTrans" cxnId="{CD420776-F227-4B60-A2EC-A4635A510BF5}">
      <dgm:prSet/>
      <dgm:spPr/>
      <dgm:t>
        <a:bodyPr/>
        <a:lstStyle/>
        <a:p>
          <a:endParaRPr lang="en-US"/>
        </a:p>
      </dgm:t>
    </dgm:pt>
    <dgm:pt modelId="{B4CBECBB-CD0F-3B41-9683-2F7482BD9A7C}" type="pres">
      <dgm:prSet presAssocID="{9F06668F-F1D4-4B14-BE1A-13D5FCF58167}" presName="linear" presStyleCnt="0">
        <dgm:presLayoutVars>
          <dgm:animLvl val="lvl"/>
          <dgm:resizeHandles val="exact"/>
        </dgm:presLayoutVars>
      </dgm:prSet>
      <dgm:spPr/>
    </dgm:pt>
    <dgm:pt modelId="{AB4ABDF4-CD8C-E34A-9C64-6F7F559DE3A3}" type="pres">
      <dgm:prSet presAssocID="{D964C90C-88E3-4DA8-B95A-8593CF48BE8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807EC3-8F8D-E446-9978-2413541D502F}" type="pres">
      <dgm:prSet presAssocID="{C3EEC611-6407-4214-B83C-3B2670D788C9}" presName="spacer" presStyleCnt="0"/>
      <dgm:spPr/>
    </dgm:pt>
    <dgm:pt modelId="{A55C3BD7-A062-F547-A696-BB81153D6A1F}" type="pres">
      <dgm:prSet presAssocID="{8C524CAD-1B16-4D7E-B4C5-484EA621865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AB0F606-21B9-C443-929A-D3BD02F1A4A1}" type="pres">
      <dgm:prSet presAssocID="{BBCD14C7-29F2-48E7-B942-D1B1F9625933}" presName="spacer" presStyleCnt="0"/>
      <dgm:spPr/>
    </dgm:pt>
    <dgm:pt modelId="{99F96B54-3BBB-CD46-9150-8625A44D7C74}" type="pres">
      <dgm:prSet presAssocID="{0DB26795-99BC-4D42-A80D-1279699EEF8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D4ADE15-2B05-184B-9D69-1D60CE315790}" type="presOf" srcId="{0DB26795-99BC-4D42-A80D-1279699EEF84}" destId="{99F96B54-3BBB-CD46-9150-8625A44D7C74}" srcOrd="0" destOrd="0" presId="urn:microsoft.com/office/officeart/2005/8/layout/vList2"/>
    <dgm:cxn modelId="{36C10425-E08D-472D-A4C4-C51F8DA9B544}" srcId="{9F06668F-F1D4-4B14-BE1A-13D5FCF58167}" destId="{8C524CAD-1B16-4D7E-B4C5-484EA6218651}" srcOrd="1" destOrd="0" parTransId="{3D48BE2A-6E67-4202-9D3C-7270C8792383}" sibTransId="{BBCD14C7-29F2-48E7-B942-D1B1F9625933}"/>
    <dgm:cxn modelId="{CD420776-F227-4B60-A2EC-A4635A510BF5}" srcId="{9F06668F-F1D4-4B14-BE1A-13D5FCF58167}" destId="{0DB26795-99BC-4D42-A80D-1279699EEF84}" srcOrd="2" destOrd="0" parTransId="{98B1E116-954B-4009-AF8D-D2D442416F7C}" sibTransId="{954AAE54-99C9-48A8-BA21-EFF430FD57DB}"/>
    <dgm:cxn modelId="{E10C7181-AC10-4526-86CD-3B149798410F}" srcId="{9F06668F-F1D4-4B14-BE1A-13D5FCF58167}" destId="{D964C90C-88E3-4DA8-B95A-8593CF48BE86}" srcOrd="0" destOrd="0" parTransId="{37B90B63-586C-4ADF-8985-041531385ED8}" sibTransId="{C3EEC611-6407-4214-B83C-3B2670D788C9}"/>
    <dgm:cxn modelId="{85EB3CC1-876C-8B48-88A8-A758229812F8}" type="presOf" srcId="{D964C90C-88E3-4DA8-B95A-8593CF48BE86}" destId="{AB4ABDF4-CD8C-E34A-9C64-6F7F559DE3A3}" srcOrd="0" destOrd="0" presId="urn:microsoft.com/office/officeart/2005/8/layout/vList2"/>
    <dgm:cxn modelId="{C463E3D3-AAE3-E045-A78C-0363E6694542}" type="presOf" srcId="{9F06668F-F1D4-4B14-BE1A-13D5FCF58167}" destId="{B4CBECBB-CD0F-3B41-9683-2F7482BD9A7C}" srcOrd="0" destOrd="0" presId="urn:microsoft.com/office/officeart/2005/8/layout/vList2"/>
    <dgm:cxn modelId="{5E2BC0F3-BF7E-1640-9A47-FD15E99CF7BF}" type="presOf" srcId="{8C524CAD-1B16-4D7E-B4C5-484EA6218651}" destId="{A55C3BD7-A062-F547-A696-BB81153D6A1F}" srcOrd="0" destOrd="0" presId="urn:microsoft.com/office/officeart/2005/8/layout/vList2"/>
    <dgm:cxn modelId="{B323F06D-76FC-EC49-8CA4-59A5A7E86CCB}" type="presParOf" srcId="{B4CBECBB-CD0F-3B41-9683-2F7482BD9A7C}" destId="{AB4ABDF4-CD8C-E34A-9C64-6F7F559DE3A3}" srcOrd="0" destOrd="0" presId="urn:microsoft.com/office/officeart/2005/8/layout/vList2"/>
    <dgm:cxn modelId="{77C2C835-421B-F448-9851-2349E3922F00}" type="presParOf" srcId="{B4CBECBB-CD0F-3B41-9683-2F7482BD9A7C}" destId="{F6807EC3-8F8D-E446-9978-2413541D502F}" srcOrd="1" destOrd="0" presId="urn:microsoft.com/office/officeart/2005/8/layout/vList2"/>
    <dgm:cxn modelId="{C011A2FB-E1DD-CD4D-A7B4-B9FACC16FB6E}" type="presParOf" srcId="{B4CBECBB-CD0F-3B41-9683-2F7482BD9A7C}" destId="{A55C3BD7-A062-F547-A696-BB81153D6A1F}" srcOrd="2" destOrd="0" presId="urn:microsoft.com/office/officeart/2005/8/layout/vList2"/>
    <dgm:cxn modelId="{C000936B-6450-9F40-90FD-5DAECDBEADFD}" type="presParOf" srcId="{B4CBECBB-CD0F-3B41-9683-2F7482BD9A7C}" destId="{6AB0F606-21B9-C443-929A-D3BD02F1A4A1}" srcOrd="3" destOrd="0" presId="urn:microsoft.com/office/officeart/2005/8/layout/vList2"/>
    <dgm:cxn modelId="{7486C114-5F67-9249-8B5A-E7E0F423CCD3}" type="presParOf" srcId="{B4CBECBB-CD0F-3B41-9683-2F7482BD9A7C}" destId="{99F96B54-3BBB-CD46-9150-8625A44D7C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FFFF5D-FBB2-4E3F-8BA6-8A9EDF15F2F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2C8CE8D-413D-40AF-B0F7-11BEB4A5BC49}">
      <dgm:prSet/>
      <dgm:spPr/>
      <dgm:t>
        <a:bodyPr/>
        <a:lstStyle/>
        <a:p>
          <a:r>
            <a:rPr lang="en-US"/>
            <a:t>Poco desarrollada en muchos países, poco financiada en otros</a:t>
          </a:r>
        </a:p>
      </dgm:t>
    </dgm:pt>
    <dgm:pt modelId="{3CEF1397-F2BD-4DE0-A6B9-7E1ADA36FD1F}" type="parTrans" cxnId="{3B01C36A-B0A8-4927-9085-4845B07AD18A}">
      <dgm:prSet/>
      <dgm:spPr/>
      <dgm:t>
        <a:bodyPr/>
        <a:lstStyle/>
        <a:p>
          <a:endParaRPr lang="en-US"/>
        </a:p>
      </dgm:t>
    </dgm:pt>
    <dgm:pt modelId="{A83D264B-C956-4BEB-9E54-764FBCD4C3C8}" type="sibTrans" cxnId="{3B01C36A-B0A8-4927-9085-4845B07AD18A}">
      <dgm:prSet/>
      <dgm:spPr/>
      <dgm:t>
        <a:bodyPr/>
        <a:lstStyle/>
        <a:p>
          <a:endParaRPr lang="en-US"/>
        </a:p>
      </dgm:t>
    </dgm:pt>
    <dgm:pt modelId="{D4ABE17B-D969-408D-9751-519FF64CCD64}">
      <dgm:prSet/>
      <dgm:spPr/>
      <dgm:t>
        <a:bodyPr/>
        <a:lstStyle/>
        <a:p>
          <a:r>
            <a:rPr lang="en-US" dirty="0" err="1"/>
            <a:t>Dificultades</a:t>
          </a:r>
          <a:r>
            <a:rPr lang="en-US" dirty="0"/>
            <a:t> para </a:t>
          </a:r>
          <a:r>
            <a:rPr lang="en-US" dirty="0" err="1"/>
            <a:t>atraer</a:t>
          </a:r>
          <a:r>
            <a:rPr lang="en-US" dirty="0"/>
            <a:t> y </a:t>
          </a:r>
          <a:r>
            <a:rPr lang="en-US" dirty="0" err="1"/>
            <a:t>retener</a:t>
          </a:r>
          <a:r>
            <a:rPr lang="en-US" dirty="0"/>
            <a:t> </a:t>
          </a:r>
          <a:r>
            <a:rPr lang="en-US" dirty="0" err="1"/>
            <a:t>suficientes</a:t>
          </a:r>
          <a:r>
            <a:rPr lang="en-US" dirty="0"/>
            <a:t> RHS</a:t>
          </a:r>
        </a:p>
      </dgm:t>
    </dgm:pt>
    <dgm:pt modelId="{D7718481-39A3-4508-A9C4-37D9EEC560E9}" type="parTrans" cxnId="{4615690B-8727-4C33-87CA-4AC9C392B192}">
      <dgm:prSet/>
      <dgm:spPr/>
      <dgm:t>
        <a:bodyPr/>
        <a:lstStyle/>
        <a:p>
          <a:endParaRPr lang="en-US"/>
        </a:p>
      </dgm:t>
    </dgm:pt>
    <dgm:pt modelId="{29B6B642-AE04-4E58-9295-D7B65B8C9AA2}" type="sibTrans" cxnId="{4615690B-8727-4C33-87CA-4AC9C392B192}">
      <dgm:prSet/>
      <dgm:spPr/>
      <dgm:t>
        <a:bodyPr/>
        <a:lstStyle/>
        <a:p>
          <a:endParaRPr lang="en-US"/>
        </a:p>
      </dgm:t>
    </dgm:pt>
    <dgm:pt modelId="{85FF4E74-AC08-4857-BF6D-240A27066DF2}">
      <dgm:prSet/>
      <dgm:spPr/>
      <dgm:t>
        <a:bodyPr/>
        <a:lstStyle/>
        <a:p>
          <a:r>
            <a:rPr lang="en-US"/>
            <a:t>La mitad de la población mundial sin acceso a los servicios esenciales de salud</a:t>
          </a:r>
        </a:p>
      </dgm:t>
    </dgm:pt>
    <dgm:pt modelId="{5615E860-1681-41EA-B21B-B065F2271B80}" type="parTrans" cxnId="{781B1FF9-F62F-4510-9EE5-FF4666448809}">
      <dgm:prSet/>
      <dgm:spPr/>
      <dgm:t>
        <a:bodyPr/>
        <a:lstStyle/>
        <a:p>
          <a:endParaRPr lang="en-US"/>
        </a:p>
      </dgm:t>
    </dgm:pt>
    <dgm:pt modelId="{6B9E69D5-70CE-42DF-88C8-AA2E92CC0451}" type="sibTrans" cxnId="{781B1FF9-F62F-4510-9EE5-FF4666448809}">
      <dgm:prSet/>
      <dgm:spPr/>
      <dgm:t>
        <a:bodyPr/>
        <a:lstStyle/>
        <a:p>
          <a:endParaRPr lang="en-US"/>
        </a:p>
      </dgm:t>
    </dgm:pt>
    <dgm:pt modelId="{AAFE8900-C960-4BC5-92DC-CE6D712DAF3A}">
      <dgm:prSet/>
      <dgm:spPr/>
      <dgm:t>
        <a:bodyPr/>
        <a:lstStyle/>
        <a:p>
          <a:r>
            <a:rPr lang="en-US"/>
            <a:t>80%-90% de las necesidades de salud durante el curso de vida pueden cubrirse a través de APS resolutiva.</a:t>
          </a:r>
        </a:p>
      </dgm:t>
    </dgm:pt>
    <dgm:pt modelId="{E8F52427-9A34-4604-98CB-F8E7152663CD}" type="parTrans" cxnId="{4024EAB6-CA1B-4EF2-AC1D-87E9BEAA4A55}">
      <dgm:prSet/>
      <dgm:spPr/>
      <dgm:t>
        <a:bodyPr/>
        <a:lstStyle/>
        <a:p>
          <a:endParaRPr lang="en-US"/>
        </a:p>
      </dgm:t>
    </dgm:pt>
    <dgm:pt modelId="{6BE24F00-503E-47A7-B3F3-A183D3863D24}" type="sibTrans" cxnId="{4024EAB6-CA1B-4EF2-AC1D-87E9BEAA4A55}">
      <dgm:prSet/>
      <dgm:spPr/>
      <dgm:t>
        <a:bodyPr/>
        <a:lstStyle/>
        <a:p>
          <a:endParaRPr lang="en-US"/>
        </a:p>
      </dgm:t>
    </dgm:pt>
    <dgm:pt modelId="{2FE1CC65-7BFB-4368-AE3A-859D9FEBC3D8}">
      <dgm:prSet/>
      <dgm:spPr/>
      <dgm:t>
        <a:bodyPr/>
        <a:lstStyle/>
        <a:p>
          <a:r>
            <a:rPr lang="en-US" dirty="0" err="1"/>
            <a:t>Envejecimiento</a:t>
          </a:r>
          <a:r>
            <a:rPr lang="en-US" dirty="0"/>
            <a:t> y </a:t>
          </a:r>
          <a:r>
            <a:rPr lang="en-US" dirty="0" err="1"/>
            <a:t>multimorbilidad</a:t>
          </a:r>
          <a:r>
            <a:rPr lang="en-US" dirty="0"/>
            <a:t>: APS </a:t>
          </a:r>
          <a:r>
            <a:rPr lang="en-US" dirty="0" err="1"/>
            <a:t>más</a:t>
          </a:r>
          <a:r>
            <a:rPr lang="en-US" dirty="0"/>
            <a:t> </a:t>
          </a:r>
          <a:r>
            <a:rPr lang="en-US" dirty="0" err="1"/>
            <a:t>necesaria</a:t>
          </a:r>
          <a:r>
            <a:rPr lang="en-US" dirty="0"/>
            <a:t> que </a:t>
          </a:r>
          <a:r>
            <a:rPr lang="en-US" dirty="0" err="1"/>
            <a:t>nunca</a:t>
          </a:r>
          <a:endParaRPr lang="en-US" dirty="0"/>
        </a:p>
      </dgm:t>
    </dgm:pt>
    <dgm:pt modelId="{31D60ACF-E6FB-4C95-AC24-F0E5C0DBD83F}" type="parTrans" cxnId="{82E7B452-136D-4676-90BF-AF94E24DD941}">
      <dgm:prSet/>
      <dgm:spPr/>
      <dgm:t>
        <a:bodyPr/>
        <a:lstStyle/>
        <a:p>
          <a:endParaRPr lang="en-US"/>
        </a:p>
      </dgm:t>
    </dgm:pt>
    <dgm:pt modelId="{09C1D735-FCB4-4D20-AFE8-5A8E2AC8422C}" type="sibTrans" cxnId="{82E7B452-136D-4676-90BF-AF94E24DD941}">
      <dgm:prSet/>
      <dgm:spPr/>
      <dgm:t>
        <a:bodyPr/>
        <a:lstStyle/>
        <a:p>
          <a:endParaRPr lang="en-US"/>
        </a:p>
      </dgm:t>
    </dgm:pt>
    <dgm:pt modelId="{ED4194B7-75F8-124B-89F6-14448EAD6420}" type="pres">
      <dgm:prSet presAssocID="{E1FFFF5D-FBB2-4E3F-8BA6-8A9EDF15F2FC}" presName="diagram" presStyleCnt="0">
        <dgm:presLayoutVars>
          <dgm:dir/>
          <dgm:resizeHandles val="exact"/>
        </dgm:presLayoutVars>
      </dgm:prSet>
      <dgm:spPr/>
    </dgm:pt>
    <dgm:pt modelId="{FF8A9B1F-598E-4D44-886A-AB5CC797DB43}" type="pres">
      <dgm:prSet presAssocID="{82C8CE8D-413D-40AF-B0F7-11BEB4A5BC49}" presName="node" presStyleLbl="node1" presStyleIdx="0" presStyleCnt="5">
        <dgm:presLayoutVars>
          <dgm:bulletEnabled val="1"/>
        </dgm:presLayoutVars>
      </dgm:prSet>
      <dgm:spPr/>
    </dgm:pt>
    <dgm:pt modelId="{5E249602-08FF-564C-8FFB-63133BE7CD4E}" type="pres">
      <dgm:prSet presAssocID="{A83D264B-C956-4BEB-9E54-764FBCD4C3C8}" presName="sibTrans" presStyleCnt="0"/>
      <dgm:spPr/>
    </dgm:pt>
    <dgm:pt modelId="{45B9AFA5-D1E7-474A-9690-8B735D5BFB72}" type="pres">
      <dgm:prSet presAssocID="{D4ABE17B-D969-408D-9751-519FF64CCD64}" presName="node" presStyleLbl="node1" presStyleIdx="1" presStyleCnt="5">
        <dgm:presLayoutVars>
          <dgm:bulletEnabled val="1"/>
        </dgm:presLayoutVars>
      </dgm:prSet>
      <dgm:spPr/>
    </dgm:pt>
    <dgm:pt modelId="{1D566E4A-1104-8346-9E96-8FD91074BA5C}" type="pres">
      <dgm:prSet presAssocID="{29B6B642-AE04-4E58-9295-D7B65B8C9AA2}" presName="sibTrans" presStyleCnt="0"/>
      <dgm:spPr/>
    </dgm:pt>
    <dgm:pt modelId="{20D7FF5F-A72F-254F-BD98-A4FACD60938B}" type="pres">
      <dgm:prSet presAssocID="{85FF4E74-AC08-4857-BF6D-240A27066DF2}" presName="node" presStyleLbl="node1" presStyleIdx="2" presStyleCnt="5">
        <dgm:presLayoutVars>
          <dgm:bulletEnabled val="1"/>
        </dgm:presLayoutVars>
      </dgm:prSet>
      <dgm:spPr/>
    </dgm:pt>
    <dgm:pt modelId="{DA7F0EE6-C942-AE46-A381-93A4361264C6}" type="pres">
      <dgm:prSet presAssocID="{6B9E69D5-70CE-42DF-88C8-AA2E92CC0451}" presName="sibTrans" presStyleCnt="0"/>
      <dgm:spPr/>
    </dgm:pt>
    <dgm:pt modelId="{5E7D97E7-9401-644B-9028-185E6D3335DC}" type="pres">
      <dgm:prSet presAssocID="{AAFE8900-C960-4BC5-92DC-CE6D712DAF3A}" presName="node" presStyleLbl="node1" presStyleIdx="3" presStyleCnt="5">
        <dgm:presLayoutVars>
          <dgm:bulletEnabled val="1"/>
        </dgm:presLayoutVars>
      </dgm:prSet>
      <dgm:spPr/>
    </dgm:pt>
    <dgm:pt modelId="{4CA22A0B-5609-1A41-B4D4-29CBB00316C6}" type="pres">
      <dgm:prSet presAssocID="{6BE24F00-503E-47A7-B3F3-A183D3863D24}" presName="sibTrans" presStyleCnt="0"/>
      <dgm:spPr/>
    </dgm:pt>
    <dgm:pt modelId="{5834D63A-258D-C446-AA9E-55AC4CF863BD}" type="pres">
      <dgm:prSet presAssocID="{2FE1CC65-7BFB-4368-AE3A-859D9FEBC3D8}" presName="node" presStyleLbl="node1" presStyleIdx="4" presStyleCnt="5">
        <dgm:presLayoutVars>
          <dgm:bulletEnabled val="1"/>
        </dgm:presLayoutVars>
      </dgm:prSet>
      <dgm:spPr/>
    </dgm:pt>
  </dgm:ptLst>
  <dgm:cxnLst>
    <dgm:cxn modelId="{4615690B-8727-4C33-87CA-4AC9C392B192}" srcId="{E1FFFF5D-FBB2-4E3F-8BA6-8A9EDF15F2FC}" destId="{D4ABE17B-D969-408D-9751-519FF64CCD64}" srcOrd="1" destOrd="0" parTransId="{D7718481-39A3-4508-A9C4-37D9EEC560E9}" sibTransId="{29B6B642-AE04-4E58-9295-D7B65B8C9AA2}"/>
    <dgm:cxn modelId="{DC7D0714-1DB1-764A-8361-0059CBAFBAE2}" type="presOf" srcId="{E1FFFF5D-FBB2-4E3F-8BA6-8A9EDF15F2FC}" destId="{ED4194B7-75F8-124B-89F6-14448EAD6420}" srcOrd="0" destOrd="0" presId="urn:microsoft.com/office/officeart/2005/8/layout/default"/>
    <dgm:cxn modelId="{356E8A14-3C63-A34E-9BDC-12C66952441E}" type="presOf" srcId="{2FE1CC65-7BFB-4368-AE3A-859D9FEBC3D8}" destId="{5834D63A-258D-C446-AA9E-55AC4CF863BD}" srcOrd="0" destOrd="0" presId="urn:microsoft.com/office/officeart/2005/8/layout/default"/>
    <dgm:cxn modelId="{5D34F53E-26A8-C143-A52E-1BE6920E19D2}" type="presOf" srcId="{85FF4E74-AC08-4857-BF6D-240A27066DF2}" destId="{20D7FF5F-A72F-254F-BD98-A4FACD60938B}" srcOrd="0" destOrd="0" presId="urn:microsoft.com/office/officeart/2005/8/layout/default"/>
    <dgm:cxn modelId="{FCAE7848-5526-7A43-84CD-6A0DC9B037DF}" type="presOf" srcId="{AAFE8900-C960-4BC5-92DC-CE6D712DAF3A}" destId="{5E7D97E7-9401-644B-9028-185E6D3335DC}" srcOrd="0" destOrd="0" presId="urn:microsoft.com/office/officeart/2005/8/layout/default"/>
    <dgm:cxn modelId="{82E7B452-136D-4676-90BF-AF94E24DD941}" srcId="{E1FFFF5D-FBB2-4E3F-8BA6-8A9EDF15F2FC}" destId="{2FE1CC65-7BFB-4368-AE3A-859D9FEBC3D8}" srcOrd="4" destOrd="0" parTransId="{31D60ACF-E6FB-4C95-AC24-F0E5C0DBD83F}" sibTransId="{09C1D735-FCB4-4D20-AFE8-5A8E2AC8422C}"/>
    <dgm:cxn modelId="{3B01C36A-B0A8-4927-9085-4845B07AD18A}" srcId="{E1FFFF5D-FBB2-4E3F-8BA6-8A9EDF15F2FC}" destId="{82C8CE8D-413D-40AF-B0F7-11BEB4A5BC49}" srcOrd="0" destOrd="0" parTransId="{3CEF1397-F2BD-4DE0-A6B9-7E1ADA36FD1F}" sibTransId="{A83D264B-C956-4BEB-9E54-764FBCD4C3C8}"/>
    <dgm:cxn modelId="{BC78C97D-E0DC-FE42-87C9-F8BE70F09FCC}" type="presOf" srcId="{82C8CE8D-413D-40AF-B0F7-11BEB4A5BC49}" destId="{FF8A9B1F-598E-4D44-886A-AB5CC797DB43}" srcOrd="0" destOrd="0" presId="urn:microsoft.com/office/officeart/2005/8/layout/default"/>
    <dgm:cxn modelId="{147DD981-B6A0-354B-A899-29FEBF51E73A}" type="presOf" srcId="{D4ABE17B-D969-408D-9751-519FF64CCD64}" destId="{45B9AFA5-D1E7-474A-9690-8B735D5BFB72}" srcOrd="0" destOrd="0" presId="urn:microsoft.com/office/officeart/2005/8/layout/default"/>
    <dgm:cxn modelId="{4024EAB6-CA1B-4EF2-AC1D-87E9BEAA4A55}" srcId="{E1FFFF5D-FBB2-4E3F-8BA6-8A9EDF15F2FC}" destId="{AAFE8900-C960-4BC5-92DC-CE6D712DAF3A}" srcOrd="3" destOrd="0" parTransId="{E8F52427-9A34-4604-98CB-F8E7152663CD}" sibTransId="{6BE24F00-503E-47A7-B3F3-A183D3863D24}"/>
    <dgm:cxn modelId="{781B1FF9-F62F-4510-9EE5-FF4666448809}" srcId="{E1FFFF5D-FBB2-4E3F-8BA6-8A9EDF15F2FC}" destId="{85FF4E74-AC08-4857-BF6D-240A27066DF2}" srcOrd="2" destOrd="0" parTransId="{5615E860-1681-41EA-B21B-B065F2271B80}" sibTransId="{6B9E69D5-70CE-42DF-88C8-AA2E92CC0451}"/>
    <dgm:cxn modelId="{DADF849C-2F30-AB43-B9C8-9E7AA32DE3C0}" type="presParOf" srcId="{ED4194B7-75F8-124B-89F6-14448EAD6420}" destId="{FF8A9B1F-598E-4D44-886A-AB5CC797DB43}" srcOrd="0" destOrd="0" presId="urn:microsoft.com/office/officeart/2005/8/layout/default"/>
    <dgm:cxn modelId="{B418DD84-33B4-4244-B0BA-21397788B4E2}" type="presParOf" srcId="{ED4194B7-75F8-124B-89F6-14448EAD6420}" destId="{5E249602-08FF-564C-8FFB-63133BE7CD4E}" srcOrd="1" destOrd="0" presId="urn:microsoft.com/office/officeart/2005/8/layout/default"/>
    <dgm:cxn modelId="{D552D925-61CE-324B-BE6E-DE4B629BD8C0}" type="presParOf" srcId="{ED4194B7-75F8-124B-89F6-14448EAD6420}" destId="{45B9AFA5-D1E7-474A-9690-8B735D5BFB72}" srcOrd="2" destOrd="0" presId="urn:microsoft.com/office/officeart/2005/8/layout/default"/>
    <dgm:cxn modelId="{17CB617A-72A8-C34B-AAC4-6296DC0457AE}" type="presParOf" srcId="{ED4194B7-75F8-124B-89F6-14448EAD6420}" destId="{1D566E4A-1104-8346-9E96-8FD91074BA5C}" srcOrd="3" destOrd="0" presId="urn:microsoft.com/office/officeart/2005/8/layout/default"/>
    <dgm:cxn modelId="{B607161F-E7DC-0B46-AFF3-ACCED76C2879}" type="presParOf" srcId="{ED4194B7-75F8-124B-89F6-14448EAD6420}" destId="{20D7FF5F-A72F-254F-BD98-A4FACD60938B}" srcOrd="4" destOrd="0" presId="urn:microsoft.com/office/officeart/2005/8/layout/default"/>
    <dgm:cxn modelId="{0A7215A6-541C-B24E-87CB-19DF486767C8}" type="presParOf" srcId="{ED4194B7-75F8-124B-89F6-14448EAD6420}" destId="{DA7F0EE6-C942-AE46-A381-93A4361264C6}" srcOrd="5" destOrd="0" presId="urn:microsoft.com/office/officeart/2005/8/layout/default"/>
    <dgm:cxn modelId="{2BF48F0B-E17A-F443-AD66-1EFACEF68C4D}" type="presParOf" srcId="{ED4194B7-75F8-124B-89F6-14448EAD6420}" destId="{5E7D97E7-9401-644B-9028-185E6D3335DC}" srcOrd="6" destOrd="0" presId="urn:microsoft.com/office/officeart/2005/8/layout/default"/>
    <dgm:cxn modelId="{7660D560-0713-E744-80DE-D590E103AA34}" type="presParOf" srcId="{ED4194B7-75F8-124B-89F6-14448EAD6420}" destId="{4CA22A0B-5609-1A41-B4D4-29CBB00316C6}" srcOrd="7" destOrd="0" presId="urn:microsoft.com/office/officeart/2005/8/layout/default"/>
    <dgm:cxn modelId="{A32BB7A8-E5FA-304B-B8A6-97A58E548420}" type="presParOf" srcId="{ED4194B7-75F8-124B-89F6-14448EAD6420}" destId="{5834D63A-258D-C446-AA9E-55AC4CF863B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82D37A-814D-4476-86A1-4C8B6F39662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C353579-DB31-40FD-A057-52642275766F}">
      <dgm:prSet/>
      <dgm:spPr/>
      <dgm:t>
        <a:bodyPr/>
        <a:lstStyle/>
        <a:p>
          <a:pPr>
            <a:defRPr cap="all"/>
          </a:pPr>
          <a:r>
            <a:rPr lang="en-US" dirty="0" err="1"/>
            <a:t>Sistemas</a:t>
          </a:r>
          <a:r>
            <a:rPr lang="en-US" dirty="0"/>
            <a:t> y </a:t>
          </a:r>
          <a:r>
            <a:rPr lang="en-US" dirty="0" err="1"/>
            <a:t>servicios</a:t>
          </a:r>
          <a:r>
            <a:rPr lang="en-US" dirty="0"/>
            <a:t>  de </a:t>
          </a:r>
          <a:r>
            <a:rPr lang="en-US" dirty="0" err="1"/>
            <a:t>salud</a:t>
          </a:r>
          <a:r>
            <a:rPr lang="en-US" dirty="0"/>
            <a:t> </a:t>
          </a:r>
          <a:r>
            <a:rPr lang="en-US" dirty="0" err="1"/>
            <a:t>basados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la persona, las </a:t>
          </a:r>
          <a:r>
            <a:rPr lang="en-US" dirty="0" err="1"/>
            <a:t>familias</a:t>
          </a:r>
          <a:r>
            <a:rPr lang="en-US" dirty="0"/>
            <a:t> y las </a:t>
          </a:r>
          <a:r>
            <a:rPr lang="en-US" dirty="0" err="1"/>
            <a:t>comunidades</a:t>
          </a:r>
          <a:r>
            <a:rPr lang="en-US" dirty="0"/>
            <a:t>)</a:t>
          </a:r>
        </a:p>
      </dgm:t>
    </dgm:pt>
    <dgm:pt modelId="{67F6DD23-D55E-488B-A8F7-F76670844FA7}" type="parTrans" cxnId="{C1FB1587-7EF6-4157-899B-F97E0CEFEA99}">
      <dgm:prSet/>
      <dgm:spPr/>
      <dgm:t>
        <a:bodyPr/>
        <a:lstStyle/>
        <a:p>
          <a:endParaRPr lang="en-US"/>
        </a:p>
      </dgm:t>
    </dgm:pt>
    <dgm:pt modelId="{D2A254B4-D646-4F5F-8C3F-360D18CF9D4F}" type="sibTrans" cxnId="{C1FB1587-7EF6-4157-899B-F97E0CEFEA99}">
      <dgm:prSet/>
      <dgm:spPr/>
      <dgm:t>
        <a:bodyPr/>
        <a:lstStyle/>
        <a:p>
          <a:endParaRPr lang="en-US"/>
        </a:p>
      </dgm:t>
    </dgm:pt>
    <dgm:pt modelId="{FB27ADCD-DD53-4A1B-BA87-4F0F24FDAA78}">
      <dgm:prSet/>
      <dgm:spPr/>
      <dgm:t>
        <a:bodyPr/>
        <a:lstStyle/>
        <a:p>
          <a:pPr>
            <a:defRPr cap="all"/>
          </a:pPr>
          <a:r>
            <a:rPr lang="en-US"/>
            <a:t>Centros de salud de APS</a:t>
          </a:r>
        </a:p>
      </dgm:t>
    </dgm:pt>
    <dgm:pt modelId="{2470D8B8-1CE5-4FBF-94BB-8D312DCAA0DA}" type="parTrans" cxnId="{E338AD53-BE9C-4F77-887F-1929AD57C561}">
      <dgm:prSet/>
      <dgm:spPr/>
      <dgm:t>
        <a:bodyPr/>
        <a:lstStyle/>
        <a:p>
          <a:endParaRPr lang="en-US"/>
        </a:p>
      </dgm:t>
    </dgm:pt>
    <dgm:pt modelId="{AB820E60-B954-478A-AE38-D79C4D9A3D95}" type="sibTrans" cxnId="{E338AD53-BE9C-4F77-887F-1929AD57C561}">
      <dgm:prSet/>
      <dgm:spPr/>
      <dgm:t>
        <a:bodyPr/>
        <a:lstStyle/>
        <a:p>
          <a:endParaRPr lang="en-US"/>
        </a:p>
      </dgm:t>
    </dgm:pt>
    <dgm:pt modelId="{15E7D408-72F8-4CD9-92C8-6422E65BC24B}">
      <dgm:prSet/>
      <dgm:spPr/>
      <dgm:t>
        <a:bodyPr/>
        <a:lstStyle/>
        <a:p>
          <a:pPr>
            <a:defRPr cap="all"/>
          </a:pPr>
          <a:r>
            <a:rPr lang="en-US"/>
            <a:t>Hospitales de primer nivel</a:t>
          </a:r>
        </a:p>
      </dgm:t>
    </dgm:pt>
    <dgm:pt modelId="{C8C0F41F-53DE-4952-B049-3A03EFC2E149}" type="parTrans" cxnId="{166214CC-0E66-44FA-8A7F-F5517E7EED5B}">
      <dgm:prSet/>
      <dgm:spPr/>
      <dgm:t>
        <a:bodyPr/>
        <a:lstStyle/>
        <a:p>
          <a:endParaRPr lang="en-US"/>
        </a:p>
      </dgm:t>
    </dgm:pt>
    <dgm:pt modelId="{FCF6A512-F051-42BD-A329-CB20017C80B8}" type="sibTrans" cxnId="{166214CC-0E66-44FA-8A7F-F5517E7EED5B}">
      <dgm:prSet/>
      <dgm:spPr/>
      <dgm:t>
        <a:bodyPr/>
        <a:lstStyle/>
        <a:p>
          <a:endParaRPr lang="en-US"/>
        </a:p>
      </dgm:t>
    </dgm:pt>
    <dgm:pt modelId="{442F62FC-4130-45FD-AE92-1FE2CCE7F3A6}">
      <dgm:prSet/>
      <dgm:spPr/>
      <dgm:t>
        <a:bodyPr/>
        <a:lstStyle/>
        <a:p>
          <a:pPr>
            <a:defRPr cap="all"/>
          </a:pPr>
          <a:r>
            <a:rPr lang="en-US"/>
            <a:t>Intervenciones comunitarias</a:t>
          </a:r>
        </a:p>
      </dgm:t>
    </dgm:pt>
    <dgm:pt modelId="{EC439840-A2B5-40C5-A97C-F627C9D10DC2}" type="parTrans" cxnId="{AD89F90D-91FA-4E14-907E-042DF579813E}">
      <dgm:prSet/>
      <dgm:spPr/>
      <dgm:t>
        <a:bodyPr/>
        <a:lstStyle/>
        <a:p>
          <a:endParaRPr lang="en-US"/>
        </a:p>
      </dgm:t>
    </dgm:pt>
    <dgm:pt modelId="{9884496A-FC1B-45DF-8FD4-619134A70302}" type="sibTrans" cxnId="{AD89F90D-91FA-4E14-907E-042DF579813E}">
      <dgm:prSet/>
      <dgm:spPr/>
      <dgm:t>
        <a:bodyPr/>
        <a:lstStyle/>
        <a:p>
          <a:endParaRPr lang="en-US"/>
        </a:p>
      </dgm:t>
    </dgm:pt>
    <dgm:pt modelId="{837373EE-C147-416F-AE43-D4BE31643E97}" type="pres">
      <dgm:prSet presAssocID="{4182D37A-814D-4476-86A1-4C8B6F396621}" presName="root" presStyleCnt="0">
        <dgm:presLayoutVars>
          <dgm:dir/>
          <dgm:resizeHandles val="exact"/>
        </dgm:presLayoutVars>
      </dgm:prSet>
      <dgm:spPr/>
    </dgm:pt>
    <dgm:pt modelId="{999219A0-6EFF-4C6C-A3AF-F93BBCC9C1A8}" type="pres">
      <dgm:prSet presAssocID="{4C353579-DB31-40FD-A057-52642275766F}" presName="compNode" presStyleCnt="0"/>
      <dgm:spPr/>
    </dgm:pt>
    <dgm:pt modelId="{61A1140D-86A5-4952-BEB5-20932C3C04A5}" type="pres">
      <dgm:prSet presAssocID="{4C353579-DB31-40FD-A057-52642275766F}" presName="iconBgRect" presStyleLbl="bgShp" presStyleIdx="0" presStyleCnt="4"/>
      <dgm:spPr/>
    </dgm:pt>
    <dgm:pt modelId="{C532DB6D-4AC1-46E5-82A7-75307B7A21C3}" type="pres">
      <dgm:prSet presAssocID="{4C353579-DB31-40FD-A057-52642275766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9A7E8E54-9B10-43BF-B183-04C2BD4F4862}" type="pres">
      <dgm:prSet presAssocID="{4C353579-DB31-40FD-A057-52642275766F}" presName="spaceRect" presStyleCnt="0"/>
      <dgm:spPr/>
    </dgm:pt>
    <dgm:pt modelId="{B3BE5789-3560-43A0-8FFE-2964087C6207}" type="pres">
      <dgm:prSet presAssocID="{4C353579-DB31-40FD-A057-52642275766F}" presName="textRect" presStyleLbl="revTx" presStyleIdx="0" presStyleCnt="4">
        <dgm:presLayoutVars>
          <dgm:chMax val="1"/>
          <dgm:chPref val="1"/>
        </dgm:presLayoutVars>
      </dgm:prSet>
      <dgm:spPr/>
    </dgm:pt>
    <dgm:pt modelId="{8ECBFFD2-F81F-4578-B95D-A4E672DEB0EB}" type="pres">
      <dgm:prSet presAssocID="{D2A254B4-D646-4F5F-8C3F-360D18CF9D4F}" presName="sibTrans" presStyleCnt="0"/>
      <dgm:spPr/>
    </dgm:pt>
    <dgm:pt modelId="{CB1FF5F7-23E7-4A48-A327-69A9BA5C045F}" type="pres">
      <dgm:prSet presAssocID="{FB27ADCD-DD53-4A1B-BA87-4F0F24FDAA78}" presName="compNode" presStyleCnt="0"/>
      <dgm:spPr/>
    </dgm:pt>
    <dgm:pt modelId="{896AC2AC-F199-4DFD-B804-4BDCD0E0844D}" type="pres">
      <dgm:prSet presAssocID="{FB27ADCD-DD53-4A1B-BA87-4F0F24FDAA78}" presName="iconBgRect" presStyleLbl="bgShp" presStyleIdx="1" presStyleCnt="4"/>
      <dgm:spPr/>
    </dgm:pt>
    <dgm:pt modelId="{D724C565-2C66-4EDC-9C6F-93437A59F01D}" type="pres">
      <dgm:prSet presAssocID="{FB27ADCD-DD53-4A1B-BA87-4F0F24FDAA7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423A5CD2-B2FC-4E02-966C-5112E9BFEEF0}" type="pres">
      <dgm:prSet presAssocID="{FB27ADCD-DD53-4A1B-BA87-4F0F24FDAA78}" presName="spaceRect" presStyleCnt="0"/>
      <dgm:spPr/>
    </dgm:pt>
    <dgm:pt modelId="{9F57C75A-51B4-4D2D-864C-37FA94881D8C}" type="pres">
      <dgm:prSet presAssocID="{FB27ADCD-DD53-4A1B-BA87-4F0F24FDAA78}" presName="textRect" presStyleLbl="revTx" presStyleIdx="1" presStyleCnt="4">
        <dgm:presLayoutVars>
          <dgm:chMax val="1"/>
          <dgm:chPref val="1"/>
        </dgm:presLayoutVars>
      </dgm:prSet>
      <dgm:spPr/>
    </dgm:pt>
    <dgm:pt modelId="{76490EAC-4338-4821-80EB-35DC7E48A077}" type="pres">
      <dgm:prSet presAssocID="{AB820E60-B954-478A-AE38-D79C4D9A3D95}" presName="sibTrans" presStyleCnt="0"/>
      <dgm:spPr/>
    </dgm:pt>
    <dgm:pt modelId="{A0270D1B-E685-4FEC-85F0-0CAE4C38FA63}" type="pres">
      <dgm:prSet presAssocID="{15E7D408-72F8-4CD9-92C8-6422E65BC24B}" presName="compNode" presStyleCnt="0"/>
      <dgm:spPr/>
    </dgm:pt>
    <dgm:pt modelId="{89794A4A-D9F8-4A86-9254-46959EA042BC}" type="pres">
      <dgm:prSet presAssocID="{15E7D408-72F8-4CD9-92C8-6422E65BC24B}" presName="iconBgRect" presStyleLbl="bgShp" presStyleIdx="2" presStyleCnt="4"/>
      <dgm:spPr/>
    </dgm:pt>
    <dgm:pt modelId="{26378B56-E590-47F9-94AD-9885D5D4E6D9}" type="pres">
      <dgm:prSet presAssocID="{15E7D408-72F8-4CD9-92C8-6422E65BC24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BBDF33A0-1C71-4A14-BF0D-03404D73187B}" type="pres">
      <dgm:prSet presAssocID="{15E7D408-72F8-4CD9-92C8-6422E65BC24B}" presName="spaceRect" presStyleCnt="0"/>
      <dgm:spPr/>
    </dgm:pt>
    <dgm:pt modelId="{107A2EF5-5E53-4069-A07B-B81C399EE2FE}" type="pres">
      <dgm:prSet presAssocID="{15E7D408-72F8-4CD9-92C8-6422E65BC24B}" presName="textRect" presStyleLbl="revTx" presStyleIdx="2" presStyleCnt="4">
        <dgm:presLayoutVars>
          <dgm:chMax val="1"/>
          <dgm:chPref val="1"/>
        </dgm:presLayoutVars>
      </dgm:prSet>
      <dgm:spPr/>
    </dgm:pt>
    <dgm:pt modelId="{8F94B572-DBD8-44C4-BBF3-99F3C394383B}" type="pres">
      <dgm:prSet presAssocID="{FCF6A512-F051-42BD-A329-CB20017C80B8}" presName="sibTrans" presStyleCnt="0"/>
      <dgm:spPr/>
    </dgm:pt>
    <dgm:pt modelId="{C45B160D-4732-4318-93C0-0D20F28B8181}" type="pres">
      <dgm:prSet presAssocID="{442F62FC-4130-45FD-AE92-1FE2CCE7F3A6}" presName="compNode" presStyleCnt="0"/>
      <dgm:spPr/>
    </dgm:pt>
    <dgm:pt modelId="{3A6D459E-5EF1-456A-B5B7-8A2D1BD3FC49}" type="pres">
      <dgm:prSet presAssocID="{442F62FC-4130-45FD-AE92-1FE2CCE7F3A6}" presName="iconBgRect" presStyleLbl="bgShp" presStyleIdx="3" presStyleCnt="4"/>
      <dgm:spPr/>
    </dgm:pt>
    <dgm:pt modelId="{838A84AC-A5B5-4C07-814F-5FB6FEAADF05}" type="pres">
      <dgm:prSet presAssocID="{442F62FC-4130-45FD-AE92-1FE2CCE7F3A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29B6F14-8D15-47FF-87D3-9566AE3484CC}" type="pres">
      <dgm:prSet presAssocID="{442F62FC-4130-45FD-AE92-1FE2CCE7F3A6}" presName="spaceRect" presStyleCnt="0"/>
      <dgm:spPr/>
    </dgm:pt>
    <dgm:pt modelId="{929443F4-A0E6-4BE5-A02B-A9B5F2267596}" type="pres">
      <dgm:prSet presAssocID="{442F62FC-4130-45FD-AE92-1FE2CCE7F3A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D89F90D-91FA-4E14-907E-042DF579813E}" srcId="{4182D37A-814D-4476-86A1-4C8B6F396621}" destId="{442F62FC-4130-45FD-AE92-1FE2CCE7F3A6}" srcOrd="3" destOrd="0" parTransId="{EC439840-A2B5-40C5-A97C-F627C9D10DC2}" sibTransId="{9884496A-FC1B-45DF-8FD4-619134A70302}"/>
    <dgm:cxn modelId="{10721212-B00B-44DE-BC51-C02996ADA817}" type="presOf" srcId="{442F62FC-4130-45FD-AE92-1FE2CCE7F3A6}" destId="{929443F4-A0E6-4BE5-A02B-A9B5F2267596}" srcOrd="0" destOrd="0" presId="urn:microsoft.com/office/officeart/2018/5/layout/IconCircleLabelList"/>
    <dgm:cxn modelId="{799C2F4C-7066-4BEB-B143-47947C29A954}" type="presOf" srcId="{15E7D408-72F8-4CD9-92C8-6422E65BC24B}" destId="{107A2EF5-5E53-4069-A07B-B81C399EE2FE}" srcOrd="0" destOrd="0" presId="urn:microsoft.com/office/officeart/2018/5/layout/IconCircleLabelList"/>
    <dgm:cxn modelId="{FA2DD151-5553-4288-8F69-12CF7961E415}" type="presOf" srcId="{FB27ADCD-DD53-4A1B-BA87-4F0F24FDAA78}" destId="{9F57C75A-51B4-4D2D-864C-37FA94881D8C}" srcOrd="0" destOrd="0" presId="urn:microsoft.com/office/officeart/2018/5/layout/IconCircleLabelList"/>
    <dgm:cxn modelId="{E338AD53-BE9C-4F77-887F-1929AD57C561}" srcId="{4182D37A-814D-4476-86A1-4C8B6F396621}" destId="{FB27ADCD-DD53-4A1B-BA87-4F0F24FDAA78}" srcOrd="1" destOrd="0" parTransId="{2470D8B8-1CE5-4FBF-94BB-8D312DCAA0DA}" sibTransId="{AB820E60-B954-478A-AE38-D79C4D9A3D95}"/>
    <dgm:cxn modelId="{C1FB1587-7EF6-4157-899B-F97E0CEFEA99}" srcId="{4182D37A-814D-4476-86A1-4C8B6F396621}" destId="{4C353579-DB31-40FD-A057-52642275766F}" srcOrd="0" destOrd="0" parTransId="{67F6DD23-D55E-488B-A8F7-F76670844FA7}" sibTransId="{D2A254B4-D646-4F5F-8C3F-360D18CF9D4F}"/>
    <dgm:cxn modelId="{2C9822C1-B007-4A73-A05A-BFC33DC71BA1}" type="presOf" srcId="{4182D37A-814D-4476-86A1-4C8B6F396621}" destId="{837373EE-C147-416F-AE43-D4BE31643E97}" srcOrd="0" destOrd="0" presId="urn:microsoft.com/office/officeart/2018/5/layout/IconCircleLabelList"/>
    <dgm:cxn modelId="{AAE57AC5-C9B8-4F98-BD61-CB1A1DDA69F4}" type="presOf" srcId="{4C353579-DB31-40FD-A057-52642275766F}" destId="{B3BE5789-3560-43A0-8FFE-2964087C6207}" srcOrd="0" destOrd="0" presId="urn:microsoft.com/office/officeart/2018/5/layout/IconCircleLabelList"/>
    <dgm:cxn modelId="{166214CC-0E66-44FA-8A7F-F5517E7EED5B}" srcId="{4182D37A-814D-4476-86A1-4C8B6F396621}" destId="{15E7D408-72F8-4CD9-92C8-6422E65BC24B}" srcOrd="2" destOrd="0" parTransId="{C8C0F41F-53DE-4952-B049-3A03EFC2E149}" sibTransId="{FCF6A512-F051-42BD-A329-CB20017C80B8}"/>
    <dgm:cxn modelId="{E46E7A78-B8FD-4ADE-B051-F44C22B8A318}" type="presParOf" srcId="{837373EE-C147-416F-AE43-D4BE31643E97}" destId="{999219A0-6EFF-4C6C-A3AF-F93BBCC9C1A8}" srcOrd="0" destOrd="0" presId="urn:microsoft.com/office/officeart/2018/5/layout/IconCircleLabelList"/>
    <dgm:cxn modelId="{EBD3A129-E618-4A6B-AB35-7E2BEF058D2E}" type="presParOf" srcId="{999219A0-6EFF-4C6C-A3AF-F93BBCC9C1A8}" destId="{61A1140D-86A5-4952-BEB5-20932C3C04A5}" srcOrd="0" destOrd="0" presId="urn:microsoft.com/office/officeart/2018/5/layout/IconCircleLabelList"/>
    <dgm:cxn modelId="{088BBD57-9616-450B-874A-7DFA8BCD898E}" type="presParOf" srcId="{999219A0-6EFF-4C6C-A3AF-F93BBCC9C1A8}" destId="{C532DB6D-4AC1-46E5-82A7-75307B7A21C3}" srcOrd="1" destOrd="0" presId="urn:microsoft.com/office/officeart/2018/5/layout/IconCircleLabelList"/>
    <dgm:cxn modelId="{CACFB920-9918-4E26-88F9-40146CCE7468}" type="presParOf" srcId="{999219A0-6EFF-4C6C-A3AF-F93BBCC9C1A8}" destId="{9A7E8E54-9B10-43BF-B183-04C2BD4F4862}" srcOrd="2" destOrd="0" presId="urn:microsoft.com/office/officeart/2018/5/layout/IconCircleLabelList"/>
    <dgm:cxn modelId="{C5F6BF89-B30A-4B4F-9C81-00F0743E4E35}" type="presParOf" srcId="{999219A0-6EFF-4C6C-A3AF-F93BBCC9C1A8}" destId="{B3BE5789-3560-43A0-8FFE-2964087C6207}" srcOrd="3" destOrd="0" presId="urn:microsoft.com/office/officeart/2018/5/layout/IconCircleLabelList"/>
    <dgm:cxn modelId="{31679D2A-0BDA-415E-9835-0D393AA6343B}" type="presParOf" srcId="{837373EE-C147-416F-AE43-D4BE31643E97}" destId="{8ECBFFD2-F81F-4578-B95D-A4E672DEB0EB}" srcOrd="1" destOrd="0" presId="urn:microsoft.com/office/officeart/2018/5/layout/IconCircleLabelList"/>
    <dgm:cxn modelId="{3424A29E-9B6E-46E1-A958-ECDF3C36A15C}" type="presParOf" srcId="{837373EE-C147-416F-AE43-D4BE31643E97}" destId="{CB1FF5F7-23E7-4A48-A327-69A9BA5C045F}" srcOrd="2" destOrd="0" presId="urn:microsoft.com/office/officeart/2018/5/layout/IconCircleLabelList"/>
    <dgm:cxn modelId="{BE1E12FB-1A5E-4206-9827-A773EC27DC73}" type="presParOf" srcId="{CB1FF5F7-23E7-4A48-A327-69A9BA5C045F}" destId="{896AC2AC-F199-4DFD-B804-4BDCD0E0844D}" srcOrd="0" destOrd="0" presId="urn:microsoft.com/office/officeart/2018/5/layout/IconCircleLabelList"/>
    <dgm:cxn modelId="{7BE719E4-DFE5-4B78-B2F7-AD8E6D8C0B08}" type="presParOf" srcId="{CB1FF5F7-23E7-4A48-A327-69A9BA5C045F}" destId="{D724C565-2C66-4EDC-9C6F-93437A59F01D}" srcOrd="1" destOrd="0" presId="urn:microsoft.com/office/officeart/2018/5/layout/IconCircleLabelList"/>
    <dgm:cxn modelId="{2041E028-FD5F-4BAC-B13C-7BFCC56DBF00}" type="presParOf" srcId="{CB1FF5F7-23E7-4A48-A327-69A9BA5C045F}" destId="{423A5CD2-B2FC-4E02-966C-5112E9BFEEF0}" srcOrd="2" destOrd="0" presId="urn:microsoft.com/office/officeart/2018/5/layout/IconCircleLabelList"/>
    <dgm:cxn modelId="{8392BD15-ADE5-403F-964C-4E10BF725B57}" type="presParOf" srcId="{CB1FF5F7-23E7-4A48-A327-69A9BA5C045F}" destId="{9F57C75A-51B4-4D2D-864C-37FA94881D8C}" srcOrd="3" destOrd="0" presId="urn:microsoft.com/office/officeart/2018/5/layout/IconCircleLabelList"/>
    <dgm:cxn modelId="{6080BFEC-85D1-4784-BE75-2785270E7EAE}" type="presParOf" srcId="{837373EE-C147-416F-AE43-D4BE31643E97}" destId="{76490EAC-4338-4821-80EB-35DC7E48A077}" srcOrd="3" destOrd="0" presId="urn:microsoft.com/office/officeart/2018/5/layout/IconCircleLabelList"/>
    <dgm:cxn modelId="{F0838624-5644-449D-A601-12FDD95481F8}" type="presParOf" srcId="{837373EE-C147-416F-AE43-D4BE31643E97}" destId="{A0270D1B-E685-4FEC-85F0-0CAE4C38FA63}" srcOrd="4" destOrd="0" presId="urn:microsoft.com/office/officeart/2018/5/layout/IconCircleLabelList"/>
    <dgm:cxn modelId="{66D8656C-7201-4B0A-97C9-B926DC5064D9}" type="presParOf" srcId="{A0270D1B-E685-4FEC-85F0-0CAE4C38FA63}" destId="{89794A4A-D9F8-4A86-9254-46959EA042BC}" srcOrd="0" destOrd="0" presId="urn:microsoft.com/office/officeart/2018/5/layout/IconCircleLabelList"/>
    <dgm:cxn modelId="{9D05B929-05F3-43A8-89D4-3929070538FD}" type="presParOf" srcId="{A0270D1B-E685-4FEC-85F0-0CAE4C38FA63}" destId="{26378B56-E590-47F9-94AD-9885D5D4E6D9}" srcOrd="1" destOrd="0" presId="urn:microsoft.com/office/officeart/2018/5/layout/IconCircleLabelList"/>
    <dgm:cxn modelId="{28051EB8-01F1-4F60-9843-B47E6C1E302C}" type="presParOf" srcId="{A0270D1B-E685-4FEC-85F0-0CAE4C38FA63}" destId="{BBDF33A0-1C71-4A14-BF0D-03404D73187B}" srcOrd="2" destOrd="0" presId="urn:microsoft.com/office/officeart/2018/5/layout/IconCircleLabelList"/>
    <dgm:cxn modelId="{2BA58CFF-6F1E-4ADC-8513-A78572FC1894}" type="presParOf" srcId="{A0270D1B-E685-4FEC-85F0-0CAE4C38FA63}" destId="{107A2EF5-5E53-4069-A07B-B81C399EE2FE}" srcOrd="3" destOrd="0" presId="urn:microsoft.com/office/officeart/2018/5/layout/IconCircleLabelList"/>
    <dgm:cxn modelId="{7DE3E9C1-7FAA-4DB9-93DA-3C934FE13D5E}" type="presParOf" srcId="{837373EE-C147-416F-AE43-D4BE31643E97}" destId="{8F94B572-DBD8-44C4-BBF3-99F3C394383B}" srcOrd="5" destOrd="0" presId="urn:microsoft.com/office/officeart/2018/5/layout/IconCircleLabelList"/>
    <dgm:cxn modelId="{01FBFF80-E466-49B8-8AD4-9C316FAA0B63}" type="presParOf" srcId="{837373EE-C147-416F-AE43-D4BE31643E97}" destId="{C45B160D-4732-4318-93C0-0D20F28B8181}" srcOrd="6" destOrd="0" presId="urn:microsoft.com/office/officeart/2018/5/layout/IconCircleLabelList"/>
    <dgm:cxn modelId="{54CF6016-8963-4FF8-8B5A-CD48604E2EF1}" type="presParOf" srcId="{C45B160D-4732-4318-93C0-0D20F28B8181}" destId="{3A6D459E-5EF1-456A-B5B7-8A2D1BD3FC49}" srcOrd="0" destOrd="0" presId="urn:microsoft.com/office/officeart/2018/5/layout/IconCircleLabelList"/>
    <dgm:cxn modelId="{D4030688-6056-45B8-B990-D7F3C6822DC7}" type="presParOf" srcId="{C45B160D-4732-4318-93C0-0D20F28B8181}" destId="{838A84AC-A5B5-4C07-814F-5FB6FEAADF05}" srcOrd="1" destOrd="0" presId="urn:microsoft.com/office/officeart/2018/5/layout/IconCircleLabelList"/>
    <dgm:cxn modelId="{B41C1AB2-212D-43D2-9FD1-662D43DAE5BD}" type="presParOf" srcId="{C45B160D-4732-4318-93C0-0D20F28B8181}" destId="{429B6F14-8D15-47FF-87D3-9566AE3484CC}" srcOrd="2" destOrd="0" presId="urn:microsoft.com/office/officeart/2018/5/layout/IconCircleLabelList"/>
    <dgm:cxn modelId="{305E4D65-2B9E-45B7-B64C-77C8922CA598}" type="presParOf" srcId="{C45B160D-4732-4318-93C0-0D20F28B8181}" destId="{929443F4-A0E6-4BE5-A02B-A9B5F226759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2EC7F5-5E7C-4A33-804E-E2634E1174F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F5208F1-57DF-4D39-90D1-EEC6A77B4029}">
      <dgm:prSet/>
      <dgm:spPr/>
      <dgm:t>
        <a:bodyPr/>
        <a:lstStyle/>
        <a:p>
          <a:r>
            <a:rPr lang="en-US"/>
            <a:t>Reclutamiento: Atracción  &amp; Retención</a:t>
          </a:r>
        </a:p>
      </dgm:t>
    </dgm:pt>
    <dgm:pt modelId="{39415536-DA7D-4614-82CA-6EB7F83E2F60}" type="parTrans" cxnId="{0F6F4706-788F-4B31-BF50-552263213042}">
      <dgm:prSet/>
      <dgm:spPr/>
      <dgm:t>
        <a:bodyPr/>
        <a:lstStyle/>
        <a:p>
          <a:endParaRPr lang="en-US"/>
        </a:p>
      </dgm:t>
    </dgm:pt>
    <dgm:pt modelId="{44BEA788-B725-42C7-94D0-D8AB66E68CF2}" type="sibTrans" cxnId="{0F6F4706-788F-4B31-BF50-552263213042}">
      <dgm:prSet/>
      <dgm:spPr/>
      <dgm:t>
        <a:bodyPr/>
        <a:lstStyle/>
        <a:p>
          <a:endParaRPr lang="en-US"/>
        </a:p>
      </dgm:t>
    </dgm:pt>
    <dgm:pt modelId="{839ACF63-2F9D-4163-B7D0-1FCF20013269}">
      <dgm:prSet/>
      <dgm:spPr/>
      <dgm:t>
        <a:bodyPr/>
        <a:lstStyle/>
        <a:p>
          <a:r>
            <a:rPr lang="en-US"/>
            <a:t>Apoyo intitucional: infraestructuras &amp; tecnologías</a:t>
          </a:r>
        </a:p>
      </dgm:t>
    </dgm:pt>
    <dgm:pt modelId="{5D1789D0-2853-4D73-B5C3-42401E328A47}" type="parTrans" cxnId="{1115EF4A-B457-4E22-AE7E-F158DD7F891B}">
      <dgm:prSet/>
      <dgm:spPr/>
      <dgm:t>
        <a:bodyPr/>
        <a:lstStyle/>
        <a:p>
          <a:endParaRPr lang="en-US"/>
        </a:p>
      </dgm:t>
    </dgm:pt>
    <dgm:pt modelId="{BDBC21D7-DE52-402B-BC53-F6384019AD0F}" type="sibTrans" cxnId="{1115EF4A-B457-4E22-AE7E-F158DD7F891B}">
      <dgm:prSet/>
      <dgm:spPr/>
      <dgm:t>
        <a:bodyPr/>
        <a:lstStyle/>
        <a:p>
          <a:endParaRPr lang="en-US"/>
        </a:p>
      </dgm:t>
    </dgm:pt>
    <dgm:pt modelId="{FCF3958A-AA95-4822-90A8-D3F88069DA1B}">
      <dgm:prSet/>
      <dgm:spPr/>
      <dgm:t>
        <a:bodyPr/>
        <a:lstStyle/>
        <a:p>
          <a:r>
            <a:rPr lang="en-US"/>
            <a:t>Equipos interprofesionales de salud</a:t>
          </a:r>
        </a:p>
      </dgm:t>
    </dgm:pt>
    <dgm:pt modelId="{9E5E6B38-8743-4232-9D9D-28B66DFA6BBB}" type="parTrans" cxnId="{3965C1D7-3FEE-4CA2-BB55-1EA16DA46A2F}">
      <dgm:prSet/>
      <dgm:spPr/>
      <dgm:t>
        <a:bodyPr/>
        <a:lstStyle/>
        <a:p>
          <a:endParaRPr lang="en-US"/>
        </a:p>
      </dgm:t>
    </dgm:pt>
    <dgm:pt modelId="{E31D87BD-FE95-43B1-BD71-2EFEE329AB51}" type="sibTrans" cxnId="{3965C1D7-3FEE-4CA2-BB55-1EA16DA46A2F}">
      <dgm:prSet/>
      <dgm:spPr/>
      <dgm:t>
        <a:bodyPr/>
        <a:lstStyle/>
        <a:p>
          <a:endParaRPr lang="en-US"/>
        </a:p>
      </dgm:t>
    </dgm:pt>
    <dgm:pt modelId="{D7D02518-A264-4457-B9AB-349D67E462B6}">
      <dgm:prSet/>
      <dgm:spPr/>
      <dgm:t>
        <a:bodyPr/>
        <a:lstStyle/>
        <a:p>
          <a:r>
            <a:rPr lang="en-US"/>
            <a:t>Nuevos roles, nuevos perfiles, nuevos “curriculums”</a:t>
          </a:r>
        </a:p>
      </dgm:t>
    </dgm:pt>
    <dgm:pt modelId="{32B5829E-8C2F-4FD8-8EA3-6B08BD756497}" type="parTrans" cxnId="{CA77682E-E644-450D-9C0A-10BF083B03C9}">
      <dgm:prSet/>
      <dgm:spPr/>
      <dgm:t>
        <a:bodyPr/>
        <a:lstStyle/>
        <a:p>
          <a:endParaRPr lang="en-US"/>
        </a:p>
      </dgm:t>
    </dgm:pt>
    <dgm:pt modelId="{8166F626-BCDD-490F-93D7-26924D8D5636}" type="sibTrans" cxnId="{CA77682E-E644-450D-9C0A-10BF083B03C9}">
      <dgm:prSet/>
      <dgm:spPr/>
      <dgm:t>
        <a:bodyPr/>
        <a:lstStyle/>
        <a:p>
          <a:endParaRPr lang="en-US"/>
        </a:p>
      </dgm:t>
    </dgm:pt>
    <dgm:pt modelId="{0E476A56-5B42-475E-84E2-4E3530ED9E73}">
      <dgm:prSet/>
      <dgm:spPr/>
      <dgm:t>
        <a:bodyPr/>
        <a:lstStyle/>
        <a:p>
          <a:r>
            <a:rPr lang="en-US"/>
            <a:t>Zonas rurales, remotas &amp; subatendidas</a:t>
          </a:r>
        </a:p>
      </dgm:t>
    </dgm:pt>
    <dgm:pt modelId="{971D2F67-D2EE-44D1-9C08-3E6F25023F98}" type="parTrans" cxnId="{830E92A5-AD5A-46DC-A22D-86E791F44680}">
      <dgm:prSet/>
      <dgm:spPr/>
      <dgm:t>
        <a:bodyPr/>
        <a:lstStyle/>
        <a:p>
          <a:endParaRPr lang="en-US"/>
        </a:p>
      </dgm:t>
    </dgm:pt>
    <dgm:pt modelId="{4F467BB6-B4B6-4916-A76D-78C843689A99}" type="sibTrans" cxnId="{830E92A5-AD5A-46DC-A22D-86E791F44680}">
      <dgm:prSet/>
      <dgm:spPr/>
      <dgm:t>
        <a:bodyPr/>
        <a:lstStyle/>
        <a:p>
          <a:endParaRPr lang="en-US"/>
        </a:p>
      </dgm:t>
    </dgm:pt>
    <dgm:pt modelId="{CE6FD601-0DA2-434B-A3CD-3BEF355D82FB}" type="pres">
      <dgm:prSet presAssocID="{362EC7F5-5E7C-4A33-804E-E2634E1174F0}" presName="linear" presStyleCnt="0">
        <dgm:presLayoutVars>
          <dgm:animLvl val="lvl"/>
          <dgm:resizeHandles val="exact"/>
        </dgm:presLayoutVars>
      </dgm:prSet>
      <dgm:spPr/>
    </dgm:pt>
    <dgm:pt modelId="{B6B2733E-C270-1149-846E-0CB3AEBB7A71}" type="pres">
      <dgm:prSet presAssocID="{4F5208F1-57DF-4D39-90D1-EEC6A77B402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70D4026-5533-A743-BA43-D528E2F63A89}" type="pres">
      <dgm:prSet presAssocID="{44BEA788-B725-42C7-94D0-D8AB66E68CF2}" presName="spacer" presStyleCnt="0"/>
      <dgm:spPr/>
    </dgm:pt>
    <dgm:pt modelId="{10293B5B-5F22-DE4D-B525-B8B45A922A60}" type="pres">
      <dgm:prSet presAssocID="{839ACF63-2F9D-4163-B7D0-1FCF2001326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046CA2D-1A53-D748-B931-BA1E52D7D697}" type="pres">
      <dgm:prSet presAssocID="{BDBC21D7-DE52-402B-BC53-F6384019AD0F}" presName="spacer" presStyleCnt="0"/>
      <dgm:spPr/>
    </dgm:pt>
    <dgm:pt modelId="{95D35B3D-25BC-1646-B715-ABB11DBE827F}" type="pres">
      <dgm:prSet presAssocID="{FCF3958A-AA95-4822-90A8-D3F88069DA1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BDF28A5-F1EA-844C-B676-F8AB1E3EA19C}" type="pres">
      <dgm:prSet presAssocID="{E31D87BD-FE95-43B1-BD71-2EFEE329AB51}" presName="spacer" presStyleCnt="0"/>
      <dgm:spPr/>
    </dgm:pt>
    <dgm:pt modelId="{49B0A8D3-EDA3-3C4A-AD40-4F821F3B2D5D}" type="pres">
      <dgm:prSet presAssocID="{D7D02518-A264-4457-B9AB-349D67E462B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B0D90B2-CC7D-AF42-A5A2-CB8A5B4BDBA6}" type="pres">
      <dgm:prSet presAssocID="{8166F626-BCDD-490F-93D7-26924D8D5636}" presName="spacer" presStyleCnt="0"/>
      <dgm:spPr/>
    </dgm:pt>
    <dgm:pt modelId="{542327CA-458B-974A-81B2-B84BC48CCD03}" type="pres">
      <dgm:prSet presAssocID="{0E476A56-5B42-475E-84E2-4E3530ED9E7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F6F4706-788F-4B31-BF50-552263213042}" srcId="{362EC7F5-5E7C-4A33-804E-E2634E1174F0}" destId="{4F5208F1-57DF-4D39-90D1-EEC6A77B4029}" srcOrd="0" destOrd="0" parTransId="{39415536-DA7D-4614-82CA-6EB7F83E2F60}" sibTransId="{44BEA788-B725-42C7-94D0-D8AB66E68CF2}"/>
    <dgm:cxn modelId="{38709C16-FB93-9F41-8FC5-BB55528A2279}" type="presOf" srcId="{362EC7F5-5E7C-4A33-804E-E2634E1174F0}" destId="{CE6FD601-0DA2-434B-A3CD-3BEF355D82FB}" srcOrd="0" destOrd="0" presId="urn:microsoft.com/office/officeart/2005/8/layout/vList2"/>
    <dgm:cxn modelId="{CA77682E-E644-450D-9C0A-10BF083B03C9}" srcId="{362EC7F5-5E7C-4A33-804E-E2634E1174F0}" destId="{D7D02518-A264-4457-B9AB-349D67E462B6}" srcOrd="3" destOrd="0" parTransId="{32B5829E-8C2F-4FD8-8EA3-6B08BD756497}" sibTransId="{8166F626-BCDD-490F-93D7-26924D8D5636}"/>
    <dgm:cxn modelId="{E94DB730-57D0-BB43-AFF5-5978157A22CE}" type="presOf" srcId="{4F5208F1-57DF-4D39-90D1-EEC6A77B4029}" destId="{B6B2733E-C270-1149-846E-0CB3AEBB7A71}" srcOrd="0" destOrd="0" presId="urn:microsoft.com/office/officeart/2005/8/layout/vList2"/>
    <dgm:cxn modelId="{391DED34-D7F2-ED4B-A975-5DA02CE412A1}" type="presOf" srcId="{839ACF63-2F9D-4163-B7D0-1FCF20013269}" destId="{10293B5B-5F22-DE4D-B525-B8B45A922A60}" srcOrd="0" destOrd="0" presId="urn:microsoft.com/office/officeart/2005/8/layout/vList2"/>
    <dgm:cxn modelId="{6B15EB43-A556-634D-A54A-D52A450F6B03}" type="presOf" srcId="{FCF3958A-AA95-4822-90A8-D3F88069DA1B}" destId="{95D35B3D-25BC-1646-B715-ABB11DBE827F}" srcOrd="0" destOrd="0" presId="urn:microsoft.com/office/officeart/2005/8/layout/vList2"/>
    <dgm:cxn modelId="{1115EF4A-B457-4E22-AE7E-F158DD7F891B}" srcId="{362EC7F5-5E7C-4A33-804E-E2634E1174F0}" destId="{839ACF63-2F9D-4163-B7D0-1FCF20013269}" srcOrd="1" destOrd="0" parTransId="{5D1789D0-2853-4D73-B5C3-42401E328A47}" sibTransId="{BDBC21D7-DE52-402B-BC53-F6384019AD0F}"/>
    <dgm:cxn modelId="{7C7AA197-507D-B64D-B190-115AB64B2DE8}" type="presOf" srcId="{0E476A56-5B42-475E-84E2-4E3530ED9E73}" destId="{542327CA-458B-974A-81B2-B84BC48CCD03}" srcOrd="0" destOrd="0" presId="urn:microsoft.com/office/officeart/2005/8/layout/vList2"/>
    <dgm:cxn modelId="{830E92A5-AD5A-46DC-A22D-86E791F44680}" srcId="{362EC7F5-5E7C-4A33-804E-E2634E1174F0}" destId="{0E476A56-5B42-475E-84E2-4E3530ED9E73}" srcOrd="4" destOrd="0" parTransId="{971D2F67-D2EE-44D1-9C08-3E6F25023F98}" sibTransId="{4F467BB6-B4B6-4916-A76D-78C843689A99}"/>
    <dgm:cxn modelId="{369C7DAE-FE27-C045-A616-2A342468EB44}" type="presOf" srcId="{D7D02518-A264-4457-B9AB-349D67E462B6}" destId="{49B0A8D3-EDA3-3C4A-AD40-4F821F3B2D5D}" srcOrd="0" destOrd="0" presId="urn:microsoft.com/office/officeart/2005/8/layout/vList2"/>
    <dgm:cxn modelId="{3965C1D7-3FEE-4CA2-BB55-1EA16DA46A2F}" srcId="{362EC7F5-5E7C-4A33-804E-E2634E1174F0}" destId="{FCF3958A-AA95-4822-90A8-D3F88069DA1B}" srcOrd="2" destOrd="0" parTransId="{9E5E6B38-8743-4232-9D9D-28B66DFA6BBB}" sibTransId="{E31D87BD-FE95-43B1-BD71-2EFEE329AB51}"/>
    <dgm:cxn modelId="{4C574C6A-BCC2-984C-9CF9-AE11B2E388B0}" type="presParOf" srcId="{CE6FD601-0DA2-434B-A3CD-3BEF355D82FB}" destId="{B6B2733E-C270-1149-846E-0CB3AEBB7A71}" srcOrd="0" destOrd="0" presId="urn:microsoft.com/office/officeart/2005/8/layout/vList2"/>
    <dgm:cxn modelId="{F99F9466-A581-A546-80C0-93C4144F791F}" type="presParOf" srcId="{CE6FD601-0DA2-434B-A3CD-3BEF355D82FB}" destId="{C70D4026-5533-A743-BA43-D528E2F63A89}" srcOrd="1" destOrd="0" presId="urn:microsoft.com/office/officeart/2005/8/layout/vList2"/>
    <dgm:cxn modelId="{BE88EB42-26C7-7542-AD24-0165B8DA8322}" type="presParOf" srcId="{CE6FD601-0DA2-434B-A3CD-3BEF355D82FB}" destId="{10293B5B-5F22-DE4D-B525-B8B45A922A60}" srcOrd="2" destOrd="0" presId="urn:microsoft.com/office/officeart/2005/8/layout/vList2"/>
    <dgm:cxn modelId="{FE61C640-D6DE-8447-BED4-EB39C2C298CB}" type="presParOf" srcId="{CE6FD601-0DA2-434B-A3CD-3BEF355D82FB}" destId="{7046CA2D-1A53-D748-B931-BA1E52D7D697}" srcOrd="3" destOrd="0" presId="urn:microsoft.com/office/officeart/2005/8/layout/vList2"/>
    <dgm:cxn modelId="{DF1795EB-1309-EB44-94C2-56E1845EC63F}" type="presParOf" srcId="{CE6FD601-0DA2-434B-A3CD-3BEF355D82FB}" destId="{95D35B3D-25BC-1646-B715-ABB11DBE827F}" srcOrd="4" destOrd="0" presId="urn:microsoft.com/office/officeart/2005/8/layout/vList2"/>
    <dgm:cxn modelId="{E2FA7E12-65A9-CD46-9044-B7043FB42338}" type="presParOf" srcId="{CE6FD601-0DA2-434B-A3CD-3BEF355D82FB}" destId="{0BDF28A5-F1EA-844C-B676-F8AB1E3EA19C}" srcOrd="5" destOrd="0" presId="urn:microsoft.com/office/officeart/2005/8/layout/vList2"/>
    <dgm:cxn modelId="{EF2F2E0F-D90C-1D4C-93AA-877647E4E278}" type="presParOf" srcId="{CE6FD601-0DA2-434B-A3CD-3BEF355D82FB}" destId="{49B0A8D3-EDA3-3C4A-AD40-4F821F3B2D5D}" srcOrd="6" destOrd="0" presId="urn:microsoft.com/office/officeart/2005/8/layout/vList2"/>
    <dgm:cxn modelId="{04843D48-AB5C-D94D-A794-D805DA3E6196}" type="presParOf" srcId="{CE6FD601-0DA2-434B-A3CD-3BEF355D82FB}" destId="{1B0D90B2-CC7D-AF42-A5A2-CB8A5B4BDBA6}" srcOrd="7" destOrd="0" presId="urn:microsoft.com/office/officeart/2005/8/layout/vList2"/>
    <dgm:cxn modelId="{CC8521F5-F349-8F4E-A771-B67B88E329AB}" type="presParOf" srcId="{CE6FD601-0DA2-434B-A3CD-3BEF355D82FB}" destId="{542327CA-458B-974A-81B2-B84BC48CCD0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E104A-EE65-42E1-9CEF-BD8B32BA2595}">
      <dsp:nvSpPr>
        <dsp:cNvPr id="0" name=""/>
        <dsp:cNvSpPr/>
      </dsp:nvSpPr>
      <dsp:spPr>
        <a:xfrm>
          <a:off x="0" y="3993"/>
          <a:ext cx="8216900" cy="8506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4E1C3-DEAD-4A3E-BE0B-EF86FA31F1D3}">
      <dsp:nvSpPr>
        <dsp:cNvPr id="0" name=""/>
        <dsp:cNvSpPr/>
      </dsp:nvSpPr>
      <dsp:spPr>
        <a:xfrm>
          <a:off x="257314" y="195384"/>
          <a:ext cx="467844" cy="4678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83662-4089-49D0-8A90-75C2783A0EF9}">
      <dsp:nvSpPr>
        <dsp:cNvPr id="0" name=""/>
        <dsp:cNvSpPr/>
      </dsp:nvSpPr>
      <dsp:spPr>
        <a:xfrm>
          <a:off x="982474" y="3993"/>
          <a:ext cx="7234425" cy="850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25" tIns="90025" rIns="90025" bIns="9002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900" b="1" kern="1200"/>
            <a:t>Competencias niveles de gobierno</a:t>
          </a:r>
          <a:endParaRPr lang="en-US" sz="1900" kern="1200"/>
        </a:p>
      </dsp:txBody>
      <dsp:txXfrm>
        <a:off x="982474" y="3993"/>
        <a:ext cx="7234425" cy="850627"/>
      </dsp:txXfrm>
    </dsp:sp>
    <dsp:sp modelId="{4D03BA82-6EEB-4ECB-80BD-28E3A709D9A3}">
      <dsp:nvSpPr>
        <dsp:cNvPr id="0" name=""/>
        <dsp:cNvSpPr/>
      </dsp:nvSpPr>
      <dsp:spPr>
        <a:xfrm>
          <a:off x="0" y="1067277"/>
          <a:ext cx="8216900" cy="8506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4A358A-6186-40D9-8D59-E352E7DE2AD3}">
      <dsp:nvSpPr>
        <dsp:cNvPr id="0" name=""/>
        <dsp:cNvSpPr/>
      </dsp:nvSpPr>
      <dsp:spPr>
        <a:xfrm>
          <a:off x="257314" y="1258668"/>
          <a:ext cx="467844" cy="4678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9C0E3-023D-4810-B60F-B550F7F61164}">
      <dsp:nvSpPr>
        <dsp:cNvPr id="0" name=""/>
        <dsp:cNvSpPr/>
      </dsp:nvSpPr>
      <dsp:spPr>
        <a:xfrm>
          <a:off x="982474" y="1067277"/>
          <a:ext cx="7234425" cy="850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25" tIns="90025" rIns="90025" bIns="9002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900" b="1" kern="1200"/>
            <a:t>Compromiso político</a:t>
          </a:r>
          <a:endParaRPr lang="en-US" sz="1900" kern="1200"/>
        </a:p>
      </dsp:txBody>
      <dsp:txXfrm>
        <a:off x="982474" y="1067277"/>
        <a:ext cx="7234425" cy="850627"/>
      </dsp:txXfrm>
    </dsp:sp>
    <dsp:sp modelId="{D45F78EC-8D6D-4AA0-8215-3CF459098434}">
      <dsp:nvSpPr>
        <dsp:cNvPr id="0" name=""/>
        <dsp:cNvSpPr/>
      </dsp:nvSpPr>
      <dsp:spPr>
        <a:xfrm>
          <a:off x="0" y="2130561"/>
          <a:ext cx="8216900" cy="8506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DEB9F-187E-4239-A583-2E06FD42D713}">
      <dsp:nvSpPr>
        <dsp:cNvPr id="0" name=""/>
        <dsp:cNvSpPr/>
      </dsp:nvSpPr>
      <dsp:spPr>
        <a:xfrm>
          <a:off x="257314" y="2321952"/>
          <a:ext cx="467844" cy="4678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18DF0-1BCA-4B86-A3A0-1E3DB3C5B48E}">
      <dsp:nvSpPr>
        <dsp:cNvPr id="0" name=""/>
        <dsp:cNvSpPr/>
      </dsp:nvSpPr>
      <dsp:spPr>
        <a:xfrm>
          <a:off x="982474" y="2130561"/>
          <a:ext cx="7234425" cy="850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25" tIns="90025" rIns="90025" bIns="9002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900" b="1" kern="1200"/>
            <a:t>Financiamiento sostenible</a:t>
          </a:r>
          <a:endParaRPr lang="en-US" sz="1900" kern="1200"/>
        </a:p>
      </dsp:txBody>
      <dsp:txXfrm>
        <a:off x="982474" y="2130561"/>
        <a:ext cx="7234425" cy="850627"/>
      </dsp:txXfrm>
    </dsp:sp>
    <dsp:sp modelId="{08FDF941-0FAA-46C9-806E-792928C90C6E}">
      <dsp:nvSpPr>
        <dsp:cNvPr id="0" name=""/>
        <dsp:cNvSpPr/>
      </dsp:nvSpPr>
      <dsp:spPr>
        <a:xfrm>
          <a:off x="0" y="3193845"/>
          <a:ext cx="8216900" cy="8506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17E37-3433-439E-8FE5-F4F631C25DD7}">
      <dsp:nvSpPr>
        <dsp:cNvPr id="0" name=""/>
        <dsp:cNvSpPr/>
      </dsp:nvSpPr>
      <dsp:spPr>
        <a:xfrm>
          <a:off x="257314" y="3385236"/>
          <a:ext cx="467844" cy="4678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93074-88DD-4E70-9DCB-0954B2999252}">
      <dsp:nvSpPr>
        <dsp:cNvPr id="0" name=""/>
        <dsp:cNvSpPr/>
      </dsp:nvSpPr>
      <dsp:spPr>
        <a:xfrm>
          <a:off x="982474" y="3193845"/>
          <a:ext cx="7234425" cy="850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25" tIns="90025" rIns="90025" bIns="9002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900" b="1" kern="1200"/>
            <a:t>Infraestructuras</a:t>
          </a:r>
          <a:endParaRPr lang="en-US" sz="1900" kern="1200"/>
        </a:p>
      </dsp:txBody>
      <dsp:txXfrm>
        <a:off x="982474" y="3193845"/>
        <a:ext cx="7234425" cy="850627"/>
      </dsp:txXfrm>
    </dsp:sp>
    <dsp:sp modelId="{C4929580-20F6-4DCC-A599-BE70DD8A2A35}">
      <dsp:nvSpPr>
        <dsp:cNvPr id="0" name=""/>
        <dsp:cNvSpPr/>
      </dsp:nvSpPr>
      <dsp:spPr>
        <a:xfrm>
          <a:off x="0" y="4257129"/>
          <a:ext cx="8216900" cy="8506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EE0225-615C-446C-909B-875D1DD765EC}">
      <dsp:nvSpPr>
        <dsp:cNvPr id="0" name=""/>
        <dsp:cNvSpPr/>
      </dsp:nvSpPr>
      <dsp:spPr>
        <a:xfrm>
          <a:off x="257314" y="4448520"/>
          <a:ext cx="467844" cy="4678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50C72-C402-428B-9A6E-232CF8416580}">
      <dsp:nvSpPr>
        <dsp:cNvPr id="0" name=""/>
        <dsp:cNvSpPr/>
      </dsp:nvSpPr>
      <dsp:spPr>
        <a:xfrm>
          <a:off x="982474" y="4257129"/>
          <a:ext cx="7234425" cy="850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25" tIns="90025" rIns="90025" bIns="9002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900" b="1" kern="1200"/>
            <a:t>Recursos humanos</a:t>
          </a:r>
          <a:endParaRPr lang="en-US" sz="1900" kern="1200"/>
        </a:p>
      </dsp:txBody>
      <dsp:txXfrm>
        <a:off x="982474" y="4257129"/>
        <a:ext cx="7234425" cy="850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ABDF4-CD8C-E34A-9C64-6F7F559DE3A3}">
      <dsp:nvSpPr>
        <dsp:cNvPr id="0" name=""/>
        <dsp:cNvSpPr/>
      </dsp:nvSpPr>
      <dsp:spPr>
        <a:xfrm>
          <a:off x="0" y="62693"/>
          <a:ext cx="6263640" cy="17105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3 años después de la </a:t>
          </a:r>
          <a:r>
            <a:rPr lang="en-US" sz="4300" b="1" kern="1200"/>
            <a:t>Declaración de Astana</a:t>
          </a:r>
          <a:endParaRPr lang="en-US" sz="4300" kern="1200"/>
        </a:p>
      </dsp:txBody>
      <dsp:txXfrm>
        <a:off x="83502" y="146195"/>
        <a:ext cx="6096636" cy="1543536"/>
      </dsp:txXfrm>
    </dsp:sp>
    <dsp:sp modelId="{A55C3BD7-A062-F547-A696-BB81153D6A1F}">
      <dsp:nvSpPr>
        <dsp:cNvPr id="0" name=""/>
        <dsp:cNvSpPr/>
      </dsp:nvSpPr>
      <dsp:spPr>
        <a:xfrm>
          <a:off x="0" y="1897073"/>
          <a:ext cx="6263640" cy="17105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40 + 3 años después de la </a:t>
          </a:r>
          <a:r>
            <a:rPr lang="en-US" sz="4300" b="1" kern="1200"/>
            <a:t>Declaración de Alma Ata</a:t>
          </a:r>
          <a:endParaRPr lang="en-US" sz="4300" kern="1200"/>
        </a:p>
      </dsp:txBody>
      <dsp:txXfrm>
        <a:off x="83502" y="1980575"/>
        <a:ext cx="6096636" cy="1543536"/>
      </dsp:txXfrm>
    </dsp:sp>
    <dsp:sp modelId="{99F96B54-3BBB-CD46-9150-8625A44D7C74}">
      <dsp:nvSpPr>
        <dsp:cNvPr id="0" name=""/>
        <dsp:cNvSpPr/>
      </dsp:nvSpPr>
      <dsp:spPr>
        <a:xfrm>
          <a:off x="0" y="3731453"/>
          <a:ext cx="6263640" cy="17105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…. En tiempos de la </a:t>
          </a:r>
          <a:r>
            <a:rPr lang="en-US" sz="4300" b="1" kern="1200"/>
            <a:t>Pandemia de COVID-19</a:t>
          </a:r>
          <a:endParaRPr lang="en-US" sz="4300" kern="1200"/>
        </a:p>
      </dsp:txBody>
      <dsp:txXfrm>
        <a:off x="83502" y="3814955"/>
        <a:ext cx="6096636" cy="1543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A9B1F-598E-4D44-886A-AB5CC797DB43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Poco desarrollada en muchos países, poco financiada en otros</a:t>
          </a:r>
        </a:p>
      </dsp:txBody>
      <dsp:txXfrm>
        <a:off x="0" y="39687"/>
        <a:ext cx="3286125" cy="1971675"/>
      </dsp:txXfrm>
    </dsp:sp>
    <dsp:sp modelId="{45B9AFA5-D1E7-474A-9690-8B735D5BFB72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Dificultades</a:t>
          </a:r>
          <a:r>
            <a:rPr lang="en-US" sz="2400" kern="1200" dirty="0"/>
            <a:t> para </a:t>
          </a:r>
          <a:r>
            <a:rPr lang="en-US" sz="2400" kern="1200" dirty="0" err="1"/>
            <a:t>atraer</a:t>
          </a:r>
          <a:r>
            <a:rPr lang="en-US" sz="2400" kern="1200" dirty="0"/>
            <a:t> y </a:t>
          </a:r>
          <a:r>
            <a:rPr lang="en-US" sz="2400" kern="1200" dirty="0" err="1"/>
            <a:t>retener</a:t>
          </a:r>
          <a:r>
            <a:rPr lang="en-US" sz="2400" kern="1200" dirty="0"/>
            <a:t> </a:t>
          </a:r>
          <a:r>
            <a:rPr lang="en-US" sz="2400" kern="1200" dirty="0" err="1"/>
            <a:t>suficientes</a:t>
          </a:r>
          <a:r>
            <a:rPr lang="en-US" sz="2400" kern="1200" dirty="0"/>
            <a:t> RHS</a:t>
          </a:r>
        </a:p>
      </dsp:txBody>
      <dsp:txXfrm>
        <a:off x="3614737" y="39687"/>
        <a:ext cx="3286125" cy="1971675"/>
      </dsp:txXfrm>
    </dsp:sp>
    <dsp:sp modelId="{20D7FF5F-A72F-254F-BD98-A4FACD60938B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La mitad de la población mundial sin acceso a los servicios esenciales de salud</a:t>
          </a:r>
        </a:p>
      </dsp:txBody>
      <dsp:txXfrm>
        <a:off x="7229475" y="39687"/>
        <a:ext cx="3286125" cy="1971675"/>
      </dsp:txXfrm>
    </dsp:sp>
    <dsp:sp modelId="{5E7D97E7-9401-644B-9028-185E6D3335DC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80%-90% de las necesidades de salud durante el curso de vida pueden cubrirse a través de APS resolutiva.</a:t>
          </a:r>
        </a:p>
      </dsp:txBody>
      <dsp:txXfrm>
        <a:off x="1807368" y="2339975"/>
        <a:ext cx="3286125" cy="1971675"/>
      </dsp:txXfrm>
    </dsp:sp>
    <dsp:sp modelId="{5834D63A-258D-C446-AA9E-55AC4CF863BD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Envejecimiento</a:t>
          </a:r>
          <a:r>
            <a:rPr lang="en-US" sz="2400" kern="1200" dirty="0"/>
            <a:t> y </a:t>
          </a:r>
          <a:r>
            <a:rPr lang="en-US" sz="2400" kern="1200" dirty="0" err="1"/>
            <a:t>multimorbilidad</a:t>
          </a:r>
          <a:r>
            <a:rPr lang="en-US" sz="2400" kern="1200" dirty="0"/>
            <a:t>: APS </a:t>
          </a:r>
          <a:r>
            <a:rPr lang="en-US" sz="2400" kern="1200" dirty="0" err="1"/>
            <a:t>más</a:t>
          </a:r>
          <a:r>
            <a:rPr lang="en-US" sz="2400" kern="1200" dirty="0"/>
            <a:t> </a:t>
          </a:r>
          <a:r>
            <a:rPr lang="en-US" sz="2400" kern="1200" dirty="0" err="1"/>
            <a:t>necesaria</a:t>
          </a:r>
          <a:r>
            <a:rPr lang="en-US" sz="2400" kern="1200" dirty="0"/>
            <a:t> que </a:t>
          </a:r>
          <a:r>
            <a:rPr lang="en-US" sz="2400" kern="1200" dirty="0" err="1"/>
            <a:t>nunca</a:t>
          </a:r>
          <a:endParaRPr lang="en-US" sz="2400" kern="1200" dirty="0"/>
        </a:p>
      </dsp:txBody>
      <dsp:txXfrm>
        <a:off x="5422106" y="2339975"/>
        <a:ext cx="3286125" cy="1971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1140D-86A5-4952-BEB5-20932C3C04A5}">
      <dsp:nvSpPr>
        <dsp:cNvPr id="0" name=""/>
        <dsp:cNvSpPr/>
      </dsp:nvSpPr>
      <dsp:spPr>
        <a:xfrm>
          <a:off x="800671" y="599088"/>
          <a:ext cx="1256587" cy="12565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2DB6D-4AC1-46E5-82A7-75307B7A21C3}">
      <dsp:nvSpPr>
        <dsp:cNvPr id="0" name=""/>
        <dsp:cNvSpPr/>
      </dsp:nvSpPr>
      <dsp:spPr>
        <a:xfrm>
          <a:off x="1068468" y="866885"/>
          <a:ext cx="720993" cy="7209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E5789-3560-43A0-8FFE-2964087C6207}">
      <dsp:nvSpPr>
        <dsp:cNvPr id="0" name=""/>
        <dsp:cNvSpPr/>
      </dsp:nvSpPr>
      <dsp:spPr>
        <a:xfrm>
          <a:off x="398975" y="2247072"/>
          <a:ext cx="205998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 err="1"/>
            <a:t>Sistemas</a:t>
          </a:r>
          <a:r>
            <a:rPr lang="en-US" sz="1200" kern="1200" dirty="0"/>
            <a:t> y </a:t>
          </a:r>
          <a:r>
            <a:rPr lang="en-US" sz="1200" kern="1200" dirty="0" err="1"/>
            <a:t>servicios</a:t>
          </a:r>
          <a:r>
            <a:rPr lang="en-US" sz="1200" kern="1200" dirty="0"/>
            <a:t>  de </a:t>
          </a:r>
          <a:r>
            <a:rPr lang="en-US" sz="1200" kern="1200" dirty="0" err="1"/>
            <a:t>salud</a:t>
          </a:r>
          <a:r>
            <a:rPr lang="en-US" sz="1200" kern="1200" dirty="0"/>
            <a:t> </a:t>
          </a:r>
          <a:r>
            <a:rPr lang="en-US" sz="1200" kern="1200" dirty="0" err="1"/>
            <a:t>basados</a:t>
          </a:r>
          <a:r>
            <a:rPr lang="en-US" sz="1200" kern="1200" dirty="0"/>
            <a:t> </a:t>
          </a:r>
          <a:r>
            <a:rPr lang="en-US" sz="1200" kern="1200" dirty="0" err="1"/>
            <a:t>en</a:t>
          </a:r>
          <a:r>
            <a:rPr lang="en-US" sz="1200" kern="1200" dirty="0"/>
            <a:t> la persona, las </a:t>
          </a:r>
          <a:r>
            <a:rPr lang="en-US" sz="1200" kern="1200" dirty="0" err="1"/>
            <a:t>familias</a:t>
          </a:r>
          <a:r>
            <a:rPr lang="en-US" sz="1200" kern="1200" dirty="0"/>
            <a:t> y las </a:t>
          </a:r>
          <a:r>
            <a:rPr lang="en-US" sz="1200" kern="1200" dirty="0" err="1"/>
            <a:t>comunidades</a:t>
          </a:r>
          <a:r>
            <a:rPr lang="en-US" sz="1200" kern="1200" dirty="0"/>
            <a:t>)</a:t>
          </a:r>
        </a:p>
      </dsp:txBody>
      <dsp:txXfrm>
        <a:off x="398975" y="2247072"/>
        <a:ext cx="2059980" cy="720000"/>
      </dsp:txXfrm>
    </dsp:sp>
    <dsp:sp modelId="{896AC2AC-F199-4DFD-B804-4BDCD0E0844D}">
      <dsp:nvSpPr>
        <dsp:cNvPr id="0" name=""/>
        <dsp:cNvSpPr/>
      </dsp:nvSpPr>
      <dsp:spPr>
        <a:xfrm>
          <a:off x="3221147" y="599088"/>
          <a:ext cx="1256587" cy="12565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4C565-2C66-4EDC-9C6F-93437A59F01D}">
      <dsp:nvSpPr>
        <dsp:cNvPr id="0" name=""/>
        <dsp:cNvSpPr/>
      </dsp:nvSpPr>
      <dsp:spPr>
        <a:xfrm>
          <a:off x="3488945" y="866885"/>
          <a:ext cx="720993" cy="7209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7C75A-51B4-4D2D-864C-37FA94881D8C}">
      <dsp:nvSpPr>
        <dsp:cNvPr id="0" name=""/>
        <dsp:cNvSpPr/>
      </dsp:nvSpPr>
      <dsp:spPr>
        <a:xfrm>
          <a:off x="2819451" y="2247072"/>
          <a:ext cx="205998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Centros de salud de APS</a:t>
          </a:r>
        </a:p>
      </dsp:txBody>
      <dsp:txXfrm>
        <a:off x="2819451" y="2247072"/>
        <a:ext cx="2059980" cy="720000"/>
      </dsp:txXfrm>
    </dsp:sp>
    <dsp:sp modelId="{89794A4A-D9F8-4A86-9254-46959EA042BC}">
      <dsp:nvSpPr>
        <dsp:cNvPr id="0" name=""/>
        <dsp:cNvSpPr/>
      </dsp:nvSpPr>
      <dsp:spPr>
        <a:xfrm>
          <a:off x="5641624" y="599088"/>
          <a:ext cx="1256587" cy="12565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78B56-E590-47F9-94AD-9885D5D4E6D9}">
      <dsp:nvSpPr>
        <dsp:cNvPr id="0" name=""/>
        <dsp:cNvSpPr/>
      </dsp:nvSpPr>
      <dsp:spPr>
        <a:xfrm>
          <a:off x="5909421" y="866885"/>
          <a:ext cx="720993" cy="7209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A2EF5-5E53-4069-A07B-B81C399EE2FE}">
      <dsp:nvSpPr>
        <dsp:cNvPr id="0" name=""/>
        <dsp:cNvSpPr/>
      </dsp:nvSpPr>
      <dsp:spPr>
        <a:xfrm>
          <a:off x="5239928" y="2247072"/>
          <a:ext cx="205998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Hospitales de primer nivel</a:t>
          </a:r>
        </a:p>
      </dsp:txBody>
      <dsp:txXfrm>
        <a:off x="5239928" y="2247072"/>
        <a:ext cx="2059980" cy="720000"/>
      </dsp:txXfrm>
    </dsp:sp>
    <dsp:sp modelId="{3A6D459E-5EF1-456A-B5B7-8A2D1BD3FC49}">
      <dsp:nvSpPr>
        <dsp:cNvPr id="0" name=""/>
        <dsp:cNvSpPr/>
      </dsp:nvSpPr>
      <dsp:spPr>
        <a:xfrm>
          <a:off x="8062100" y="599088"/>
          <a:ext cx="1256587" cy="12565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A84AC-A5B5-4C07-814F-5FB6FEAADF05}">
      <dsp:nvSpPr>
        <dsp:cNvPr id="0" name=""/>
        <dsp:cNvSpPr/>
      </dsp:nvSpPr>
      <dsp:spPr>
        <a:xfrm>
          <a:off x="8329898" y="866885"/>
          <a:ext cx="720993" cy="7209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443F4-A0E6-4BE5-A02B-A9B5F2267596}">
      <dsp:nvSpPr>
        <dsp:cNvPr id="0" name=""/>
        <dsp:cNvSpPr/>
      </dsp:nvSpPr>
      <dsp:spPr>
        <a:xfrm>
          <a:off x="7660404" y="2247072"/>
          <a:ext cx="205998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Intervenciones comunitarias</a:t>
          </a:r>
        </a:p>
      </dsp:txBody>
      <dsp:txXfrm>
        <a:off x="7660404" y="2247072"/>
        <a:ext cx="205998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2733E-C270-1149-846E-0CB3AEBB7A71}">
      <dsp:nvSpPr>
        <dsp:cNvPr id="0" name=""/>
        <dsp:cNvSpPr/>
      </dsp:nvSpPr>
      <dsp:spPr>
        <a:xfrm>
          <a:off x="0" y="20448"/>
          <a:ext cx="6263640" cy="10328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Reclutamiento: Atracción  &amp; Retención</a:t>
          </a:r>
        </a:p>
      </dsp:txBody>
      <dsp:txXfrm>
        <a:off x="50420" y="70868"/>
        <a:ext cx="6162800" cy="932014"/>
      </dsp:txXfrm>
    </dsp:sp>
    <dsp:sp modelId="{10293B5B-5F22-DE4D-B525-B8B45A922A60}">
      <dsp:nvSpPr>
        <dsp:cNvPr id="0" name=""/>
        <dsp:cNvSpPr/>
      </dsp:nvSpPr>
      <dsp:spPr>
        <a:xfrm>
          <a:off x="0" y="1128182"/>
          <a:ext cx="6263640" cy="1032854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Apoyo intitucional: infraestructuras &amp; tecnologías</a:t>
          </a:r>
        </a:p>
      </dsp:txBody>
      <dsp:txXfrm>
        <a:off x="50420" y="1178602"/>
        <a:ext cx="6162800" cy="932014"/>
      </dsp:txXfrm>
    </dsp:sp>
    <dsp:sp modelId="{95D35B3D-25BC-1646-B715-ABB11DBE827F}">
      <dsp:nvSpPr>
        <dsp:cNvPr id="0" name=""/>
        <dsp:cNvSpPr/>
      </dsp:nvSpPr>
      <dsp:spPr>
        <a:xfrm>
          <a:off x="0" y="2235916"/>
          <a:ext cx="6263640" cy="103285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Equipos interprofesionales de salud</a:t>
          </a:r>
        </a:p>
      </dsp:txBody>
      <dsp:txXfrm>
        <a:off x="50420" y="2286336"/>
        <a:ext cx="6162800" cy="932014"/>
      </dsp:txXfrm>
    </dsp:sp>
    <dsp:sp modelId="{49B0A8D3-EDA3-3C4A-AD40-4F821F3B2D5D}">
      <dsp:nvSpPr>
        <dsp:cNvPr id="0" name=""/>
        <dsp:cNvSpPr/>
      </dsp:nvSpPr>
      <dsp:spPr>
        <a:xfrm>
          <a:off x="0" y="3343651"/>
          <a:ext cx="6263640" cy="1032854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Nuevos roles, nuevos perfiles, nuevos “curriculums”</a:t>
          </a:r>
        </a:p>
      </dsp:txBody>
      <dsp:txXfrm>
        <a:off x="50420" y="3394071"/>
        <a:ext cx="6162800" cy="932014"/>
      </dsp:txXfrm>
    </dsp:sp>
    <dsp:sp modelId="{542327CA-458B-974A-81B2-B84BC48CCD03}">
      <dsp:nvSpPr>
        <dsp:cNvPr id="0" name=""/>
        <dsp:cNvSpPr/>
      </dsp:nvSpPr>
      <dsp:spPr>
        <a:xfrm>
          <a:off x="0" y="4451385"/>
          <a:ext cx="6263640" cy="103285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Zonas rurales, remotas &amp; subatendidas</a:t>
          </a:r>
        </a:p>
      </dsp:txBody>
      <dsp:txXfrm>
        <a:off x="50420" y="4501805"/>
        <a:ext cx="6162800" cy="932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6423D-648D-5D45-A72B-3CE8978B0916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1396E-46DB-9347-8569-5DBE0BD75EFD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9618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1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A7BE6-F5A9-425D-A45A-98C9E4820D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1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A7BE6-F5A9-425D-A45A-98C9E4820D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59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3"/>
                </a:solidFill>
              </a:rPr>
              <a:t>Health and care workers are central to surge response and vaccine rollout…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3"/>
                </a:solidFill>
              </a:rPr>
              <a:t>We must </a:t>
            </a:r>
            <a:r>
              <a:rPr lang="en-US" b="1" dirty="0">
                <a:solidFill>
                  <a:schemeClr val="accent3"/>
                </a:solidFill>
              </a:rPr>
              <a:t>protect</a:t>
            </a:r>
            <a:r>
              <a:rPr lang="en-US" dirty="0">
                <a:solidFill>
                  <a:schemeClr val="accent3"/>
                </a:solidFill>
              </a:rPr>
              <a:t> human resources for health so they endure beyond the pandemic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3"/>
                </a:solidFill>
              </a:rPr>
              <a:t>We must </a:t>
            </a:r>
            <a:r>
              <a:rPr lang="en-US" b="1" dirty="0">
                <a:solidFill>
                  <a:schemeClr val="accent3"/>
                </a:solidFill>
              </a:rPr>
              <a:t>invest</a:t>
            </a:r>
            <a:r>
              <a:rPr lang="en-US" b="0" dirty="0">
                <a:solidFill>
                  <a:schemeClr val="accent3"/>
                </a:solidFill>
              </a:rPr>
              <a:t> in their learning, decent work and increasing their numbers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3"/>
                </a:solidFill>
              </a:rPr>
              <a:t>Together</a:t>
            </a:r>
            <a:r>
              <a:rPr lang="en-US" b="0" dirty="0">
                <a:solidFill>
                  <a:schemeClr val="accent3"/>
                </a:solidFill>
              </a:rPr>
              <a:t>, we must </a:t>
            </a:r>
            <a:r>
              <a:rPr lang="en-US" b="0" dirty="0" err="1">
                <a:solidFill>
                  <a:schemeClr val="accent3"/>
                </a:solidFill>
              </a:rPr>
              <a:t>prioritise</a:t>
            </a:r>
            <a:r>
              <a:rPr lang="en-US" b="0" dirty="0">
                <a:solidFill>
                  <a:schemeClr val="accent3"/>
                </a:solidFill>
              </a:rPr>
              <a:t> action based on science, evidence and solidarity</a:t>
            </a:r>
            <a:endParaRPr lang="en-US" b="1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B23EC-F5A9-4527-8946-6AFE9B3644C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097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85D0E-6511-AB44-B03E-8E3001D6D9DB}" type="slidenum">
              <a:rPr lang="en-US" altLang="x-none" smtClean="0"/>
              <a:pPr/>
              <a:t>17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56178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E8AEF-B684-EC42-AAC9-8F4E3279F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A956D-CF28-164D-972D-3BACAC8B5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A1780-0AFB-1E46-8F13-30360CC7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5B8C1-682E-D740-9320-8F517E42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A3B1F-5D0E-004C-B722-7B079B01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902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370F-AEF7-B945-8C65-2F219BB06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C6CA0-3DD8-E74D-9361-30BDE6B66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5F2BF-E989-B04D-8099-ACD799BA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B578D-3BA5-CE4B-9074-218DC925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9DB3D-9A1E-B74A-96D7-696C0889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6905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CD01B1-ABB0-BB4C-9958-6E615878E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AE04F-1BB5-0741-8550-A7E011992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E816D-D128-0141-8398-F7904A43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4EBF9-A625-824C-9EA0-E4AC4E52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A02D3-7D88-E947-AAFB-ADB42795F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66058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1B9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1888999-9356-1B44-8BFC-C827CDB680CD}"/>
              </a:ext>
            </a:extLst>
          </p:cNvPr>
          <p:cNvSpPr/>
          <p:nvPr userDrawn="1"/>
        </p:nvSpPr>
        <p:spPr>
          <a:xfrm>
            <a:off x="-989523" y="967153"/>
            <a:ext cx="15380434" cy="6844346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9D049B5-344E-3946-9D92-0E6D3E9A7908}"/>
              </a:ext>
            </a:extLst>
          </p:cNvPr>
          <p:cNvSpPr/>
          <p:nvPr userDrawn="1"/>
        </p:nvSpPr>
        <p:spPr>
          <a:xfrm>
            <a:off x="-1529862" y="-2022230"/>
            <a:ext cx="15417507" cy="14420758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18473F-A264-B745-B9EF-AED3661C3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A7C0AC-C926-8A41-B335-961DBDD69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7667761" y="-3548982"/>
            <a:ext cx="15522477" cy="11949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230268-5583-6349-81C9-2F2F8DD0F2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A0BB99-BE1A-0D43-9492-CDDF98573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3508" y="6356350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530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06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9" y="6356350"/>
            <a:ext cx="2743121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 defTabSz="914217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 defTabSz="914217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38419" y="611654"/>
            <a:ext cx="10515163" cy="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380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 dirty="0"/>
              <a:t>CLICK TO EDIT MASTER TITLE STYLE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5897563" y="1470034"/>
            <a:ext cx="400050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6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j-lt"/>
                <a:ea typeface="+mn-ea"/>
              </a:endParaRPr>
            </a:p>
          </p:txBody>
        </p:sp>
        <p:sp>
          <p:nvSpPr>
            <p:cNvPr id="27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j-lt"/>
                <a:ea typeface="+mn-ea"/>
              </a:endParaRPr>
            </a:p>
          </p:txBody>
        </p:sp>
        <p:sp>
          <p:nvSpPr>
            <p:cNvPr id="28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j-lt"/>
                <a:ea typeface="+mn-ea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901FF1-8480-4ED7-B8D3-AC368810B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100" y="6356350"/>
            <a:ext cx="1621441" cy="262553"/>
          </a:xfrm>
          <a:prstGeom prst="rect">
            <a:avLst/>
          </a:prstGeom>
        </p:spPr>
      </p:pic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FBAAB4E-941A-4AD4-87F7-46903E60B0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20" y="6317701"/>
            <a:ext cx="143322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4624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A0808-54E4-4451-BD9A-4A0C9E5B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75431" y="64842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CCB7C4-51FB-4982-B288-2F07253F7D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0" name="Picture 2" descr="da766c2b-2611-4843-85a1-cd151afec94f@eurprd01">
            <a:extLst>
              <a:ext uri="{FF2B5EF4-FFF2-40B4-BE49-F238E27FC236}">
                <a16:creationId xmlns:a16="http://schemas.microsoft.com/office/drawing/2014/main" id="{8232990E-4C2E-42DA-A26A-4E503DF891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33067" y="6254152"/>
            <a:ext cx="12192000" cy="60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032689-51D5-4C75-B2C8-325B9AB210B8}"/>
              </a:ext>
            </a:extLst>
          </p:cNvPr>
          <p:cNvSpPr txBox="1"/>
          <p:nvPr userDrawn="1"/>
        </p:nvSpPr>
        <p:spPr>
          <a:xfrm>
            <a:off x="4658616" y="6405914"/>
            <a:ext cx="302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#</a:t>
            </a:r>
            <a:r>
              <a:rPr lang="en-US" b="1" dirty="0" err="1">
                <a:solidFill>
                  <a:schemeClr val="bg1"/>
                </a:solidFill>
              </a:rPr>
              <a:t>SupportHealthCareWorkers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423E64-85C4-4C68-A2E3-2B26CB06BE65}"/>
              </a:ext>
            </a:extLst>
          </p:cNvPr>
          <p:cNvSpPr txBox="1"/>
          <p:nvPr userDrawn="1"/>
        </p:nvSpPr>
        <p:spPr>
          <a:xfrm>
            <a:off x="11460551" y="6362785"/>
            <a:ext cx="45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fld id="{6C71EEE2-FEAC-4276-9E22-57A49C6FCD54}" type="slidenum">
              <a:rPr lang="en-US" b="1" smtClean="0">
                <a:solidFill>
                  <a:schemeClr val="bg1"/>
                </a:solidFill>
              </a:rPr>
              <a:pPr algn="just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B94273-A95F-40A8-82DB-52D6C227EF6E}"/>
              </a:ext>
            </a:extLst>
          </p:cNvPr>
          <p:cNvSpPr txBox="1"/>
          <p:nvPr userDrawn="1"/>
        </p:nvSpPr>
        <p:spPr>
          <a:xfrm>
            <a:off x="272090" y="6405914"/>
            <a:ext cx="276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Protect. Invest. Together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EC1AD7-247A-490F-BDAB-6043FBBA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9131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14C88-2D77-5740-AEFE-1454F271A5C6}"/>
              </a:ext>
            </a:extLst>
          </p:cNvPr>
          <p:cNvSpPr/>
          <p:nvPr userDrawn="1"/>
        </p:nvSpPr>
        <p:spPr>
          <a:xfrm>
            <a:off x="0" y="2"/>
            <a:ext cx="12192000" cy="5902239"/>
          </a:xfrm>
          <a:prstGeom prst="rect">
            <a:avLst/>
          </a:prstGeom>
          <a:gradFill flip="none" rotWithShape="1">
            <a:gsLst>
              <a:gs pos="10982">
                <a:srgbClr val="FFFFFF"/>
              </a:gs>
              <a:gs pos="86000">
                <a:schemeClr val="bg1"/>
              </a:gs>
              <a:gs pos="94000">
                <a:srgbClr val="EDEDE6"/>
              </a:gs>
              <a:gs pos="38000">
                <a:schemeClr val="bg1"/>
              </a:gs>
              <a:gs pos="65000">
                <a:srgbClr val="EDEDE6"/>
              </a:gs>
              <a:gs pos="0">
                <a:srgbClr val="EDEDE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0" y="5902241"/>
            <a:ext cx="12192000" cy="95576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7000">
                <a:schemeClr val="tx2"/>
              </a:gs>
              <a:gs pos="2000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FFDD0F"/>
              </a:highlight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16465" y="1279198"/>
            <a:ext cx="11111301" cy="4372127"/>
          </a:xfrm>
        </p:spPr>
        <p:txBody>
          <a:bodyPr/>
          <a:lstStyle>
            <a:lvl1pPr marL="144000" indent="-144000">
              <a:lnSpc>
                <a:spcPts val="1640"/>
              </a:lnSpc>
              <a:buClr>
                <a:srgbClr val="9E1F63"/>
              </a:buClr>
              <a:defRPr sz="1700" b="0" cap="none" spc="-2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60000" indent="-228600">
              <a:lnSpc>
                <a:spcPts val="1640"/>
              </a:lnSpc>
              <a:buClr>
                <a:srgbClr val="9E1F63"/>
              </a:buClr>
              <a:buSzPct val="85000"/>
              <a:buFont typeface="Wingdings" charset="2"/>
              <a:buChar char="Ø"/>
              <a:defRPr sz="1700" cap="none" spc="-2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charset="0"/>
              <a:buChar char="•"/>
              <a:defRPr cap="none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cap="none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cap="none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872" y="6326141"/>
            <a:ext cx="764217" cy="250830"/>
          </a:xfrm>
        </p:spPr>
        <p:txBody>
          <a:bodyPr/>
          <a:lstStyle>
            <a:lvl1pPr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A09BD29-924B-9846-9702-13BA75CC6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152" y="381001"/>
            <a:ext cx="11134614" cy="761133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3200" b="1" i="0" cap="none" spc="-50" baseline="0">
                <a:solidFill>
                  <a:srgbClr val="9E1F6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3BF7BAA-22EE-8248-9B36-8B5F6D526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044" y="6188495"/>
            <a:ext cx="5439508" cy="4191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B5039F3-BF8F-2C4A-8A04-3C8C5E65DD90}"/>
              </a:ext>
            </a:extLst>
          </p:cNvPr>
          <p:cNvSpPr/>
          <p:nvPr userDrawn="1"/>
        </p:nvSpPr>
        <p:spPr>
          <a:xfrm>
            <a:off x="0" y="150311"/>
            <a:ext cx="12193477" cy="1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800">
              <a:solidFill>
                <a:schemeClr val="tx1"/>
              </a:solidFill>
            </a:endParaRP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1771A2BB-5683-1847-ACFB-F13B7DB501A2}"/>
              </a:ext>
            </a:extLst>
          </p:cNvPr>
          <p:cNvSpPr txBox="1">
            <a:spLocks/>
          </p:cNvSpPr>
          <p:nvPr userDrawn="1"/>
        </p:nvSpPr>
        <p:spPr>
          <a:xfrm>
            <a:off x="516466" y="131385"/>
            <a:ext cx="6092078" cy="2690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300" b="1" kern="1200" cap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E1F63"/>
              </a:buClr>
              <a:buSzPct val="85000"/>
              <a:buFont typeface="Wingdings" charset="2"/>
              <a:buChar char="Ø"/>
              <a:defRPr sz="2000" kern="1200" cap="none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GB" sz="900" b="0" spc="50" baseline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HOW TO PROTECT HEALTH WORKERS DURING COVID-19</a:t>
            </a:r>
          </a:p>
        </p:txBody>
      </p:sp>
    </p:spTree>
    <p:extLst>
      <p:ext uri="{BB962C8B-B14F-4D97-AF65-F5344CB8AC3E}">
        <p14:creationId xmlns:p14="http://schemas.microsoft.com/office/powerpoint/2010/main" val="383767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B5E5-3953-B740-928D-614C21EF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4441F-AC69-084C-9C9C-525C1057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F5335-E15C-3B4A-B08C-CE62A382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FC484-5136-B448-80D9-0AFF6859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2EF6-2EB0-A64F-81A5-8128F025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8830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CFD2A-9B76-5745-BD01-255A55E5D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4BB38-BDDA-AA48-BEB9-E58337EB6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E0C18-B1E1-DD47-9BD6-A0C4CD93B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FA7CA-999B-5A49-A098-96D55C1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57179-6902-C24C-A3F6-F356EF69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6597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C00A-11EF-4949-91F2-AF87CF370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10520-25DC-C94C-8F96-237FC9253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D4856-1899-C845-8089-81CE24F6B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851D2-2C70-DA4E-BA5A-126CBB109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99C2D-6F9E-CE45-A5E5-23CA1414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3DD65-D4B6-FB4F-9EC6-E467EF13F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1165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D27A6-BC50-3B40-875A-B45916C4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06189-68C8-E843-8405-4F0204B22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3AE08-6662-6245-BC62-E270CA151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DFD6C-0118-614C-B118-9C00DE9742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AC2EC-EFE0-CC4C-83D1-E53D3024A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FF4FAA-79A0-BE4B-96DD-48DD91A69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8F8FC3-E169-2741-AE2D-2F0A38D4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9D2690-27C7-FD40-98F0-AED2F254E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67913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447F-7A96-9C4E-BAF4-9176C925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77191-0056-084D-B169-74BEFA47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22A77-536A-8841-A865-07403FF2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F92D1-E133-2740-86F9-821016D41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3486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AA1E48-458A-664F-A7E8-5AE1BC25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13CE8-AE98-5C4D-B60D-C4B48926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1EFC3-8BD6-6646-8FCB-A19E8E9A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98215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6CEA-B537-9D44-9D8A-791999BE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0ADD4-C01D-8541-B3D1-D445BA19B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040CC-FE65-D14D-A350-605FEFEAE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B2BDD-4803-9E46-956D-F2689260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BD212-406F-6443-AA3D-EF6F7DCC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97600-1B6A-3145-AE0F-432613CC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9496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252C-369F-A242-AE1F-23FDF22A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B49433-335F-044E-BC44-A2CFFC30A5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0E614-B70A-FA44-8274-CD08C32BC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764B9-CC52-AF47-AC3C-10C16D09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3B2C7-6E3D-6F45-B17D-49F7265C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08BDF-1AF0-8442-9EF2-ADE0EC390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2365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4294E6-492B-F445-9731-69512942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5D890-4FD0-A249-819E-810FC01D0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D224-09DF-C546-8416-CF03C3210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4AB2-149F-F049-8B5F-7E6875AFA617}" type="datetimeFigureOut">
              <a:rPr lang="en-ES" smtClean="0"/>
              <a:t>10/26/21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EA528-83A0-EC45-B583-3D7C5A701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35120-0546-2D4F-ACFA-69B7E0AB9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367F3-279A-794C-8738-C58E6B6FDFD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4386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5" r:id="rId14"/>
    <p:sldLayoutId id="2147483667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campaigns/annual-theme/year-of-health-and-care-workers-202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ocuments.worldbank.org/curated/en/546161470834083341/pdf/WPS7790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who.int/media/docs/default-source/2021-dha-docs/iyhcw_sc_joint_statement.pdf?sfvrsn=5fe331d2_5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A77950-C808-994C-9B7C-FDF89B2113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9640" y="755373"/>
            <a:ext cx="9900265" cy="3434661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5100" dirty="0"/>
              <a:t> </a:t>
            </a:r>
            <a:r>
              <a:rPr lang="en-US" sz="4400" dirty="0" err="1">
                <a:latin typeface="Chalkduster" panose="03050602040202020205" pitchFamily="66" charset="77"/>
              </a:rPr>
              <a:t>Novos</a:t>
            </a:r>
            <a:r>
              <a:rPr lang="en-US" sz="4400" dirty="0">
                <a:latin typeface="Chalkduster" panose="03050602040202020205" pitchFamily="66" charset="77"/>
              </a:rPr>
              <a:t> </a:t>
            </a:r>
            <a:r>
              <a:rPr lang="en-US" sz="4400" dirty="0" err="1">
                <a:latin typeface="Chalkduster" panose="03050602040202020205" pitchFamily="66" charset="77"/>
              </a:rPr>
              <a:t>perfis</a:t>
            </a:r>
            <a:r>
              <a:rPr lang="en-US" sz="4400" dirty="0">
                <a:latin typeface="Chalkduster" panose="03050602040202020205" pitchFamily="66" charset="77"/>
              </a:rPr>
              <a:t> </a:t>
            </a:r>
            <a:r>
              <a:rPr lang="en-US" sz="4400" dirty="0" err="1">
                <a:latin typeface="Chalkduster" panose="03050602040202020205" pitchFamily="66" charset="77"/>
              </a:rPr>
              <a:t>profissionais</a:t>
            </a:r>
            <a:r>
              <a:rPr lang="en-US" sz="4400" dirty="0">
                <a:latin typeface="Chalkduster" panose="03050602040202020205" pitchFamily="66" charset="77"/>
              </a:rPr>
              <a:t>/</a:t>
            </a:r>
            <a:r>
              <a:rPr lang="en-US" sz="4400" dirty="0" err="1">
                <a:latin typeface="Chalkduster" panose="03050602040202020205" pitchFamily="66" charset="77"/>
              </a:rPr>
              <a:t>atributos</a:t>
            </a:r>
            <a:r>
              <a:rPr lang="en-US" sz="4400" dirty="0">
                <a:latin typeface="Chalkduster" panose="03050602040202020205" pitchFamily="66" charset="77"/>
              </a:rPr>
              <a:t> de </a:t>
            </a:r>
            <a:r>
              <a:rPr lang="en-US" sz="4400" dirty="0" err="1">
                <a:latin typeface="Chalkduster" panose="03050602040202020205" pitchFamily="66" charset="77"/>
              </a:rPr>
              <a:t>técnicos</a:t>
            </a:r>
            <a:r>
              <a:rPr lang="en-US" sz="4400" dirty="0">
                <a:latin typeface="Chalkduster" panose="03050602040202020205" pitchFamily="66" charset="77"/>
              </a:rPr>
              <a:t> de </a:t>
            </a:r>
            <a:r>
              <a:rPr lang="en-US" sz="4400" dirty="0" err="1">
                <a:latin typeface="Chalkduster" panose="03050602040202020205" pitchFamily="66" charset="77"/>
              </a:rPr>
              <a:t>saúde</a:t>
            </a:r>
            <a:r>
              <a:rPr lang="en-US" sz="4400" dirty="0">
                <a:latin typeface="Chalkduster" panose="03050602040202020205" pitchFamily="66" charset="77"/>
              </a:rPr>
              <a:t> para o </a:t>
            </a:r>
            <a:r>
              <a:rPr lang="en-US" sz="4400" dirty="0" err="1">
                <a:latin typeface="Chalkduster" panose="03050602040202020205" pitchFamily="66" charset="77"/>
              </a:rPr>
              <a:t>trabalho</a:t>
            </a:r>
            <a:r>
              <a:rPr lang="en-US" sz="4400" dirty="0">
                <a:latin typeface="Chalkduster" panose="03050602040202020205" pitchFamily="66" charset="77"/>
              </a:rPr>
              <a:t> de PHC </a:t>
            </a:r>
            <a:r>
              <a:rPr lang="en-US" sz="4400" dirty="0" err="1">
                <a:latin typeface="Chalkduster" panose="03050602040202020205" pitchFamily="66" charset="77"/>
              </a:rPr>
              <a:t>na</a:t>
            </a:r>
            <a:r>
              <a:rPr lang="en-US" sz="4400" dirty="0">
                <a:latin typeface="Chalkduster" panose="03050602040202020205" pitchFamily="66" charset="77"/>
              </a:rPr>
              <a:t> </a:t>
            </a:r>
            <a:r>
              <a:rPr lang="en-US" sz="4400" dirty="0" err="1">
                <a:latin typeface="Chalkduster" panose="03050602040202020205" pitchFamily="66" charset="77"/>
              </a:rPr>
              <a:t>pandemia</a:t>
            </a:r>
            <a:r>
              <a:rPr lang="en-US" sz="4400" dirty="0">
                <a:latin typeface="Chalkduster" panose="03050602040202020205" pitchFamily="66" charset="77"/>
              </a:rPr>
              <a:t>".</a:t>
            </a:r>
          </a:p>
          <a:p>
            <a:r>
              <a:rPr lang="en-US" sz="4400" dirty="0"/>
              <a:t> </a:t>
            </a:r>
          </a:p>
          <a:p>
            <a:pPr>
              <a:lnSpc>
                <a:spcPct val="150000"/>
              </a:lnSpc>
            </a:pPr>
            <a:endParaRPr lang="en-US" b="1" dirty="0">
              <a:latin typeface="Chalkduster" panose="03050602040202020205" pitchFamily="66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03EDFA-045A-4643-901D-C4A9C9D09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9640" y="4601817"/>
            <a:ext cx="10552113" cy="1151965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José Francisco García Gutiérrez</a:t>
            </a:r>
          </a:p>
          <a:p>
            <a:pPr marL="0" indent="0" algn="r"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Asesor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Regional </a:t>
            </a:r>
          </a:p>
          <a:p>
            <a:pPr marL="0" indent="0" algn="r"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Humanos para la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OPS/OMS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9C37-8CCA-9748-94BE-094C612DD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913DFE-8ED9-DD4C-8FDA-689E192C9FA9}"/>
              </a:ext>
            </a:extLst>
          </p:cNvPr>
          <p:cNvGrpSpPr/>
          <p:nvPr/>
        </p:nvGrpSpPr>
        <p:grpSpPr>
          <a:xfrm>
            <a:off x="780351" y="5086112"/>
            <a:ext cx="3576986" cy="568279"/>
            <a:chOff x="2933700" y="2011363"/>
            <a:chExt cx="4006850" cy="395287"/>
          </a:xfrm>
          <a:solidFill>
            <a:schemeClr val="bg1"/>
          </a:solidFill>
        </p:grpSpPr>
        <p:sp>
          <p:nvSpPr>
            <p:cNvPr id="9" name="Freeform 1">
              <a:extLst>
                <a:ext uri="{FF2B5EF4-FFF2-40B4-BE49-F238E27FC236}">
                  <a16:creationId xmlns:a16="http://schemas.microsoft.com/office/drawing/2014/main" id="{3E93BB39-B428-D840-A1C3-B1529B3E7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775" y="2336800"/>
              <a:ext cx="53975" cy="66675"/>
            </a:xfrm>
            <a:custGeom>
              <a:avLst/>
              <a:gdLst>
                <a:gd name="T0" fmla="*/ 98 w 149"/>
                <a:gd name="T1" fmla="*/ 143 h 187"/>
                <a:gd name="T2" fmla="*/ 47 w 149"/>
                <a:gd name="T3" fmla="*/ 143 h 187"/>
                <a:gd name="T4" fmla="*/ 37 w 149"/>
                <a:gd name="T5" fmla="*/ 186 h 187"/>
                <a:gd name="T6" fmla="*/ 0 w 149"/>
                <a:gd name="T7" fmla="*/ 186 h 187"/>
                <a:gd name="T8" fmla="*/ 53 w 149"/>
                <a:gd name="T9" fmla="*/ 0 h 187"/>
                <a:gd name="T10" fmla="*/ 95 w 149"/>
                <a:gd name="T11" fmla="*/ 0 h 187"/>
                <a:gd name="T12" fmla="*/ 148 w 149"/>
                <a:gd name="T13" fmla="*/ 186 h 187"/>
                <a:gd name="T14" fmla="*/ 108 w 149"/>
                <a:gd name="T15" fmla="*/ 186 h 187"/>
                <a:gd name="T16" fmla="*/ 98 w 149"/>
                <a:gd name="T17" fmla="*/ 143 h 187"/>
                <a:gd name="T18" fmla="*/ 74 w 149"/>
                <a:gd name="T19" fmla="*/ 35 h 187"/>
                <a:gd name="T20" fmla="*/ 74 w 149"/>
                <a:gd name="T21" fmla="*/ 35 h 187"/>
                <a:gd name="T22" fmla="*/ 55 w 149"/>
                <a:gd name="T23" fmla="*/ 112 h 187"/>
                <a:gd name="T24" fmla="*/ 93 w 149"/>
                <a:gd name="T25" fmla="*/ 112 h 187"/>
                <a:gd name="T26" fmla="*/ 74 w 149"/>
                <a:gd name="T27" fmla="*/ 3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9" h="187">
                  <a:moveTo>
                    <a:pt x="98" y="143"/>
                  </a:moveTo>
                  <a:lnTo>
                    <a:pt x="47" y="143"/>
                  </a:lnTo>
                  <a:lnTo>
                    <a:pt x="37" y="186"/>
                  </a:lnTo>
                  <a:lnTo>
                    <a:pt x="0" y="186"/>
                  </a:lnTo>
                  <a:lnTo>
                    <a:pt x="53" y="0"/>
                  </a:lnTo>
                  <a:lnTo>
                    <a:pt x="95" y="0"/>
                  </a:lnTo>
                  <a:lnTo>
                    <a:pt x="148" y="186"/>
                  </a:lnTo>
                  <a:lnTo>
                    <a:pt x="108" y="186"/>
                  </a:lnTo>
                  <a:lnTo>
                    <a:pt x="98" y="143"/>
                  </a:lnTo>
                  <a:close/>
                  <a:moveTo>
                    <a:pt x="74" y="35"/>
                  </a:moveTo>
                  <a:lnTo>
                    <a:pt x="74" y="35"/>
                  </a:lnTo>
                  <a:lnTo>
                    <a:pt x="55" y="112"/>
                  </a:lnTo>
                  <a:lnTo>
                    <a:pt x="93" y="112"/>
                  </a:lnTo>
                  <a:lnTo>
                    <a:pt x="74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15B2EAA7-A23A-BA42-8F69-86FBDC393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2351088"/>
              <a:ext cx="60325" cy="50800"/>
            </a:xfrm>
            <a:custGeom>
              <a:avLst/>
              <a:gdLst>
                <a:gd name="T0" fmla="*/ 132 w 168"/>
                <a:gd name="T1" fmla="*/ 55 h 141"/>
                <a:gd name="T2" fmla="*/ 119 w 168"/>
                <a:gd name="T3" fmla="*/ 34 h 141"/>
                <a:gd name="T4" fmla="*/ 103 w 168"/>
                <a:gd name="T5" fmla="*/ 53 h 141"/>
                <a:gd name="T6" fmla="*/ 103 w 168"/>
                <a:gd name="T7" fmla="*/ 140 h 141"/>
                <a:gd name="T8" fmla="*/ 66 w 168"/>
                <a:gd name="T9" fmla="*/ 140 h 141"/>
                <a:gd name="T10" fmla="*/ 66 w 168"/>
                <a:gd name="T11" fmla="*/ 55 h 141"/>
                <a:gd name="T12" fmla="*/ 53 w 168"/>
                <a:gd name="T13" fmla="*/ 34 h 141"/>
                <a:gd name="T14" fmla="*/ 37 w 168"/>
                <a:gd name="T15" fmla="*/ 63 h 141"/>
                <a:gd name="T16" fmla="*/ 37 w 168"/>
                <a:gd name="T17" fmla="*/ 140 h 141"/>
                <a:gd name="T18" fmla="*/ 0 w 168"/>
                <a:gd name="T19" fmla="*/ 140 h 141"/>
                <a:gd name="T20" fmla="*/ 0 w 168"/>
                <a:gd name="T21" fmla="*/ 32 h 141"/>
                <a:gd name="T22" fmla="*/ 0 w 168"/>
                <a:gd name="T23" fmla="*/ 2 h 141"/>
                <a:gd name="T24" fmla="*/ 34 w 168"/>
                <a:gd name="T25" fmla="*/ 2 h 141"/>
                <a:gd name="T26" fmla="*/ 34 w 168"/>
                <a:gd name="T27" fmla="*/ 26 h 141"/>
                <a:gd name="T28" fmla="*/ 34 w 168"/>
                <a:gd name="T29" fmla="*/ 26 h 141"/>
                <a:gd name="T30" fmla="*/ 69 w 168"/>
                <a:gd name="T31" fmla="*/ 0 h 141"/>
                <a:gd name="T32" fmla="*/ 100 w 168"/>
                <a:gd name="T33" fmla="*/ 24 h 141"/>
                <a:gd name="T34" fmla="*/ 132 w 168"/>
                <a:gd name="T35" fmla="*/ 0 h 141"/>
                <a:gd name="T36" fmla="*/ 167 w 168"/>
                <a:gd name="T37" fmla="*/ 50 h 141"/>
                <a:gd name="T38" fmla="*/ 167 w 168"/>
                <a:gd name="T39" fmla="*/ 140 h 141"/>
                <a:gd name="T40" fmla="*/ 132 w 168"/>
                <a:gd name="T41" fmla="*/ 140 h 141"/>
                <a:gd name="T42" fmla="*/ 132 w 168"/>
                <a:gd name="T43" fmla="*/ 5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" h="141">
                  <a:moveTo>
                    <a:pt x="132" y="55"/>
                  </a:moveTo>
                  <a:cubicBezTo>
                    <a:pt x="132" y="40"/>
                    <a:pt x="127" y="34"/>
                    <a:pt x="119" y="34"/>
                  </a:cubicBezTo>
                  <a:cubicBezTo>
                    <a:pt x="108" y="34"/>
                    <a:pt x="103" y="42"/>
                    <a:pt x="103" y="53"/>
                  </a:cubicBezTo>
                  <a:lnTo>
                    <a:pt x="103" y="140"/>
                  </a:lnTo>
                  <a:lnTo>
                    <a:pt x="66" y="140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0"/>
                  </a:lnTo>
                  <a:lnTo>
                    <a:pt x="0" y="140"/>
                  </a:lnTo>
                  <a:lnTo>
                    <a:pt x="0" y="32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8"/>
                    <a:pt x="34" y="16"/>
                    <a:pt x="34" y="26"/>
                  </a:cubicBezTo>
                  <a:lnTo>
                    <a:pt x="34" y="26"/>
                  </a:ln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4"/>
                  </a:cubicBezTo>
                  <a:cubicBezTo>
                    <a:pt x="106" y="10"/>
                    <a:pt x="114" y="0"/>
                    <a:pt x="132" y="0"/>
                  </a:cubicBezTo>
                  <a:cubicBezTo>
                    <a:pt x="159" y="0"/>
                    <a:pt x="167" y="21"/>
                    <a:pt x="167" y="50"/>
                  </a:cubicBezTo>
                  <a:lnTo>
                    <a:pt x="167" y="140"/>
                  </a:lnTo>
                  <a:lnTo>
                    <a:pt x="132" y="140"/>
                  </a:lnTo>
                  <a:lnTo>
                    <a:pt x="132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03272AE1-7D7A-1547-BB12-506981021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775" y="2351088"/>
              <a:ext cx="38100" cy="52387"/>
            </a:xfrm>
            <a:custGeom>
              <a:avLst/>
              <a:gdLst>
                <a:gd name="T0" fmla="*/ 106 w 107"/>
                <a:gd name="T1" fmla="*/ 82 h 144"/>
                <a:gd name="T2" fmla="*/ 35 w 107"/>
                <a:gd name="T3" fmla="*/ 82 h 144"/>
                <a:gd name="T4" fmla="*/ 64 w 107"/>
                <a:gd name="T5" fmla="*/ 114 h 144"/>
                <a:gd name="T6" fmla="*/ 98 w 107"/>
                <a:gd name="T7" fmla="*/ 103 h 144"/>
                <a:gd name="T8" fmla="*/ 98 w 107"/>
                <a:gd name="T9" fmla="*/ 135 h 144"/>
                <a:gd name="T10" fmla="*/ 61 w 107"/>
                <a:gd name="T11" fmla="*/ 143 h 144"/>
                <a:gd name="T12" fmla="*/ 0 w 107"/>
                <a:gd name="T13" fmla="*/ 71 h 144"/>
                <a:gd name="T14" fmla="*/ 53 w 107"/>
                <a:gd name="T15" fmla="*/ 0 h 144"/>
                <a:gd name="T16" fmla="*/ 106 w 107"/>
                <a:gd name="T17" fmla="*/ 71 h 144"/>
                <a:gd name="T18" fmla="*/ 106 w 107"/>
                <a:gd name="T19" fmla="*/ 82 h 144"/>
                <a:gd name="T20" fmla="*/ 75 w 107"/>
                <a:gd name="T21" fmla="*/ 61 h 144"/>
                <a:gd name="T22" fmla="*/ 56 w 107"/>
                <a:gd name="T23" fmla="*/ 26 h 144"/>
                <a:gd name="T24" fmla="*/ 37 w 107"/>
                <a:gd name="T25" fmla="*/ 61 h 144"/>
                <a:gd name="T26" fmla="*/ 75 w 107"/>
                <a:gd name="T27" fmla="*/ 6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144">
                  <a:moveTo>
                    <a:pt x="106" y="82"/>
                  </a:moveTo>
                  <a:lnTo>
                    <a:pt x="35" y="82"/>
                  </a:lnTo>
                  <a:cubicBezTo>
                    <a:pt x="35" y="98"/>
                    <a:pt x="43" y="114"/>
                    <a:pt x="64" y="114"/>
                  </a:cubicBezTo>
                  <a:cubicBezTo>
                    <a:pt x="77" y="114"/>
                    <a:pt x="88" y="108"/>
                    <a:pt x="98" y="103"/>
                  </a:cubicBezTo>
                  <a:lnTo>
                    <a:pt x="98" y="135"/>
                  </a:lnTo>
                  <a:cubicBezTo>
                    <a:pt x="88" y="140"/>
                    <a:pt x="72" y="143"/>
                    <a:pt x="61" y="143"/>
                  </a:cubicBezTo>
                  <a:cubicBezTo>
                    <a:pt x="19" y="143"/>
                    <a:pt x="0" y="114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1"/>
                  </a:cubicBezTo>
                  <a:lnTo>
                    <a:pt x="106" y="82"/>
                  </a:lnTo>
                  <a:close/>
                  <a:moveTo>
                    <a:pt x="75" y="61"/>
                  </a:moveTo>
                  <a:cubicBezTo>
                    <a:pt x="75" y="42"/>
                    <a:pt x="72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44F8189D-AFD5-9F46-B8DB-09179225B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9225" y="2351088"/>
              <a:ext cx="26988" cy="50800"/>
            </a:xfrm>
            <a:custGeom>
              <a:avLst/>
              <a:gdLst>
                <a:gd name="T0" fmla="*/ 0 w 76"/>
                <a:gd name="T1" fmla="*/ 32 h 141"/>
                <a:gd name="T2" fmla="*/ 0 w 76"/>
                <a:gd name="T3" fmla="*/ 2 h 141"/>
                <a:gd name="T4" fmla="*/ 35 w 76"/>
                <a:gd name="T5" fmla="*/ 2 h 141"/>
                <a:gd name="T6" fmla="*/ 35 w 76"/>
                <a:gd name="T7" fmla="*/ 26 h 141"/>
                <a:gd name="T8" fmla="*/ 35 w 76"/>
                <a:gd name="T9" fmla="*/ 26 h 141"/>
                <a:gd name="T10" fmla="*/ 69 w 76"/>
                <a:gd name="T11" fmla="*/ 0 h 141"/>
                <a:gd name="T12" fmla="*/ 75 w 76"/>
                <a:gd name="T13" fmla="*/ 0 h 141"/>
                <a:gd name="T14" fmla="*/ 75 w 76"/>
                <a:gd name="T15" fmla="*/ 40 h 141"/>
                <a:gd name="T16" fmla="*/ 61 w 76"/>
                <a:gd name="T17" fmla="*/ 37 h 141"/>
                <a:gd name="T18" fmla="*/ 38 w 76"/>
                <a:gd name="T19" fmla="*/ 79 h 141"/>
                <a:gd name="T20" fmla="*/ 38 w 76"/>
                <a:gd name="T21" fmla="*/ 140 h 141"/>
                <a:gd name="T22" fmla="*/ 0 w 76"/>
                <a:gd name="T23" fmla="*/ 140 h 141"/>
                <a:gd name="T24" fmla="*/ 0 w 76"/>
                <a:gd name="T25" fmla="*/ 3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141">
                  <a:moveTo>
                    <a:pt x="0" y="32"/>
                  </a:moveTo>
                  <a:cubicBezTo>
                    <a:pt x="0" y="18"/>
                    <a:pt x="0" y="10"/>
                    <a:pt x="0" y="2"/>
                  </a:cubicBezTo>
                  <a:lnTo>
                    <a:pt x="35" y="2"/>
                  </a:lnTo>
                  <a:cubicBezTo>
                    <a:pt x="35" y="10"/>
                    <a:pt x="35" y="18"/>
                    <a:pt x="35" y="26"/>
                  </a:cubicBez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5" y="0"/>
                  </a:lnTo>
                  <a:lnTo>
                    <a:pt x="75" y="40"/>
                  </a:lnTo>
                  <a:cubicBezTo>
                    <a:pt x="72" y="40"/>
                    <a:pt x="67" y="37"/>
                    <a:pt x="61" y="37"/>
                  </a:cubicBezTo>
                  <a:cubicBezTo>
                    <a:pt x="40" y="37"/>
                    <a:pt x="38" y="58"/>
                    <a:pt x="38" y="79"/>
                  </a:cubicBezTo>
                  <a:lnTo>
                    <a:pt x="38" y="140"/>
                  </a:lnTo>
                  <a:lnTo>
                    <a:pt x="0" y="140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9E93284-2276-634F-82BB-95BB5CCE7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2563" y="2330450"/>
              <a:ext cx="14287" cy="71438"/>
            </a:xfrm>
            <a:custGeom>
              <a:avLst/>
              <a:gdLst>
                <a:gd name="T0" fmla="*/ 0 w 38"/>
                <a:gd name="T1" fmla="*/ 0 h 199"/>
                <a:gd name="T2" fmla="*/ 37 w 38"/>
                <a:gd name="T3" fmla="*/ 0 h 199"/>
                <a:gd name="T4" fmla="*/ 37 w 38"/>
                <a:gd name="T5" fmla="*/ 37 h 199"/>
                <a:gd name="T6" fmla="*/ 0 w 38"/>
                <a:gd name="T7" fmla="*/ 37 h 199"/>
                <a:gd name="T8" fmla="*/ 0 w 38"/>
                <a:gd name="T9" fmla="*/ 0 h 199"/>
                <a:gd name="T10" fmla="*/ 0 w 38"/>
                <a:gd name="T11" fmla="*/ 60 h 199"/>
                <a:gd name="T12" fmla="*/ 37 w 38"/>
                <a:gd name="T13" fmla="*/ 60 h 199"/>
                <a:gd name="T14" fmla="*/ 37 w 38"/>
                <a:gd name="T15" fmla="*/ 198 h 199"/>
                <a:gd name="T16" fmla="*/ 0 w 38"/>
                <a:gd name="T17" fmla="*/ 198 h 199"/>
                <a:gd name="T18" fmla="*/ 0 w 38"/>
                <a:gd name="T19" fmla="*/ 6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9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0"/>
                  </a:moveTo>
                  <a:lnTo>
                    <a:pt x="37" y="60"/>
                  </a:lnTo>
                  <a:lnTo>
                    <a:pt x="37" y="198"/>
                  </a:lnTo>
                  <a:lnTo>
                    <a:pt x="0" y="198"/>
                  </a:lnTo>
                  <a:lnTo>
                    <a:pt x="0" y="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2B3DD95-62E8-414E-A61B-D1A78C066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4788" y="2351088"/>
              <a:ext cx="31750" cy="52387"/>
            </a:xfrm>
            <a:custGeom>
              <a:avLst/>
              <a:gdLst>
                <a:gd name="T0" fmla="*/ 88 w 89"/>
                <a:gd name="T1" fmla="*/ 137 h 144"/>
                <a:gd name="T2" fmla="*/ 56 w 89"/>
                <a:gd name="T3" fmla="*/ 143 h 144"/>
                <a:gd name="T4" fmla="*/ 0 w 89"/>
                <a:gd name="T5" fmla="*/ 74 h 144"/>
                <a:gd name="T6" fmla="*/ 59 w 89"/>
                <a:gd name="T7" fmla="*/ 0 h 144"/>
                <a:gd name="T8" fmla="*/ 88 w 89"/>
                <a:gd name="T9" fmla="*/ 8 h 144"/>
                <a:gd name="T10" fmla="*/ 85 w 89"/>
                <a:gd name="T11" fmla="*/ 40 h 144"/>
                <a:gd name="T12" fmla="*/ 64 w 89"/>
                <a:gd name="T13" fmla="*/ 34 h 144"/>
                <a:gd name="T14" fmla="*/ 37 w 89"/>
                <a:gd name="T15" fmla="*/ 74 h 144"/>
                <a:gd name="T16" fmla="*/ 67 w 89"/>
                <a:gd name="T17" fmla="*/ 114 h 144"/>
                <a:gd name="T18" fmla="*/ 88 w 89"/>
                <a:gd name="T19" fmla="*/ 108 h 144"/>
                <a:gd name="T20" fmla="*/ 88 w 89"/>
                <a:gd name="T21" fmla="*/ 1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44">
                  <a:moveTo>
                    <a:pt x="88" y="137"/>
                  </a:moveTo>
                  <a:cubicBezTo>
                    <a:pt x="77" y="140"/>
                    <a:pt x="67" y="143"/>
                    <a:pt x="56" y="143"/>
                  </a:cubicBezTo>
                  <a:cubicBezTo>
                    <a:pt x="8" y="143"/>
                    <a:pt x="0" y="98"/>
                    <a:pt x="0" y="74"/>
                  </a:cubicBezTo>
                  <a:cubicBezTo>
                    <a:pt x="0" y="32"/>
                    <a:pt x="22" y="0"/>
                    <a:pt x="59" y="0"/>
                  </a:cubicBezTo>
                  <a:cubicBezTo>
                    <a:pt x="72" y="0"/>
                    <a:pt x="77" y="2"/>
                    <a:pt x="88" y="8"/>
                  </a:cubicBezTo>
                  <a:lnTo>
                    <a:pt x="85" y="40"/>
                  </a:lnTo>
                  <a:cubicBezTo>
                    <a:pt x="77" y="37"/>
                    <a:pt x="72" y="34"/>
                    <a:pt x="64" y="34"/>
                  </a:cubicBezTo>
                  <a:cubicBezTo>
                    <a:pt x="37" y="34"/>
                    <a:pt x="37" y="69"/>
                    <a:pt x="37" y="74"/>
                  </a:cubicBezTo>
                  <a:cubicBezTo>
                    <a:pt x="37" y="103"/>
                    <a:pt x="53" y="114"/>
                    <a:pt x="67" y="114"/>
                  </a:cubicBezTo>
                  <a:cubicBezTo>
                    <a:pt x="75" y="114"/>
                    <a:pt x="80" y="111"/>
                    <a:pt x="88" y="108"/>
                  </a:cubicBezTo>
                  <a:lnTo>
                    <a:pt x="88" y="1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7FFAAB0F-C443-8246-9E6C-D015121FD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1300" y="2352675"/>
              <a:ext cx="38100" cy="52388"/>
            </a:xfrm>
            <a:custGeom>
              <a:avLst/>
              <a:gdLst>
                <a:gd name="T0" fmla="*/ 10 w 104"/>
                <a:gd name="T1" fmla="*/ 8 h 144"/>
                <a:gd name="T2" fmla="*/ 50 w 104"/>
                <a:gd name="T3" fmla="*/ 0 h 144"/>
                <a:gd name="T4" fmla="*/ 103 w 104"/>
                <a:gd name="T5" fmla="*/ 51 h 144"/>
                <a:gd name="T6" fmla="*/ 103 w 104"/>
                <a:gd name="T7" fmla="*/ 101 h 144"/>
                <a:gd name="T8" fmla="*/ 103 w 104"/>
                <a:gd name="T9" fmla="*/ 141 h 144"/>
                <a:gd name="T10" fmla="*/ 69 w 104"/>
                <a:gd name="T11" fmla="*/ 141 h 144"/>
                <a:gd name="T12" fmla="*/ 69 w 104"/>
                <a:gd name="T13" fmla="*/ 122 h 144"/>
                <a:gd name="T14" fmla="*/ 37 w 104"/>
                <a:gd name="T15" fmla="*/ 143 h 144"/>
                <a:gd name="T16" fmla="*/ 0 w 104"/>
                <a:gd name="T17" fmla="*/ 101 h 144"/>
                <a:gd name="T18" fmla="*/ 58 w 104"/>
                <a:gd name="T19" fmla="*/ 53 h 144"/>
                <a:gd name="T20" fmla="*/ 69 w 104"/>
                <a:gd name="T21" fmla="*/ 53 h 144"/>
                <a:gd name="T22" fmla="*/ 47 w 104"/>
                <a:gd name="T23" fmla="*/ 27 h 144"/>
                <a:gd name="T24" fmla="*/ 13 w 104"/>
                <a:gd name="T25" fmla="*/ 40 h 144"/>
                <a:gd name="T26" fmla="*/ 10 w 104"/>
                <a:gd name="T27" fmla="*/ 8 h 144"/>
                <a:gd name="T28" fmla="*/ 31 w 104"/>
                <a:gd name="T29" fmla="*/ 96 h 144"/>
                <a:gd name="T30" fmla="*/ 47 w 104"/>
                <a:gd name="T31" fmla="*/ 114 h 144"/>
                <a:gd name="T32" fmla="*/ 69 w 104"/>
                <a:gd name="T33" fmla="*/ 80 h 144"/>
                <a:gd name="T34" fmla="*/ 69 w 104"/>
                <a:gd name="T35" fmla="*/ 72 h 144"/>
                <a:gd name="T36" fmla="*/ 31 w 104"/>
                <a:gd name="T37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44">
                  <a:moveTo>
                    <a:pt x="10" y="8"/>
                  </a:moveTo>
                  <a:cubicBezTo>
                    <a:pt x="21" y="6"/>
                    <a:pt x="37" y="0"/>
                    <a:pt x="50" y="0"/>
                  </a:cubicBezTo>
                  <a:cubicBezTo>
                    <a:pt x="92" y="0"/>
                    <a:pt x="103" y="22"/>
                    <a:pt x="103" y="51"/>
                  </a:cubicBezTo>
                  <a:lnTo>
                    <a:pt x="103" y="101"/>
                  </a:lnTo>
                  <a:lnTo>
                    <a:pt x="103" y="141"/>
                  </a:lnTo>
                  <a:lnTo>
                    <a:pt x="69" y="141"/>
                  </a:lnTo>
                  <a:lnTo>
                    <a:pt x="69" y="122"/>
                  </a:lnTo>
                  <a:cubicBezTo>
                    <a:pt x="66" y="130"/>
                    <a:pt x="53" y="143"/>
                    <a:pt x="37" y="143"/>
                  </a:cubicBezTo>
                  <a:cubicBezTo>
                    <a:pt x="16" y="143"/>
                    <a:pt x="0" y="128"/>
                    <a:pt x="0" y="101"/>
                  </a:cubicBezTo>
                  <a:cubicBezTo>
                    <a:pt x="0" y="56"/>
                    <a:pt x="47" y="53"/>
                    <a:pt x="58" y="53"/>
                  </a:cubicBezTo>
                  <a:lnTo>
                    <a:pt x="69" y="53"/>
                  </a:lnTo>
                  <a:cubicBezTo>
                    <a:pt x="69" y="27"/>
                    <a:pt x="53" y="27"/>
                    <a:pt x="47" y="27"/>
                  </a:cubicBezTo>
                  <a:cubicBezTo>
                    <a:pt x="39" y="27"/>
                    <a:pt x="29" y="30"/>
                    <a:pt x="13" y="40"/>
                  </a:cubicBezTo>
                  <a:lnTo>
                    <a:pt x="10" y="8"/>
                  </a:lnTo>
                  <a:close/>
                  <a:moveTo>
                    <a:pt x="31" y="96"/>
                  </a:moveTo>
                  <a:cubicBezTo>
                    <a:pt x="31" y="114"/>
                    <a:pt x="45" y="114"/>
                    <a:pt x="47" y="114"/>
                  </a:cubicBezTo>
                  <a:cubicBezTo>
                    <a:pt x="50" y="114"/>
                    <a:pt x="69" y="114"/>
                    <a:pt x="69" y="80"/>
                  </a:cubicBezTo>
                  <a:lnTo>
                    <a:pt x="69" y="72"/>
                  </a:lnTo>
                  <a:cubicBezTo>
                    <a:pt x="55" y="72"/>
                    <a:pt x="31" y="72"/>
                    <a:pt x="31" y="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6D86E5A-7578-4E4F-9BCF-385856650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4163" y="2351088"/>
              <a:ext cx="31750" cy="52387"/>
            </a:xfrm>
            <a:custGeom>
              <a:avLst/>
              <a:gdLst>
                <a:gd name="T0" fmla="*/ 79 w 86"/>
                <a:gd name="T1" fmla="*/ 37 h 144"/>
                <a:gd name="T2" fmla="*/ 50 w 86"/>
                <a:gd name="T3" fmla="*/ 29 h 144"/>
                <a:gd name="T4" fmla="*/ 37 w 86"/>
                <a:gd name="T5" fmla="*/ 40 h 144"/>
                <a:gd name="T6" fmla="*/ 61 w 86"/>
                <a:gd name="T7" fmla="*/ 61 h 144"/>
                <a:gd name="T8" fmla="*/ 85 w 86"/>
                <a:gd name="T9" fmla="*/ 100 h 144"/>
                <a:gd name="T10" fmla="*/ 40 w 86"/>
                <a:gd name="T11" fmla="*/ 143 h 144"/>
                <a:gd name="T12" fmla="*/ 0 w 86"/>
                <a:gd name="T13" fmla="*/ 135 h 144"/>
                <a:gd name="T14" fmla="*/ 0 w 86"/>
                <a:gd name="T15" fmla="*/ 103 h 144"/>
                <a:gd name="T16" fmla="*/ 29 w 86"/>
                <a:gd name="T17" fmla="*/ 114 h 144"/>
                <a:gd name="T18" fmla="*/ 47 w 86"/>
                <a:gd name="T19" fmla="*/ 100 h 144"/>
                <a:gd name="T20" fmla="*/ 24 w 86"/>
                <a:gd name="T21" fmla="*/ 85 h 144"/>
                <a:gd name="T22" fmla="*/ 0 w 86"/>
                <a:gd name="T23" fmla="*/ 42 h 144"/>
                <a:gd name="T24" fmla="*/ 45 w 86"/>
                <a:gd name="T25" fmla="*/ 0 h 144"/>
                <a:gd name="T26" fmla="*/ 79 w 86"/>
                <a:gd name="T27" fmla="*/ 5 h 144"/>
                <a:gd name="T28" fmla="*/ 79 w 86"/>
                <a:gd name="T29" fmla="*/ 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44">
                  <a:moveTo>
                    <a:pt x="79" y="37"/>
                  </a:moveTo>
                  <a:cubicBezTo>
                    <a:pt x="69" y="32"/>
                    <a:pt x="61" y="29"/>
                    <a:pt x="50" y="29"/>
                  </a:cubicBezTo>
                  <a:cubicBezTo>
                    <a:pt x="40" y="29"/>
                    <a:pt x="37" y="34"/>
                    <a:pt x="37" y="40"/>
                  </a:cubicBezTo>
                  <a:cubicBezTo>
                    <a:pt x="37" y="47"/>
                    <a:pt x="42" y="50"/>
                    <a:pt x="61" y="61"/>
                  </a:cubicBezTo>
                  <a:cubicBezTo>
                    <a:pt x="74" y="66"/>
                    <a:pt x="85" y="74"/>
                    <a:pt x="85" y="100"/>
                  </a:cubicBezTo>
                  <a:cubicBezTo>
                    <a:pt x="85" y="132"/>
                    <a:pt x="63" y="143"/>
                    <a:pt x="40" y="143"/>
                  </a:cubicBezTo>
                  <a:cubicBezTo>
                    <a:pt x="29" y="143"/>
                    <a:pt x="13" y="140"/>
                    <a:pt x="0" y="135"/>
                  </a:cubicBezTo>
                  <a:lnTo>
                    <a:pt x="0" y="103"/>
                  </a:lnTo>
                  <a:cubicBezTo>
                    <a:pt x="8" y="108"/>
                    <a:pt x="18" y="114"/>
                    <a:pt x="29" y="114"/>
                  </a:cubicBezTo>
                  <a:cubicBezTo>
                    <a:pt x="45" y="114"/>
                    <a:pt x="47" y="105"/>
                    <a:pt x="47" y="100"/>
                  </a:cubicBezTo>
                  <a:cubicBezTo>
                    <a:pt x="47" y="94"/>
                    <a:pt x="37" y="92"/>
                    <a:pt x="24" y="85"/>
                  </a:cubicBezTo>
                  <a:cubicBezTo>
                    <a:pt x="10" y="79"/>
                    <a:pt x="0" y="66"/>
                    <a:pt x="0" y="42"/>
                  </a:cubicBezTo>
                  <a:cubicBezTo>
                    <a:pt x="0" y="26"/>
                    <a:pt x="8" y="0"/>
                    <a:pt x="45" y="0"/>
                  </a:cubicBezTo>
                  <a:cubicBezTo>
                    <a:pt x="61" y="0"/>
                    <a:pt x="71" y="2"/>
                    <a:pt x="79" y="5"/>
                  </a:cubicBezTo>
                  <a:lnTo>
                    <a:pt x="79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643163AB-2CA6-DF49-8319-D6100A016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775" y="2298700"/>
              <a:ext cx="612775" cy="7938"/>
            </a:xfrm>
            <a:custGeom>
              <a:avLst/>
              <a:gdLst>
                <a:gd name="T0" fmla="*/ 851 w 1703"/>
                <a:gd name="T1" fmla="*/ 19 h 20"/>
                <a:gd name="T2" fmla="*/ 0 w 1703"/>
                <a:gd name="T3" fmla="*/ 19 h 20"/>
                <a:gd name="T4" fmla="*/ 0 w 1703"/>
                <a:gd name="T5" fmla="*/ 0 h 20"/>
                <a:gd name="T6" fmla="*/ 1702 w 1703"/>
                <a:gd name="T7" fmla="*/ 0 h 20"/>
                <a:gd name="T8" fmla="*/ 1702 w 1703"/>
                <a:gd name="T9" fmla="*/ 19 h 20"/>
                <a:gd name="T10" fmla="*/ 851 w 1703"/>
                <a:gd name="T1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3" h="20">
                  <a:moveTo>
                    <a:pt x="851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702" y="0"/>
                  </a:lnTo>
                  <a:lnTo>
                    <a:pt x="1702" y="19"/>
                  </a:lnTo>
                  <a:lnTo>
                    <a:pt x="851" y="1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E2490D9-F1CD-374B-A6F2-F70982636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2371725"/>
              <a:ext cx="17462" cy="31750"/>
            </a:xfrm>
            <a:custGeom>
              <a:avLst/>
              <a:gdLst>
                <a:gd name="T0" fmla="*/ 3 w 49"/>
                <a:gd name="T1" fmla="*/ 0 h 89"/>
                <a:gd name="T2" fmla="*/ 24 w 49"/>
                <a:gd name="T3" fmla="*/ 0 h 89"/>
                <a:gd name="T4" fmla="*/ 45 w 49"/>
                <a:gd name="T5" fmla="*/ 22 h 89"/>
                <a:gd name="T6" fmla="*/ 32 w 49"/>
                <a:gd name="T7" fmla="*/ 43 h 89"/>
                <a:gd name="T8" fmla="*/ 32 w 49"/>
                <a:gd name="T9" fmla="*/ 43 h 89"/>
                <a:gd name="T10" fmla="*/ 40 w 49"/>
                <a:gd name="T11" fmla="*/ 53 h 89"/>
                <a:gd name="T12" fmla="*/ 48 w 49"/>
                <a:gd name="T13" fmla="*/ 85 h 89"/>
                <a:gd name="T14" fmla="*/ 35 w 49"/>
                <a:gd name="T15" fmla="*/ 85 h 89"/>
                <a:gd name="T16" fmla="*/ 27 w 49"/>
                <a:gd name="T17" fmla="*/ 59 h 89"/>
                <a:gd name="T18" fmla="*/ 16 w 49"/>
                <a:gd name="T19" fmla="*/ 51 h 89"/>
                <a:gd name="T20" fmla="*/ 14 w 49"/>
                <a:gd name="T21" fmla="*/ 51 h 89"/>
                <a:gd name="T22" fmla="*/ 14 w 49"/>
                <a:gd name="T23" fmla="*/ 88 h 89"/>
                <a:gd name="T24" fmla="*/ 0 w 49"/>
                <a:gd name="T25" fmla="*/ 88 h 89"/>
                <a:gd name="T26" fmla="*/ 3 w 49"/>
                <a:gd name="T27" fmla="*/ 0 h 89"/>
                <a:gd name="T28" fmla="*/ 22 w 49"/>
                <a:gd name="T29" fmla="*/ 37 h 89"/>
                <a:gd name="T30" fmla="*/ 32 w 49"/>
                <a:gd name="T31" fmla="*/ 24 h 89"/>
                <a:gd name="T32" fmla="*/ 22 w 49"/>
                <a:gd name="T33" fmla="*/ 11 h 89"/>
                <a:gd name="T34" fmla="*/ 16 w 49"/>
                <a:gd name="T35" fmla="*/ 11 h 89"/>
                <a:gd name="T36" fmla="*/ 16 w 49"/>
                <a:gd name="T37" fmla="*/ 35 h 89"/>
                <a:gd name="T38" fmla="*/ 22 w 49"/>
                <a:gd name="T39" fmla="*/ 35 h 89"/>
                <a:gd name="T40" fmla="*/ 22 w 49"/>
                <a:gd name="T41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2"/>
                  </a:cubicBezTo>
                  <a:cubicBezTo>
                    <a:pt x="45" y="32"/>
                    <a:pt x="40" y="40"/>
                    <a:pt x="32" y="43"/>
                  </a:cubicBezTo>
                  <a:lnTo>
                    <a:pt x="32" y="43"/>
                  </a:lnTo>
                  <a:cubicBezTo>
                    <a:pt x="35" y="43"/>
                    <a:pt x="37" y="45"/>
                    <a:pt x="40" y="53"/>
                  </a:cubicBezTo>
                  <a:lnTo>
                    <a:pt x="48" y="85"/>
                  </a:lnTo>
                  <a:lnTo>
                    <a:pt x="35" y="85"/>
                  </a:lnTo>
                  <a:lnTo>
                    <a:pt x="27" y="59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3" y="0"/>
                  </a:lnTo>
                  <a:close/>
                  <a:moveTo>
                    <a:pt x="22" y="37"/>
                  </a:moveTo>
                  <a:cubicBezTo>
                    <a:pt x="30" y="37"/>
                    <a:pt x="32" y="32"/>
                    <a:pt x="32" y="24"/>
                  </a:cubicBezTo>
                  <a:cubicBezTo>
                    <a:pt x="32" y="14"/>
                    <a:pt x="27" y="11"/>
                    <a:pt x="22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E67FA1C3-E613-A240-B228-3CCA45035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6938" y="237172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35 w 38"/>
                <a:gd name="T3" fmla="*/ 0 h 86"/>
                <a:gd name="T4" fmla="*/ 35 w 38"/>
                <a:gd name="T5" fmla="*/ 14 h 86"/>
                <a:gd name="T6" fmla="*/ 14 w 38"/>
                <a:gd name="T7" fmla="*/ 14 h 86"/>
                <a:gd name="T8" fmla="*/ 14 w 38"/>
                <a:gd name="T9" fmla="*/ 35 h 86"/>
                <a:gd name="T10" fmla="*/ 35 w 38"/>
                <a:gd name="T11" fmla="*/ 35 h 86"/>
                <a:gd name="T12" fmla="*/ 35 w 38"/>
                <a:gd name="T13" fmla="*/ 48 h 86"/>
                <a:gd name="T14" fmla="*/ 14 w 38"/>
                <a:gd name="T15" fmla="*/ 48 h 86"/>
                <a:gd name="T16" fmla="*/ 14 w 38"/>
                <a:gd name="T17" fmla="*/ 72 h 86"/>
                <a:gd name="T18" fmla="*/ 37 w 38"/>
                <a:gd name="T19" fmla="*/ 72 h 86"/>
                <a:gd name="T20" fmla="*/ 37 w 38"/>
                <a:gd name="T21" fmla="*/ 85 h 86"/>
                <a:gd name="T22" fmla="*/ 0 w 38"/>
                <a:gd name="T23" fmla="*/ 85 h 86"/>
                <a:gd name="T24" fmla="*/ 0 w 38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5" y="0"/>
                  </a:lnTo>
                  <a:lnTo>
                    <a:pt x="35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567BE8A0-11E9-A54A-807D-8A13C2BD2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1225" y="2373313"/>
              <a:ext cx="19050" cy="31750"/>
            </a:xfrm>
            <a:custGeom>
              <a:avLst/>
              <a:gdLst>
                <a:gd name="T0" fmla="*/ 32 w 54"/>
                <a:gd name="T1" fmla="*/ 34 h 86"/>
                <a:gd name="T2" fmla="*/ 53 w 54"/>
                <a:gd name="T3" fmla="*/ 34 h 86"/>
                <a:gd name="T4" fmla="*/ 53 w 54"/>
                <a:gd name="T5" fmla="*/ 79 h 86"/>
                <a:gd name="T6" fmla="*/ 35 w 54"/>
                <a:gd name="T7" fmla="*/ 85 h 86"/>
                <a:gd name="T8" fmla="*/ 0 w 54"/>
                <a:gd name="T9" fmla="*/ 42 h 86"/>
                <a:gd name="T10" fmla="*/ 35 w 54"/>
                <a:gd name="T11" fmla="*/ 0 h 86"/>
                <a:gd name="T12" fmla="*/ 50 w 54"/>
                <a:gd name="T13" fmla="*/ 3 h 86"/>
                <a:gd name="T14" fmla="*/ 50 w 54"/>
                <a:gd name="T15" fmla="*/ 16 h 86"/>
                <a:gd name="T16" fmla="*/ 35 w 54"/>
                <a:gd name="T17" fmla="*/ 11 h 86"/>
                <a:gd name="T18" fmla="*/ 13 w 54"/>
                <a:gd name="T19" fmla="*/ 42 h 86"/>
                <a:gd name="T20" fmla="*/ 32 w 54"/>
                <a:gd name="T21" fmla="*/ 74 h 86"/>
                <a:gd name="T22" fmla="*/ 40 w 54"/>
                <a:gd name="T23" fmla="*/ 72 h 86"/>
                <a:gd name="T24" fmla="*/ 40 w 54"/>
                <a:gd name="T25" fmla="*/ 48 h 86"/>
                <a:gd name="T26" fmla="*/ 29 w 54"/>
                <a:gd name="T27" fmla="*/ 48 h 86"/>
                <a:gd name="T28" fmla="*/ 32 w 54"/>
                <a:gd name="T29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6">
                  <a:moveTo>
                    <a:pt x="32" y="34"/>
                  </a:moveTo>
                  <a:lnTo>
                    <a:pt x="53" y="34"/>
                  </a:lnTo>
                  <a:lnTo>
                    <a:pt x="53" y="79"/>
                  </a:lnTo>
                  <a:cubicBezTo>
                    <a:pt x="50" y="82"/>
                    <a:pt x="42" y="85"/>
                    <a:pt x="35" y="85"/>
                  </a:cubicBezTo>
                  <a:cubicBezTo>
                    <a:pt x="13" y="85"/>
                    <a:pt x="0" y="66"/>
                    <a:pt x="0" y="42"/>
                  </a:cubicBezTo>
                  <a:cubicBezTo>
                    <a:pt x="0" y="16"/>
                    <a:pt x="11" y="0"/>
                    <a:pt x="35" y="0"/>
                  </a:cubicBezTo>
                  <a:cubicBezTo>
                    <a:pt x="42" y="0"/>
                    <a:pt x="48" y="3"/>
                    <a:pt x="50" y="3"/>
                  </a:cubicBezTo>
                  <a:lnTo>
                    <a:pt x="50" y="16"/>
                  </a:lnTo>
                  <a:cubicBezTo>
                    <a:pt x="45" y="13"/>
                    <a:pt x="40" y="11"/>
                    <a:pt x="35" y="11"/>
                  </a:cubicBezTo>
                  <a:cubicBezTo>
                    <a:pt x="21" y="11"/>
                    <a:pt x="13" y="23"/>
                    <a:pt x="13" y="42"/>
                  </a:cubicBezTo>
                  <a:cubicBezTo>
                    <a:pt x="13" y="60"/>
                    <a:pt x="21" y="74"/>
                    <a:pt x="32" y="74"/>
                  </a:cubicBezTo>
                  <a:cubicBezTo>
                    <a:pt x="35" y="74"/>
                    <a:pt x="37" y="74"/>
                    <a:pt x="40" y="72"/>
                  </a:cubicBezTo>
                  <a:lnTo>
                    <a:pt x="40" y="48"/>
                  </a:lnTo>
                  <a:lnTo>
                    <a:pt x="29" y="48"/>
                  </a:lnTo>
                  <a:lnTo>
                    <a:pt x="3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D3B1560A-9F07-D14A-8B23-34321C8A4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2371725"/>
              <a:ext cx="4762" cy="31750"/>
            </a:xfrm>
            <a:custGeom>
              <a:avLst/>
              <a:gdLst>
                <a:gd name="T0" fmla="*/ 6 w 14"/>
                <a:gd name="T1" fmla="*/ 85 h 86"/>
                <a:gd name="T2" fmla="*/ 0 w 14"/>
                <a:gd name="T3" fmla="*/ 85 h 86"/>
                <a:gd name="T4" fmla="*/ 0 w 14"/>
                <a:gd name="T5" fmla="*/ 0 h 86"/>
                <a:gd name="T6" fmla="*/ 13 w 14"/>
                <a:gd name="T7" fmla="*/ 0 h 86"/>
                <a:gd name="T8" fmla="*/ 13 w 14"/>
                <a:gd name="T9" fmla="*/ 85 h 86"/>
                <a:gd name="T10" fmla="*/ 6 w 14"/>
                <a:gd name="T11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86">
                  <a:moveTo>
                    <a:pt x="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6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89647A1-8D4E-9247-99B8-11879BE1B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8" y="2371725"/>
              <a:ext cx="19050" cy="31750"/>
            </a:xfrm>
            <a:custGeom>
              <a:avLst/>
              <a:gdLst>
                <a:gd name="T0" fmla="*/ 53 w 54"/>
                <a:gd name="T1" fmla="*/ 43 h 86"/>
                <a:gd name="T2" fmla="*/ 27 w 54"/>
                <a:gd name="T3" fmla="*/ 85 h 86"/>
                <a:gd name="T4" fmla="*/ 0 w 54"/>
                <a:gd name="T5" fmla="*/ 43 h 86"/>
                <a:gd name="T6" fmla="*/ 27 w 54"/>
                <a:gd name="T7" fmla="*/ 0 h 86"/>
                <a:gd name="T8" fmla="*/ 53 w 54"/>
                <a:gd name="T9" fmla="*/ 43 h 86"/>
                <a:gd name="T10" fmla="*/ 40 w 54"/>
                <a:gd name="T11" fmla="*/ 43 h 86"/>
                <a:gd name="T12" fmla="*/ 27 w 54"/>
                <a:gd name="T13" fmla="*/ 11 h 86"/>
                <a:gd name="T14" fmla="*/ 13 w 54"/>
                <a:gd name="T15" fmla="*/ 43 h 86"/>
                <a:gd name="T16" fmla="*/ 27 w 54"/>
                <a:gd name="T17" fmla="*/ 75 h 86"/>
                <a:gd name="T18" fmla="*/ 40 w 54"/>
                <a:gd name="T1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6">
                  <a:moveTo>
                    <a:pt x="53" y="43"/>
                  </a:moveTo>
                  <a:cubicBezTo>
                    <a:pt x="53" y="75"/>
                    <a:pt x="41" y="85"/>
                    <a:pt x="27" y="85"/>
                  </a:cubicBezTo>
                  <a:cubicBezTo>
                    <a:pt x="14" y="85"/>
                    <a:pt x="0" y="72"/>
                    <a:pt x="0" y="43"/>
                  </a:cubicBezTo>
                  <a:cubicBezTo>
                    <a:pt x="0" y="14"/>
                    <a:pt x="14" y="0"/>
                    <a:pt x="27" y="0"/>
                  </a:cubicBezTo>
                  <a:cubicBezTo>
                    <a:pt x="41" y="0"/>
                    <a:pt x="53" y="14"/>
                    <a:pt x="53" y="43"/>
                  </a:cubicBezTo>
                  <a:close/>
                  <a:moveTo>
                    <a:pt x="40" y="43"/>
                  </a:moveTo>
                  <a:cubicBezTo>
                    <a:pt x="40" y="19"/>
                    <a:pt x="35" y="11"/>
                    <a:pt x="27" y="11"/>
                  </a:cubicBezTo>
                  <a:cubicBezTo>
                    <a:pt x="19" y="11"/>
                    <a:pt x="13" y="19"/>
                    <a:pt x="13" y="43"/>
                  </a:cubicBezTo>
                  <a:cubicBezTo>
                    <a:pt x="13" y="67"/>
                    <a:pt x="19" y="75"/>
                    <a:pt x="27" y="75"/>
                  </a:cubicBezTo>
                  <a:cubicBezTo>
                    <a:pt x="35" y="75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F278CE67-2BF8-8E4B-AA6A-0E9D22DFE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613" y="237172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16 w 51"/>
                <a:gd name="T3" fmla="*/ 0 h 86"/>
                <a:gd name="T4" fmla="*/ 37 w 51"/>
                <a:gd name="T5" fmla="*/ 67 h 86"/>
                <a:gd name="T6" fmla="*/ 37 w 51"/>
                <a:gd name="T7" fmla="*/ 67 h 86"/>
                <a:gd name="T8" fmla="*/ 37 w 51"/>
                <a:gd name="T9" fmla="*/ 0 h 86"/>
                <a:gd name="T10" fmla="*/ 50 w 51"/>
                <a:gd name="T11" fmla="*/ 0 h 86"/>
                <a:gd name="T12" fmla="*/ 50 w 51"/>
                <a:gd name="T13" fmla="*/ 85 h 86"/>
                <a:gd name="T14" fmla="*/ 35 w 51"/>
                <a:gd name="T15" fmla="*/ 85 h 86"/>
                <a:gd name="T16" fmla="*/ 13 w 51"/>
                <a:gd name="T17" fmla="*/ 19 h 86"/>
                <a:gd name="T18" fmla="*/ 11 w 51"/>
                <a:gd name="T19" fmla="*/ 19 h 86"/>
                <a:gd name="T20" fmla="*/ 11 w 51"/>
                <a:gd name="T21" fmla="*/ 85 h 86"/>
                <a:gd name="T22" fmla="*/ 0 w 51"/>
                <a:gd name="T23" fmla="*/ 85 h 86"/>
                <a:gd name="T24" fmla="*/ 0 w 51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7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5" y="85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FF351586-7A04-D344-A7B6-ED7707668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1075" y="2371725"/>
              <a:ext cx="22225" cy="31750"/>
            </a:xfrm>
            <a:custGeom>
              <a:avLst/>
              <a:gdLst>
                <a:gd name="T0" fmla="*/ 43 w 60"/>
                <a:gd name="T1" fmla="*/ 64 h 86"/>
                <a:gd name="T2" fmla="*/ 19 w 60"/>
                <a:gd name="T3" fmla="*/ 64 h 86"/>
                <a:gd name="T4" fmla="*/ 14 w 60"/>
                <a:gd name="T5" fmla="*/ 85 h 86"/>
                <a:gd name="T6" fmla="*/ 0 w 60"/>
                <a:gd name="T7" fmla="*/ 85 h 86"/>
                <a:gd name="T8" fmla="*/ 24 w 60"/>
                <a:gd name="T9" fmla="*/ 0 h 86"/>
                <a:gd name="T10" fmla="*/ 37 w 60"/>
                <a:gd name="T11" fmla="*/ 0 h 86"/>
                <a:gd name="T12" fmla="*/ 59 w 60"/>
                <a:gd name="T13" fmla="*/ 85 h 86"/>
                <a:gd name="T14" fmla="*/ 45 w 60"/>
                <a:gd name="T15" fmla="*/ 85 h 86"/>
                <a:gd name="T16" fmla="*/ 43 w 60"/>
                <a:gd name="T17" fmla="*/ 64 h 86"/>
                <a:gd name="T18" fmla="*/ 40 w 60"/>
                <a:gd name="T19" fmla="*/ 53 h 86"/>
                <a:gd name="T20" fmla="*/ 32 w 60"/>
                <a:gd name="T21" fmla="*/ 14 h 86"/>
                <a:gd name="T22" fmla="*/ 32 w 60"/>
                <a:gd name="T23" fmla="*/ 14 h 86"/>
                <a:gd name="T24" fmla="*/ 22 w 60"/>
                <a:gd name="T25" fmla="*/ 53 h 86"/>
                <a:gd name="T26" fmla="*/ 40 w 60"/>
                <a:gd name="T27" fmla="*/ 5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86">
                  <a:moveTo>
                    <a:pt x="43" y="64"/>
                  </a:moveTo>
                  <a:lnTo>
                    <a:pt x="19" y="64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4"/>
                  </a:lnTo>
                  <a:close/>
                  <a:moveTo>
                    <a:pt x="40" y="53"/>
                  </a:moveTo>
                  <a:lnTo>
                    <a:pt x="32" y="14"/>
                  </a:lnTo>
                  <a:lnTo>
                    <a:pt x="32" y="14"/>
                  </a:lnTo>
                  <a:lnTo>
                    <a:pt x="22" y="53"/>
                  </a:lnTo>
                  <a:lnTo>
                    <a:pt x="40" y="5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AF81FA6-2337-CD48-B51A-D52750E2D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888" y="237172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3 w 35"/>
                <a:gd name="T3" fmla="*/ 0 h 86"/>
                <a:gd name="T4" fmla="*/ 13 w 35"/>
                <a:gd name="T5" fmla="*/ 72 h 86"/>
                <a:gd name="T6" fmla="*/ 34 w 35"/>
                <a:gd name="T7" fmla="*/ 72 h 86"/>
                <a:gd name="T8" fmla="*/ 34 w 35"/>
                <a:gd name="T9" fmla="*/ 85 h 86"/>
                <a:gd name="T10" fmla="*/ 0 w 35"/>
                <a:gd name="T11" fmla="*/ 85 h 86"/>
                <a:gd name="T12" fmla="*/ 0 w 35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3840D48-3249-FF45-A020-3E227B054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3938" y="2371725"/>
              <a:ext cx="20637" cy="31750"/>
            </a:xfrm>
            <a:custGeom>
              <a:avLst/>
              <a:gdLst>
                <a:gd name="T0" fmla="*/ 55 w 56"/>
                <a:gd name="T1" fmla="*/ 43 h 86"/>
                <a:gd name="T2" fmla="*/ 29 w 56"/>
                <a:gd name="T3" fmla="*/ 85 h 86"/>
                <a:gd name="T4" fmla="*/ 2 w 56"/>
                <a:gd name="T5" fmla="*/ 43 h 86"/>
                <a:gd name="T6" fmla="*/ 29 w 56"/>
                <a:gd name="T7" fmla="*/ 0 h 86"/>
                <a:gd name="T8" fmla="*/ 55 w 56"/>
                <a:gd name="T9" fmla="*/ 43 h 86"/>
                <a:gd name="T10" fmla="*/ 42 w 56"/>
                <a:gd name="T11" fmla="*/ 43 h 86"/>
                <a:gd name="T12" fmla="*/ 29 w 56"/>
                <a:gd name="T13" fmla="*/ 11 h 86"/>
                <a:gd name="T14" fmla="*/ 15 w 56"/>
                <a:gd name="T15" fmla="*/ 43 h 86"/>
                <a:gd name="T16" fmla="*/ 29 w 56"/>
                <a:gd name="T17" fmla="*/ 75 h 86"/>
                <a:gd name="T18" fmla="*/ 42 w 56"/>
                <a:gd name="T1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6">
                  <a:moveTo>
                    <a:pt x="55" y="43"/>
                  </a:moveTo>
                  <a:cubicBezTo>
                    <a:pt x="55" y="75"/>
                    <a:pt x="43" y="85"/>
                    <a:pt x="29" y="85"/>
                  </a:cubicBezTo>
                  <a:cubicBezTo>
                    <a:pt x="16" y="85"/>
                    <a:pt x="2" y="72"/>
                    <a:pt x="2" y="43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42" y="0"/>
                    <a:pt x="55" y="14"/>
                    <a:pt x="55" y="43"/>
                  </a:cubicBezTo>
                  <a:close/>
                  <a:moveTo>
                    <a:pt x="42" y="43"/>
                  </a:moveTo>
                  <a:cubicBezTo>
                    <a:pt x="42" y="19"/>
                    <a:pt x="37" y="11"/>
                    <a:pt x="29" y="11"/>
                  </a:cubicBezTo>
                  <a:cubicBezTo>
                    <a:pt x="21" y="11"/>
                    <a:pt x="15" y="19"/>
                    <a:pt x="15" y="43"/>
                  </a:cubicBezTo>
                  <a:cubicBezTo>
                    <a:pt x="13" y="67"/>
                    <a:pt x="21" y="75"/>
                    <a:pt x="29" y="75"/>
                  </a:cubicBezTo>
                  <a:cubicBezTo>
                    <a:pt x="37" y="75"/>
                    <a:pt x="42" y="67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E9DFF736-B812-AA42-8298-D2E48D5A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371725"/>
              <a:ext cx="14287" cy="31750"/>
            </a:xfrm>
            <a:custGeom>
              <a:avLst/>
              <a:gdLst>
                <a:gd name="T0" fmla="*/ 0 w 39"/>
                <a:gd name="T1" fmla="*/ 0 h 86"/>
                <a:gd name="T2" fmla="*/ 38 w 39"/>
                <a:gd name="T3" fmla="*/ 0 h 86"/>
                <a:gd name="T4" fmla="*/ 38 w 39"/>
                <a:gd name="T5" fmla="*/ 14 h 86"/>
                <a:gd name="T6" fmla="*/ 14 w 39"/>
                <a:gd name="T7" fmla="*/ 14 h 86"/>
                <a:gd name="T8" fmla="*/ 14 w 39"/>
                <a:gd name="T9" fmla="*/ 37 h 86"/>
                <a:gd name="T10" fmla="*/ 35 w 39"/>
                <a:gd name="T11" fmla="*/ 37 h 86"/>
                <a:gd name="T12" fmla="*/ 35 w 39"/>
                <a:gd name="T13" fmla="*/ 48 h 86"/>
                <a:gd name="T14" fmla="*/ 14 w 39"/>
                <a:gd name="T15" fmla="*/ 48 h 86"/>
                <a:gd name="T16" fmla="*/ 14 w 39"/>
                <a:gd name="T17" fmla="*/ 85 h 86"/>
                <a:gd name="T18" fmla="*/ 0 w 39"/>
                <a:gd name="T19" fmla="*/ 85 h 86"/>
                <a:gd name="T20" fmla="*/ 0 w 39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7"/>
                  </a:lnTo>
                  <a:lnTo>
                    <a:pt x="35" y="37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78D806FF-5753-5C40-A2FC-272DD8D40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237172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34 w 35"/>
                <a:gd name="T3" fmla="*/ 0 h 86"/>
                <a:gd name="T4" fmla="*/ 34 w 35"/>
                <a:gd name="T5" fmla="*/ 14 h 86"/>
                <a:gd name="T6" fmla="*/ 13 w 35"/>
                <a:gd name="T7" fmla="*/ 14 h 86"/>
                <a:gd name="T8" fmla="*/ 13 w 35"/>
                <a:gd name="T9" fmla="*/ 37 h 86"/>
                <a:gd name="T10" fmla="*/ 32 w 35"/>
                <a:gd name="T11" fmla="*/ 37 h 86"/>
                <a:gd name="T12" fmla="*/ 32 w 35"/>
                <a:gd name="T13" fmla="*/ 48 h 86"/>
                <a:gd name="T14" fmla="*/ 13 w 35"/>
                <a:gd name="T15" fmla="*/ 48 h 86"/>
                <a:gd name="T16" fmla="*/ 13 w 35"/>
                <a:gd name="T17" fmla="*/ 85 h 86"/>
                <a:gd name="T18" fmla="*/ 0 w 35"/>
                <a:gd name="T19" fmla="*/ 85 h 86"/>
                <a:gd name="T20" fmla="*/ 0 w 35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4"/>
                  </a:lnTo>
                  <a:lnTo>
                    <a:pt x="13" y="14"/>
                  </a:lnTo>
                  <a:lnTo>
                    <a:pt x="13" y="37"/>
                  </a:lnTo>
                  <a:lnTo>
                    <a:pt x="32" y="37"/>
                  </a:lnTo>
                  <a:lnTo>
                    <a:pt x="32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BC13D7C5-8E78-5A40-9429-74F1D237E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325" y="2371725"/>
              <a:ext cx="4763" cy="31750"/>
            </a:xfrm>
            <a:custGeom>
              <a:avLst/>
              <a:gdLst>
                <a:gd name="T0" fmla="*/ 6 w 14"/>
                <a:gd name="T1" fmla="*/ 85 h 86"/>
                <a:gd name="T2" fmla="*/ 0 w 14"/>
                <a:gd name="T3" fmla="*/ 85 h 86"/>
                <a:gd name="T4" fmla="*/ 0 w 14"/>
                <a:gd name="T5" fmla="*/ 0 h 86"/>
                <a:gd name="T6" fmla="*/ 13 w 14"/>
                <a:gd name="T7" fmla="*/ 0 h 86"/>
                <a:gd name="T8" fmla="*/ 13 w 14"/>
                <a:gd name="T9" fmla="*/ 85 h 86"/>
                <a:gd name="T10" fmla="*/ 6 w 14"/>
                <a:gd name="T11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86">
                  <a:moveTo>
                    <a:pt x="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6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43E4FFDB-6386-D24F-9476-71D1DA4E3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2371725"/>
              <a:ext cx="17463" cy="31750"/>
            </a:xfrm>
            <a:custGeom>
              <a:avLst/>
              <a:gdLst>
                <a:gd name="T0" fmla="*/ 48 w 49"/>
                <a:gd name="T1" fmla="*/ 82 h 86"/>
                <a:gd name="T2" fmla="*/ 32 w 49"/>
                <a:gd name="T3" fmla="*/ 85 h 86"/>
                <a:gd name="T4" fmla="*/ 0 w 49"/>
                <a:gd name="T5" fmla="*/ 43 h 86"/>
                <a:gd name="T6" fmla="*/ 32 w 49"/>
                <a:gd name="T7" fmla="*/ 0 h 86"/>
                <a:gd name="T8" fmla="*/ 48 w 49"/>
                <a:gd name="T9" fmla="*/ 3 h 86"/>
                <a:gd name="T10" fmla="*/ 48 w 49"/>
                <a:gd name="T11" fmla="*/ 16 h 86"/>
                <a:gd name="T12" fmla="*/ 35 w 49"/>
                <a:gd name="T13" fmla="*/ 11 h 86"/>
                <a:gd name="T14" fmla="*/ 16 w 49"/>
                <a:gd name="T15" fmla="*/ 43 h 86"/>
                <a:gd name="T16" fmla="*/ 35 w 49"/>
                <a:gd name="T17" fmla="*/ 75 h 86"/>
                <a:gd name="T18" fmla="*/ 48 w 49"/>
                <a:gd name="T19" fmla="*/ 69 h 86"/>
                <a:gd name="T20" fmla="*/ 48 w 49"/>
                <a:gd name="T21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5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5" y="3"/>
                    <a:pt x="48" y="3"/>
                  </a:cubicBezTo>
                  <a:lnTo>
                    <a:pt x="48" y="16"/>
                  </a:lnTo>
                  <a:cubicBezTo>
                    <a:pt x="45" y="14"/>
                    <a:pt x="42" y="11"/>
                    <a:pt x="35" y="11"/>
                  </a:cubicBezTo>
                  <a:cubicBezTo>
                    <a:pt x="24" y="11"/>
                    <a:pt x="16" y="19"/>
                    <a:pt x="16" y="43"/>
                  </a:cubicBezTo>
                  <a:cubicBezTo>
                    <a:pt x="16" y="64"/>
                    <a:pt x="24" y="75"/>
                    <a:pt x="35" y="75"/>
                  </a:cubicBezTo>
                  <a:cubicBezTo>
                    <a:pt x="40" y="75"/>
                    <a:pt x="45" y="72"/>
                    <a:pt x="48" y="69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90B5472A-CFC9-6E4D-A18A-8A17A8C72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1725" y="2371725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37 w 38"/>
                <a:gd name="T3" fmla="*/ 0 h 86"/>
                <a:gd name="T4" fmla="*/ 37 w 38"/>
                <a:gd name="T5" fmla="*/ 14 h 86"/>
                <a:gd name="T6" fmla="*/ 13 w 38"/>
                <a:gd name="T7" fmla="*/ 14 h 86"/>
                <a:gd name="T8" fmla="*/ 13 w 38"/>
                <a:gd name="T9" fmla="*/ 35 h 86"/>
                <a:gd name="T10" fmla="*/ 34 w 38"/>
                <a:gd name="T11" fmla="*/ 35 h 86"/>
                <a:gd name="T12" fmla="*/ 34 w 38"/>
                <a:gd name="T13" fmla="*/ 48 h 86"/>
                <a:gd name="T14" fmla="*/ 13 w 38"/>
                <a:gd name="T15" fmla="*/ 48 h 86"/>
                <a:gd name="T16" fmla="*/ 13 w 38"/>
                <a:gd name="T17" fmla="*/ 72 h 86"/>
                <a:gd name="T18" fmla="*/ 37 w 38"/>
                <a:gd name="T19" fmla="*/ 72 h 86"/>
                <a:gd name="T20" fmla="*/ 37 w 38"/>
                <a:gd name="T21" fmla="*/ 85 h 86"/>
                <a:gd name="T22" fmla="*/ 0 w 38"/>
                <a:gd name="T23" fmla="*/ 85 h 86"/>
                <a:gd name="T24" fmla="*/ 0 w 38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A5E700F1-169C-4046-BFB2-A5123588A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5538" y="2371725"/>
              <a:ext cx="12700" cy="31750"/>
            </a:xfrm>
            <a:custGeom>
              <a:avLst/>
              <a:gdLst>
                <a:gd name="T0" fmla="*/ 0 w 36"/>
                <a:gd name="T1" fmla="*/ 0 h 86"/>
                <a:gd name="T2" fmla="*/ 35 w 36"/>
                <a:gd name="T3" fmla="*/ 0 h 86"/>
                <a:gd name="T4" fmla="*/ 35 w 36"/>
                <a:gd name="T5" fmla="*/ 14 h 86"/>
                <a:gd name="T6" fmla="*/ 11 w 36"/>
                <a:gd name="T7" fmla="*/ 14 h 86"/>
                <a:gd name="T8" fmla="*/ 11 w 36"/>
                <a:gd name="T9" fmla="*/ 37 h 86"/>
                <a:gd name="T10" fmla="*/ 32 w 36"/>
                <a:gd name="T11" fmla="*/ 37 h 86"/>
                <a:gd name="T12" fmla="*/ 32 w 36"/>
                <a:gd name="T13" fmla="*/ 48 h 86"/>
                <a:gd name="T14" fmla="*/ 11 w 36"/>
                <a:gd name="T15" fmla="*/ 48 h 86"/>
                <a:gd name="T16" fmla="*/ 11 w 36"/>
                <a:gd name="T17" fmla="*/ 85 h 86"/>
                <a:gd name="T18" fmla="*/ 0 w 36"/>
                <a:gd name="T19" fmla="*/ 85 h 86"/>
                <a:gd name="T20" fmla="*/ 0 w 36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86">
                  <a:moveTo>
                    <a:pt x="0" y="0"/>
                  </a:moveTo>
                  <a:lnTo>
                    <a:pt x="35" y="0"/>
                  </a:lnTo>
                  <a:lnTo>
                    <a:pt x="35" y="14"/>
                  </a:lnTo>
                  <a:lnTo>
                    <a:pt x="11" y="14"/>
                  </a:lnTo>
                  <a:lnTo>
                    <a:pt x="11" y="37"/>
                  </a:lnTo>
                  <a:lnTo>
                    <a:pt x="32" y="37"/>
                  </a:lnTo>
                  <a:lnTo>
                    <a:pt x="32" y="48"/>
                  </a:ln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BF55AD9A-E4C8-5846-94A5-943BF218B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2371725"/>
              <a:ext cx="19050" cy="31750"/>
            </a:xfrm>
            <a:custGeom>
              <a:avLst/>
              <a:gdLst>
                <a:gd name="T0" fmla="*/ 53 w 54"/>
                <a:gd name="T1" fmla="*/ 43 h 86"/>
                <a:gd name="T2" fmla="*/ 27 w 54"/>
                <a:gd name="T3" fmla="*/ 85 h 86"/>
                <a:gd name="T4" fmla="*/ 0 w 54"/>
                <a:gd name="T5" fmla="*/ 43 h 86"/>
                <a:gd name="T6" fmla="*/ 27 w 54"/>
                <a:gd name="T7" fmla="*/ 0 h 86"/>
                <a:gd name="T8" fmla="*/ 53 w 54"/>
                <a:gd name="T9" fmla="*/ 43 h 86"/>
                <a:gd name="T10" fmla="*/ 40 w 54"/>
                <a:gd name="T11" fmla="*/ 43 h 86"/>
                <a:gd name="T12" fmla="*/ 27 w 54"/>
                <a:gd name="T13" fmla="*/ 11 h 86"/>
                <a:gd name="T14" fmla="*/ 14 w 54"/>
                <a:gd name="T15" fmla="*/ 43 h 86"/>
                <a:gd name="T16" fmla="*/ 27 w 54"/>
                <a:gd name="T17" fmla="*/ 75 h 86"/>
                <a:gd name="T18" fmla="*/ 40 w 54"/>
                <a:gd name="T1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6">
                  <a:moveTo>
                    <a:pt x="53" y="43"/>
                  </a:moveTo>
                  <a:cubicBezTo>
                    <a:pt x="53" y="75"/>
                    <a:pt x="40" y="85"/>
                    <a:pt x="27" y="85"/>
                  </a:cubicBezTo>
                  <a:cubicBezTo>
                    <a:pt x="14" y="85"/>
                    <a:pt x="0" y="72"/>
                    <a:pt x="0" y="43"/>
                  </a:cubicBezTo>
                  <a:cubicBezTo>
                    <a:pt x="0" y="14"/>
                    <a:pt x="14" y="0"/>
                    <a:pt x="27" y="0"/>
                  </a:cubicBezTo>
                  <a:cubicBezTo>
                    <a:pt x="40" y="0"/>
                    <a:pt x="53" y="14"/>
                    <a:pt x="53" y="43"/>
                  </a:cubicBezTo>
                  <a:close/>
                  <a:moveTo>
                    <a:pt x="40" y="43"/>
                  </a:moveTo>
                  <a:cubicBezTo>
                    <a:pt x="40" y="19"/>
                    <a:pt x="35" y="11"/>
                    <a:pt x="27" y="11"/>
                  </a:cubicBezTo>
                  <a:cubicBezTo>
                    <a:pt x="19" y="11"/>
                    <a:pt x="14" y="19"/>
                    <a:pt x="14" y="43"/>
                  </a:cubicBezTo>
                  <a:cubicBezTo>
                    <a:pt x="14" y="67"/>
                    <a:pt x="19" y="75"/>
                    <a:pt x="27" y="75"/>
                  </a:cubicBezTo>
                  <a:cubicBezTo>
                    <a:pt x="35" y="75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91F2223B-DCFC-934A-B56E-691FE56E8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0463" y="2371725"/>
              <a:ext cx="17462" cy="31750"/>
            </a:xfrm>
            <a:custGeom>
              <a:avLst/>
              <a:gdLst>
                <a:gd name="T0" fmla="*/ 2 w 48"/>
                <a:gd name="T1" fmla="*/ 0 h 89"/>
                <a:gd name="T2" fmla="*/ 23 w 48"/>
                <a:gd name="T3" fmla="*/ 0 h 89"/>
                <a:gd name="T4" fmla="*/ 45 w 48"/>
                <a:gd name="T5" fmla="*/ 22 h 89"/>
                <a:gd name="T6" fmla="*/ 31 w 48"/>
                <a:gd name="T7" fmla="*/ 43 h 89"/>
                <a:gd name="T8" fmla="*/ 31 w 48"/>
                <a:gd name="T9" fmla="*/ 43 h 89"/>
                <a:gd name="T10" fmla="*/ 39 w 48"/>
                <a:gd name="T11" fmla="*/ 53 h 89"/>
                <a:gd name="T12" fmla="*/ 47 w 48"/>
                <a:gd name="T13" fmla="*/ 85 h 89"/>
                <a:gd name="T14" fmla="*/ 34 w 48"/>
                <a:gd name="T15" fmla="*/ 85 h 89"/>
                <a:gd name="T16" fmla="*/ 26 w 48"/>
                <a:gd name="T17" fmla="*/ 59 h 89"/>
                <a:gd name="T18" fmla="*/ 15 w 48"/>
                <a:gd name="T19" fmla="*/ 51 h 89"/>
                <a:gd name="T20" fmla="*/ 13 w 48"/>
                <a:gd name="T21" fmla="*/ 51 h 89"/>
                <a:gd name="T22" fmla="*/ 13 w 48"/>
                <a:gd name="T23" fmla="*/ 88 h 89"/>
                <a:gd name="T24" fmla="*/ 0 w 48"/>
                <a:gd name="T25" fmla="*/ 88 h 89"/>
                <a:gd name="T26" fmla="*/ 2 w 48"/>
                <a:gd name="T27" fmla="*/ 0 h 89"/>
                <a:gd name="T28" fmla="*/ 18 w 48"/>
                <a:gd name="T29" fmla="*/ 37 h 89"/>
                <a:gd name="T30" fmla="*/ 29 w 48"/>
                <a:gd name="T31" fmla="*/ 24 h 89"/>
                <a:gd name="T32" fmla="*/ 18 w 48"/>
                <a:gd name="T33" fmla="*/ 11 h 89"/>
                <a:gd name="T34" fmla="*/ 13 w 48"/>
                <a:gd name="T35" fmla="*/ 11 h 89"/>
                <a:gd name="T36" fmla="*/ 13 w 48"/>
                <a:gd name="T37" fmla="*/ 35 h 89"/>
                <a:gd name="T38" fmla="*/ 18 w 48"/>
                <a:gd name="T39" fmla="*/ 35 h 89"/>
                <a:gd name="T40" fmla="*/ 18 w 48"/>
                <a:gd name="T41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89">
                  <a:moveTo>
                    <a:pt x="2" y="0"/>
                  </a:moveTo>
                  <a:lnTo>
                    <a:pt x="23" y="0"/>
                  </a:lnTo>
                  <a:cubicBezTo>
                    <a:pt x="37" y="0"/>
                    <a:pt x="45" y="8"/>
                    <a:pt x="45" y="22"/>
                  </a:cubicBezTo>
                  <a:cubicBezTo>
                    <a:pt x="45" y="32"/>
                    <a:pt x="39" y="40"/>
                    <a:pt x="31" y="43"/>
                  </a:cubicBezTo>
                  <a:lnTo>
                    <a:pt x="31" y="43"/>
                  </a:lnTo>
                  <a:cubicBezTo>
                    <a:pt x="34" y="43"/>
                    <a:pt x="37" y="45"/>
                    <a:pt x="39" y="53"/>
                  </a:cubicBezTo>
                  <a:lnTo>
                    <a:pt x="47" y="85"/>
                  </a:lnTo>
                  <a:lnTo>
                    <a:pt x="34" y="85"/>
                  </a:lnTo>
                  <a:lnTo>
                    <a:pt x="26" y="59"/>
                  </a:lnTo>
                  <a:cubicBezTo>
                    <a:pt x="23" y="51"/>
                    <a:pt x="21" y="51"/>
                    <a:pt x="15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2" y="0"/>
                  </a:lnTo>
                  <a:close/>
                  <a:moveTo>
                    <a:pt x="18" y="37"/>
                  </a:moveTo>
                  <a:cubicBezTo>
                    <a:pt x="26" y="37"/>
                    <a:pt x="29" y="32"/>
                    <a:pt x="29" y="24"/>
                  </a:cubicBezTo>
                  <a:cubicBezTo>
                    <a:pt x="29" y="14"/>
                    <a:pt x="23" y="11"/>
                    <a:pt x="18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8" y="35"/>
                  </a:lnTo>
                  <a:lnTo>
                    <a:pt x="18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915E7E3D-6CBC-6442-B2E5-44F5391EB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100" y="2371725"/>
              <a:ext cx="15875" cy="31750"/>
            </a:xfrm>
            <a:custGeom>
              <a:avLst/>
              <a:gdLst>
                <a:gd name="T0" fmla="*/ 16 w 46"/>
                <a:gd name="T1" fmla="*/ 14 h 86"/>
                <a:gd name="T2" fmla="*/ 0 w 46"/>
                <a:gd name="T3" fmla="*/ 14 h 86"/>
                <a:gd name="T4" fmla="*/ 0 w 46"/>
                <a:gd name="T5" fmla="*/ 0 h 86"/>
                <a:gd name="T6" fmla="*/ 45 w 46"/>
                <a:gd name="T7" fmla="*/ 0 h 86"/>
                <a:gd name="T8" fmla="*/ 45 w 46"/>
                <a:gd name="T9" fmla="*/ 14 h 86"/>
                <a:gd name="T10" fmla="*/ 30 w 46"/>
                <a:gd name="T11" fmla="*/ 14 h 86"/>
                <a:gd name="T12" fmla="*/ 30 w 46"/>
                <a:gd name="T13" fmla="*/ 85 h 86"/>
                <a:gd name="T14" fmla="*/ 16 w 46"/>
                <a:gd name="T15" fmla="*/ 85 h 86"/>
                <a:gd name="T16" fmla="*/ 16 w 46"/>
                <a:gd name="T17" fmla="*/ 1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86">
                  <a:moveTo>
                    <a:pt x="16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14"/>
                  </a:lnTo>
                  <a:lnTo>
                    <a:pt x="30" y="14"/>
                  </a:lnTo>
                  <a:lnTo>
                    <a:pt x="30" y="85"/>
                  </a:lnTo>
                  <a:lnTo>
                    <a:pt x="16" y="85"/>
                  </a:lnTo>
                  <a:lnTo>
                    <a:pt x="16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FEB212D6-05A5-DD40-8C4C-4F1E7B440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8563" y="2371725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13 w 46"/>
                <a:gd name="T3" fmla="*/ 0 h 86"/>
                <a:gd name="T4" fmla="*/ 13 w 46"/>
                <a:gd name="T5" fmla="*/ 35 h 86"/>
                <a:gd name="T6" fmla="*/ 35 w 46"/>
                <a:gd name="T7" fmla="*/ 35 h 86"/>
                <a:gd name="T8" fmla="*/ 35 w 46"/>
                <a:gd name="T9" fmla="*/ 0 h 86"/>
                <a:gd name="T10" fmla="*/ 45 w 46"/>
                <a:gd name="T11" fmla="*/ 0 h 86"/>
                <a:gd name="T12" fmla="*/ 45 w 46"/>
                <a:gd name="T13" fmla="*/ 85 h 86"/>
                <a:gd name="T14" fmla="*/ 35 w 46"/>
                <a:gd name="T15" fmla="*/ 85 h 86"/>
                <a:gd name="T16" fmla="*/ 35 w 46"/>
                <a:gd name="T17" fmla="*/ 48 h 86"/>
                <a:gd name="T18" fmla="*/ 13 w 46"/>
                <a:gd name="T19" fmla="*/ 48 h 86"/>
                <a:gd name="T20" fmla="*/ 13 w 46"/>
                <a:gd name="T21" fmla="*/ 85 h 86"/>
                <a:gd name="T22" fmla="*/ 0 w 46"/>
                <a:gd name="T23" fmla="*/ 85 h 86"/>
                <a:gd name="T24" fmla="*/ 0 w 46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13" y="0"/>
                  </a:lnTo>
                  <a:lnTo>
                    <a:pt x="13" y="35"/>
                  </a:lnTo>
                  <a:lnTo>
                    <a:pt x="35" y="35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5" y="85"/>
                  </a:lnTo>
                  <a:lnTo>
                    <a:pt x="35" y="85"/>
                  </a:lnTo>
                  <a:lnTo>
                    <a:pt x="35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9FEDBDD2-88BF-A94B-A9F3-28A9B0ABD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200" y="2371725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37 w 38"/>
                <a:gd name="T3" fmla="*/ 0 h 86"/>
                <a:gd name="T4" fmla="*/ 37 w 38"/>
                <a:gd name="T5" fmla="*/ 14 h 86"/>
                <a:gd name="T6" fmla="*/ 13 w 38"/>
                <a:gd name="T7" fmla="*/ 14 h 86"/>
                <a:gd name="T8" fmla="*/ 13 w 38"/>
                <a:gd name="T9" fmla="*/ 35 h 86"/>
                <a:gd name="T10" fmla="*/ 34 w 38"/>
                <a:gd name="T11" fmla="*/ 35 h 86"/>
                <a:gd name="T12" fmla="*/ 34 w 38"/>
                <a:gd name="T13" fmla="*/ 48 h 86"/>
                <a:gd name="T14" fmla="*/ 13 w 38"/>
                <a:gd name="T15" fmla="*/ 48 h 86"/>
                <a:gd name="T16" fmla="*/ 13 w 38"/>
                <a:gd name="T17" fmla="*/ 72 h 86"/>
                <a:gd name="T18" fmla="*/ 37 w 38"/>
                <a:gd name="T19" fmla="*/ 72 h 86"/>
                <a:gd name="T20" fmla="*/ 37 w 38"/>
                <a:gd name="T21" fmla="*/ 85 h 86"/>
                <a:gd name="T22" fmla="*/ 0 w 38"/>
                <a:gd name="T23" fmla="*/ 85 h 86"/>
                <a:gd name="T24" fmla="*/ 0 w 38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04D1B855-ACCB-5043-BDEE-AE5DE3EB8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3125" y="2038350"/>
              <a:ext cx="355600" cy="273050"/>
            </a:xfrm>
            <a:custGeom>
              <a:avLst/>
              <a:gdLst>
                <a:gd name="T0" fmla="*/ 177 w 986"/>
                <a:gd name="T1" fmla="*/ 582 h 758"/>
                <a:gd name="T2" fmla="*/ 209 w 986"/>
                <a:gd name="T3" fmla="*/ 537 h 758"/>
                <a:gd name="T4" fmla="*/ 820 w 986"/>
                <a:gd name="T5" fmla="*/ 452 h 758"/>
                <a:gd name="T6" fmla="*/ 320 w 986"/>
                <a:gd name="T7" fmla="*/ 725 h 758"/>
                <a:gd name="T8" fmla="*/ 664 w 986"/>
                <a:gd name="T9" fmla="*/ 725 h 758"/>
                <a:gd name="T10" fmla="*/ 79 w 986"/>
                <a:gd name="T11" fmla="*/ 299 h 758"/>
                <a:gd name="T12" fmla="*/ 847 w 986"/>
                <a:gd name="T13" fmla="*/ 206 h 758"/>
                <a:gd name="T14" fmla="*/ 881 w 986"/>
                <a:gd name="T15" fmla="*/ 442 h 758"/>
                <a:gd name="T16" fmla="*/ 519 w 986"/>
                <a:gd name="T17" fmla="*/ 129 h 758"/>
                <a:gd name="T18" fmla="*/ 519 w 986"/>
                <a:gd name="T19" fmla="*/ 37 h 758"/>
                <a:gd name="T20" fmla="*/ 338 w 986"/>
                <a:gd name="T21" fmla="*/ 174 h 758"/>
                <a:gd name="T22" fmla="*/ 669 w 986"/>
                <a:gd name="T23" fmla="*/ 127 h 758"/>
                <a:gd name="T24" fmla="*/ 646 w 986"/>
                <a:gd name="T25" fmla="*/ 156 h 758"/>
                <a:gd name="T26" fmla="*/ 566 w 986"/>
                <a:gd name="T27" fmla="*/ 227 h 758"/>
                <a:gd name="T28" fmla="*/ 537 w 986"/>
                <a:gd name="T29" fmla="*/ 256 h 758"/>
                <a:gd name="T30" fmla="*/ 561 w 986"/>
                <a:gd name="T31" fmla="*/ 545 h 758"/>
                <a:gd name="T32" fmla="*/ 474 w 986"/>
                <a:gd name="T33" fmla="*/ 566 h 758"/>
                <a:gd name="T34" fmla="*/ 365 w 986"/>
                <a:gd name="T35" fmla="*/ 455 h 758"/>
                <a:gd name="T36" fmla="*/ 455 w 986"/>
                <a:gd name="T37" fmla="*/ 352 h 758"/>
                <a:gd name="T38" fmla="*/ 352 w 986"/>
                <a:gd name="T39" fmla="*/ 174 h 758"/>
                <a:gd name="T40" fmla="*/ 360 w 986"/>
                <a:gd name="T41" fmla="*/ 113 h 758"/>
                <a:gd name="T42" fmla="*/ 815 w 986"/>
                <a:gd name="T43" fmla="*/ 323 h 758"/>
                <a:gd name="T44" fmla="*/ 553 w 986"/>
                <a:gd name="T45" fmla="*/ 235 h 758"/>
                <a:gd name="T46" fmla="*/ 542 w 986"/>
                <a:gd name="T47" fmla="*/ 241 h 758"/>
                <a:gd name="T48" fmla="*/ 717 w 986"/>
                <a:gd name="T49" fmla="*/ 190 h 758"/>
                <a:gd name="T50" fmla="*/ 685 w 986"/>
                <a:gd name="T51" fmla="*/ 193 h 758"/>
                <a:gd name="T52" fmla="*/ 680 w 986"/>
                <a:gd name="T53" fmla="*/ 246 h 758"/>
                <a:gd name="T54" fmla="*/ 656 w 986"/>
                <a:gd name="T55" fmla="*/ 209 h 758"/>
                <a:gd name="T56" fmla="*/ 683 w 986"/>
                <a:gd name="T57" fmla="*/ 219 h 758"/>
                <a:gd name="T58" fmla="*/ 690 w 986"/>
                <a:gd name="T59" fmla="*/ 260 h 758"/>
                <a:gd name="T60" fmla="*/ 672 w 986"/>
                <a:gd name="T61" fmla="*/ 294 h 758"/>
                <a:gd name="T62" fmla="*/ 648 w 986"/>
                <a:gd name="T63" fmla="*/ 299 h 758"/>
                <a:gd name="T64" fmla="*/ 582 w 986"/>
                <a:gd name="T65" fmla="*/ 262 h 758"/>
                <a:gd name="T66" fmla="*/ 571 w 986"/>
                <a:gd name="T67" fmla="*/ 429 h 758"/>
                <a:gd name="T68" fmla="*/ 667 w 986"/>
                <a:gd name="T69" fmla="*/ 270 h 758"/>
                <a:gd name="T70" fmla="*/ 654 w 986"/>
                <a:gd name="T71" fmla="*/ 270 h 758"/>
                <a:gd name="T72" fmla="*/ 627 w 986"/>
                <a:gd name="T73" fmla="*/ 259 h 758"/>
                <a:gd name="T74" fmla="*/ 590 w 986"/>
                <a:gd name="T75" fmla="*/ 235 h 758"/>
                <a:gd name="T76" fmla="*/ 603 w 986"/>
                <a:gd name="T77" fmla="*/ 384 h 758"/>
                <a:gd name="T78" fmla="*/ 624 w 986"/>
                <a:gd name="T79" fmla="*/ 362 h 758"/>
                <a:gd name="T80" fmla="*/ 640 w 986"/>
                <a:gd name="T81" fmla="*/ 341 h 758"/>
                <a:gd name="T82" fmla="*/ 627 w 986"/>
                <a:gd name="T83" fmla="*/ 516 h 758"/>
                <a:gd name="T84" fmla="*/ 617 w 986"/>
                <a:gd name="T85" fmla="*/ 537 h 758"/>
                <a:gd name="T86" fmla="*/ 654 w 986"/>
                <a:gd name="T87" fmla="*/ 479 h 758"/>
                <a:gd name="T88" fmla="*/ 680 w 986"/>
                <a:gd name="T89" fmla="*/ 503 h 758"/>
                <a:gd name="T90" fmla="*/ 328 w 986"/>
                <a:gd name="T91" fmla="*/ 346 h 758"/>
                <a:gd name="T92" fmla="*/ 352 w 986"/>
                <a:gd name="T93" fmla="*/ 360 h 758"/>
                <a:gd name="T94" fmla="*/ 354 w 986"/>
                <a:gd name="T95" fmla="*/ 328 h 758"/>
                <a:gd name="T96" fmla="*/ 320 w 986"/>
                <a:gd name="T97" fmla="*/ 349 h 758"/>
                <a:gd name="T98" fmla="*/ 394 w 986"/>
                <a:gd name="T99" fmla="*/ 352 h 758"/>
                <a:gd name="T100" fmla="*/ 423 w 986"/>
                <a:gd name="T101" fmla="*/ 370 h 758"/>
                <a:gd name="T102" fmla="*/ 391 w 986"/>
                <a:gd name="T103" fmla="*/ 233 h 758"/>
                <a:gd name="T104" fmla="*/ 360 w 986"/>
                <a:gd name="T105" fmla="*/ 272 h 758"/>
                <a:gd name="T106" fmla="*/ 304 w 986"/>
                <a:gd name="T107" fmla="*/ 479 h 758"/>
                <a:gd name="T108" fmla="*/ 272 w 986"/>
                <a:gd name="T109" fmla="*/ 394 h 758"/>
                <a:gd name="T110" fmla="*/ 211 w 986"/>
                <a:gd name="T111" fmla="*/ 399 h 758"/>
                <a:gd name="T112" fmla="*/ 209 w 986"/>
                <a:gd name="T113" fmla="*/ 434 h 758"/>
                <a:gd name="T114" fmla="*/ 240 w 986"/>
                <a:gd name="T115" fmla="*/ 439 h 758"/>
                <a:gd name="T116" fmla="*/ 230 w 986"/>
                <a:gd name="T117" fmla="*/ 333 h 758"/>
                <a:gd name="T118" fmla="*/ 640 w 986"/>
                <a:gd name="T119" fmla="*/ 79 h 758"/>
                <a:gd name="T120" fmla="*/ 630 w 986"/>
                <a:gd name="T121" fmla="*/ 222 h 758"/>
                <a:gd name="T122" fmla="*/ 619 w 986"/>
                <a:gd name="T123" fmla="*/ 238 h 758"/>
                <a:gd name="T124" fmla="*/ 466 w 986"/>
                <a:gd name="T125" fmla="*/ 259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6" h="758">
                  <a:moveTo>
                    <a:pt x="855" y="140"/>
                  </a:moveTo>
                  <a:cubicBezTo>
                    <a:pt x="842" y="76"/>
                    <a:pt x="791" y="26"/>
                    <a:pt x="733" y="13"/>
                  </a:cubicBezTo>
                  <a:cubicBezTo>
                    <a:pt x="762" y="34"/>
                    <a:pt x="767" y="62"/>
                    <a:pt x="786" y="84"/>
                  </a:cubicBezTo>
                  <a:cubicBezTo>
                    <a:pt x="805" y="105"/>
                    <a:pt x="836" y="119"/>
                    <a:pt x="855" y="140"/>
                  </a:cubicBezTo>
                  <a:close/>
                  <a:moveTo>
                    <a:pt x="209" y="95"/>
                  </a:moveTo>
                  <a:cubicBezTo>
                    <a:pt x="195" y="121"/>
                    <a:pt x="129" y="132"/>
                    <a:pt x="98" y="196"/>
                  </a:cubicBezTo>
                  <a:cubicBezTo>
                    <a:pt x="113" y="156"/>
                    <a:pt x="105" y="98"/>
                    <a:pt x="132" y="66"/>
                  </a:cubicBezTo>
                  <a:cubicBezTo>
                    <a:pt x="55" y="124"/>
                    <a:pt x="90" y="217"/>
                    <a:pt x="84" y="246"/>
                  </a:cubicBezTo>
                  <a:cubicBezTo>
                    <a:pt x="124" y="158"/>
                    <a:pt x="185" y="177"/>
                    <a:pt x="209" y="95"/>
                  </a:cubicBezTo>
                  <a:close/>
                  <a:moveTo>
                    <a:pt x="177" y="582"/>
                  </a:moveTo>
                  <a:cubicBezTo>
                    <a:pt x="143" y="542"/>
                    <a:pt x="68" y="534"/>
                    <a:pt x="39" y="476"/>
                  </a:cubicBezTo>
                  <a:cubicBezTo>
                    <a:pt x="76" y="619"/>
                    <a:pt x="174" y="590"/>
                    <a:pt x="219" y="622"/>
                  </a:cubicBezTo>
                  <a:cubicBezTo>
                    <a:pt x="182" y="566"/>
                    <a:pt x="211" y="532"/>
                    <a:pt x="158" y="452"/>
                  </a:cubicBezTo>
                  <a:cubicBezTo>
                    <a:pt x="166" y="487"/>
                    <a:pt x="145" y="534"/>
                    <a:pt x="177" y="582"/>
                  </a:cubicBezTo>
                  <a:close/>
                  <a:moveTo>
                    <a:pt x="135" y="357"/>
                  </a:moveTo>
                  <a:cubicBezTo>
                    <a:pt x="132" y="399"/>
                    <a:pt x="103" y="421"/>
                    <a:pt x="121" y="500"/>
                  </a:cubicBezTo>
                  <a:cubicBezTo>
                    <a:pt x="87" y="434"/>
                    <a:pt x="34" y="407"/>
                    <a:pt x="18" y="362"/>
                  </a:cubicBezTo>
                  <a:cubicBezTo>
                    <a:pt x="18" y="489"/>
                    <a:pt x="121" y="508"/>
                    <a:pt x="148" y="542"/>
                  </a:cubicBezTo>
                  <a:cubicBezTo>
                    <a:pt x="127" y="463"/>
                    <a:pt x="164" y="434"/>
                    <a:pt x="135" y="357"/>
                  </a:cubicBezTo>
                  <a:close/>
                  <a:moveTo>
                    <a:pt x="209" y="537"/>
                  </a:moveTo>
                  <a:cubicBezTo>
                    <a:pt x="227" y="564"/>
                    <a:pt x="209" y="598"/>
                    <a:pt x="264" y="651"/>
                  </a:cubicBezTo>
                  <a:cubicBezTo>
                    <a:pt x="209" y="619"/>
                    <a:pt x="132" y="632"/>
                    <a:pt x="95" y="590"/>
                  </a:cubicBezTo>
                  <a:cubicBezTo>
                    <a:pt x="161" y="712"/>
                    <a:pt x="272" y="662"/>
                    <a:pt x="304" y="677"/>
                  </a:cubicBezTo>
                  <a:cubicBezTo>
                    <a:pt x="275" y="635"/>
                    <a:pt x="293" y="614"/>
                    <a:pt x="209" y="537"/>
                  </a:cubicBezTo>
                  <a:close/>
                  <a:moveTo>
                    <a:pt x="770" y="540"/>
                  </a:moveTo>
                  <a:cubicBezTo>
                    <a:pt x="685" y="614"/>
                    <a:pt x="707" y="638"/>
                    <a:pt x="675" y="680"/>
                  </a:cubicBezTo>
                  <a:cubicBezTo>
                    <a:pt x="707" y="664"/>
                    <a:pt x="818" y="715"/>
                    <a:pt x="881" y="593"/>
                  </a:cubicBezTo>
                  <a:cubicBezTo>
                    <a:pt x="847" y="635"/>
                    <a:pt x="770" y="619"/>
                    <a:pt x="714" y="654"/>
                  </a:cubicBezTo>
                  <a:cubicBezTo>
                    <a:pt x="773" y="601"/>
                    <a:pt x="754" y="566"/>
                    <a:pt x="770" y="540"/>
                  </a:cubicBezTo>
                  <a:close/>
                  <a:moveTo>
                    <a:pt x="820" y="452"/>
                  </a:moveTo>
                  <a:cubicBezTo>
                    <a:pt x="767" y="532"/>
                    <a:pt x="797" y="566"/>
                    <a:pt x="759" y="619"/>
                  </a:cubicBezTo>
                  <a:cubicBezTo>
                    <a:pt x="805" y="587"/>
                    <a:pt x="902" y="617"/>
                    <a:pt x="940" y="474"/>
                  </a:cubicBezTo>
                  <a:cubicBezTo>
                    <a:pt x="910" y="532"/>
                    <a:pt x="836" y="542"/>
                    <a:pt x="802" y="582"/>
                  </a:cubicBezTo>
                  <a:cubicBezTo>
                    <a:pt x="836" y="534"/>
                    <a:pt x="815" y="487"/>
                    <a:pt x="820" y="452"/>
                  </a:cubicBezTo>
                  <a:close/>
                  <a:moveTo>
                    <a:pt x="574" y="670"/>
                  </a:moveTo>
                  <a:cubicBezTo>
                    <a:pt x="542" y="670"/>
                    <a:pt x="513" y="675"/>
                    <a:pt x="489" y="683"/>
                  </a:cubicBezTo>
                  <a:cubicBezTo>
                    <a:pt x="466" y="675"/>
                    <a:pt x="436" y="667"/>
                    <a:pt x="405" y="670"/>
                  </a:cubicBezTo>
                  <a:cubicBezTo>
                    <a:pt x="378" y="670"/>
                    <a:pt x="346" y="675"/>
                    <a:pt x="312" y="683"/>
                  </a:cubicBezTo>
                  <a:cubicBezTo>
                    <a:pt x="262" y="696"/>
                    <a:pt x="217" y="707"/>
                    <a:pt x="180" y="688"/>
                  </a:cubicBezTo>
                  <a:cubicBezTo>
                    <a:pt x="217" y="720"/>
                    <a:pt x="259" y="733"/>
                    <a:pt x="320" y="725"/>
                  </a:cubicBezTo>
                  <a:cubicBezTo>
                    <a:pt x="370" y="720"/>
                    <a:pt x="413" y="693"/>
                    <a:pt x="463" y="693"/>
                  </a:cubicBezTo>
                  <a:lnTo>
                    <a:pt x="466" y="693"/>
                  </a:lnTo>
                  <a:cubicBezTo>
                    <a:pt x="415" y="720"/>
                    <a:pt x="386" y="754"/>
                    <a:pt x="386" y="754"/>
                  </a:cubicBezTo>
                  <a:lnTo>
                    <a:pt x="410" y="757"/>
                  </a:lnTo>
                  <a:cubicBezTo>
                    <a:pt x="410" y="757"/>
                    <a:pt x="434" y="707"/>
                    <a:pt x="492" y="696"/>
                  </a:cubicBezTo>
                  <a:cubicBezTo>
                    <a:pt x="548" y="709"/>
                    <a:pt x="574" y="757"/>
                    <a:pt x="574" y="757"/>
                  </a:cubicBezTo>
                  <a:lnTo>
                    <a:pt x="598" y="754"/>
                  </a:lnTo>
                  <a:cubicBezTo>
                    <a:pt x="598" y="754"/>
                    <a:pt x="569" y="717"/>
                    <a:pt x="519" y="693"/>
                  </a:cubicBezTo>
                  <a:lnTo>
                    <a:pt x="521" y="693"/>
                  </a:lnTo>
                  <a:cubicBezTo>
                    <a:pt x="569" y="693"/>
                    <a:pt x="611" y="720"/>
                    <a:pt x="664" y="725"/>
                  </a:cubicBezTo>
                  <a:cubicBezTo>
                    <a:pt x="725" y="730"/>
                    <a:pt x="770" y="720"/>
                    <a:pt x="805" y="688"/>
                  </a:cubicBezTo>
                  <a:cubicBezTo>
                    <a:pt x="762" y="707"/>
                    <a:pt x="717" y="696"/>
                    <a:pt x="667" y="683"/>
                  </a:cubicBezTo>
                  <a:cubicBezTo>
                    <a:pt x="632" y="675"/>
                    <a:pt x="601" y="670"/>
                    <a:pt x="574" y="670"/>
                  </a:cubicBezTo>
                  <a:close/>
                  <a:moveTo>
                    <a:pt x="87" y="402"/>
                  </a:moveTo>
                  <a:cubicBezTo>
                    <a:pt x="68" y="328"/>
                    <a:pt x="26" y="301"/>
                    <a:pt x="29" y="256"/>
                  </a:cubicBezTo>
                  <a:cubicBezTo>
                    <a:pt x="0" y="378"/>
                    <a:pt x="76" y="391"/>
                    <a:pt x="98" y="444"/>
                  </a:cubicBezTo>
                  <a:cubicBezTo>
                    <a:pt x="95" y="370"/>
                    <a:pt x="143" y="354"/>
                    <a:pt x="137" y="270"/>
                  </a:cubicBezTo>
                  <a:cubicBezTo>
                    <a:pt x="116" y="309"/>
                    <a:pt x="84" y="317"/>
                    <a:pt x="87" y="402"/>
                  </a:cubicBezTo>
                  <a:close/>
                  <a:moveTo>
                    <a:pt x="135" y="206"/>
                  </a:moveTo>
                  <a:cubicBezTo>
                    <a:pt x="108" y="227"/>
                    <a:pt x="87" y="256"/>
                    <a:pt x="79" y="299"/>
                  </a:cubicBezTo>
                  <a:cubicBezTo>
                    <a:pt x="82" y="254"/>
                    <a:pt x="52" y="190"/>
                    <a:pt x="71" y="143"/>
                  </a:cubicBezTo>
                  <a:cubicBezTo>
                    <a:pt x="0" y="243"/>
                    <a:pt x="76" y="304"/>
                    <a:pt x="79" y="339"/>
                  </a:cubicBezTo>
                  <a:cubicBezTo>
                    <a:pt x="98" y="270"/>
                    <a:pt x="140" y="270"/>
                    <a:pt x="166" y="177"/>
                  </a:cubicBezTo>
                  <a:cubicBezTo>
                    <a:pt x="158" y="188"/>
                    <a:pt x="153" y="190"/>
                    <a:pt x="135" y="206"/>
                  </a:cubicBezTo>
                  <a:close/>
                  <a:moveTo>
                    <a:pt x="847" y="206"/>
                  </a:moveTo>
                  <a:cubicBezTo>
                    <a:pt x="828" y="190"/>
                    <a:pt x="823" y="185"/>
                    <a:pt x="815" y="177"/>
                  </a:cubicBezTo>
                  <a:cubicBezTo>
                    <a:pt x="844" y="270"/>
                    <a:pt x="887" y="270"/>
                    <a:pt x="905" y="341"/>
                  </a:cubicBezTo>
                  <a:cubicBezTo>
                    <a:pt x="908" y="304"/>
                    <a:pt x="985" y="246"/>
                    <a:pt x="913" y="145"/>
                  </a:cubicBezTo>
                  <a:cubicBezTo>
                    <a:pt x="926" y="190"/>
                    <a:pt x="900" y="254"/>
                    <a:pt x="902" y="299"/>
                  </a:cubicBezTo>
                  <a:cubicBezTo>
                    <a:pt x="895" y="256"/>
                    <a:pt x="873" y="230"/>
                    <a:pt x="847" y="206"/>
                  </a:cubicBezTo>
                  <a:close/>
                  <a:moveTo>
                    <a:pt x="860" y="500"/>
                  </a:moveTo>
                  <a:cubicBezTo>
                    <a:pt x="879" y="421"/>
                    <a:pt x="850" y="399"/>
                    <a:pt x="847" y="357"/>
                  </a:cubicBezTo>
                  <a:cubicBezTo>
                    <a:pt x="818" y="434"/>
                    <a:pt x="855" y="463"/>
                    <a:pt x="834" y="542"/>
                  </a:cubicBezTo>
                  <a:cubicBezTo>
                    <a:pt x="860" y="508"/>
                    <a:pt x="961" y="489"/>
                    <a:pt x="963" y="362"/>
                  </a:cubicBezTo>
                  <a:cubicBezTo>
                    <a:pt x="948" y="407"/>
                    <a:pt x="895" y="434"/>
                    <a:pt x="860" y="500"/>
                  </a:cubicBezTo>
                  <a:close/>
                  <a:moveTo>
                    <a:pt x="881" y="442"/>
                  </a:moveTo>
                  <a:cubicBezTo>
                    <a:pt x="902" y="391"/>
                    <a:pt x="979" y="376"/>
                    <a:pt x="950" y="254"/>
                  </a:cubicBezTo>
                  <a:cubicBezTo>
                    <a:pt x="950" y="301"/>
                    <a:pt x="908" y="328"/>
                    <a:pt x="892" y="399"/>
                  </a:cubicBezTo>
                  <a:cubicBezTo>
                    <a:pt x="895" y="320"/>
                    <a:pt x="863" y="309"/>
                    <a:pt x="842" y="270"/>
                  </a:cubicBezTo>
                  <a:cubicBezTo>
                    <a:pt x="836" y="354"/>
                    <a:pt x="884" y="368"/>
                    <a:pt x="881" y="442"/>
                  </a:cubicBezTo>
                  <a:close/>
                  <a:moveTo>
                    <a:pt x="246" y="13"/>
                  </a:moveTo>
                  <a:cubicBezTo>
                    <a:pt x="188" y="26"/>
                    <a:pt x="137" y="76"/>
                    <a:pt x="124" y="140"/>
                  </a:cubicBezTo>
                  <a:cubicBezTo>
                    <a:pt x="145" y="119"/>
                    <a:pt x="177" y="106"/>
                    <a:pt x="193" y="84"/>
                  </a:cubicBezTo>
                  <a:cubicBezTo>
                    <a:pt x="211" y="63"/>
                    <a:pt x="217" y="34"/>
                    <a:pt x="246" y="13"/>
                  </a:cubicBezTo>
                  <a:close/>
                  <a:moveTo>
                    <a:pt x="895" y="246"/>
                  </a:moveTo>
                  <a:cubicBezTo>
                    <a:pt x="889" y="217"/>
                    <a:pt x="924" y="124"/>
                    <a:pt x="844" y="66"/>
                  </a:cubicBezTo>
                  <a:cubicBezTo>
                    <a:pt x="871" y="98"/>
                    <a:pt x="863" y="156"/>
                    <a:pt x="879" y="196"/>
                  </a:cubicBezTo>
                  <a:cubicBezTo>
                    <a:pt x="850" y="132"/>
                    <a:pt x="783" y="121"/>
                    <a:pt x="770" y="95"/>
                  </a:cubicBezTo>
                  <a:cubicBezTo>
                    <a:pt x="797" y="177"/>
                    <a:pt x="855" y="158"/>
                    <a:pt x="895" y="246"/>
                  </a:cubicBezTo>
                  <a:close/>
                  <a:moveTo>
                    <a:pt x="519" y="129"/>
                  </a:moveTo>
                  <a:lnTo>
                    <a:pt x="519" y="140"/>
                  </a:lnTo>
                  <a:cubicBezTo>
                    <a:pt x="534" y="143"/>
                    <a:pt x="548" y="145"/>
                    <a:pt x="564" y="153"/>
                  </a:cubicBezTo>
                  <a:cubicBezTo>
                    <a:pt x="564" y="148"/>
                    <a:pt x="566" y="145"/>
                    <a:pt x="566" y="143"/>
                  </a:cubicBezTo>
                  <a:cubicBezTo>
                    <a:pt x="550" y="137"/>
                    <a:pt x="534" y="132"/>
                    <a:pt x="519" y="129"/>
                  </a:cubicBezTo>
                  <a:close/>
                  <a:moveTo>
                    <a:pt x="553" y="39"/>
                  </a:moveTo>
                  <a:lnTo>
                    <a:pt x="556" y="37"/>
                  </a:lnTo>
                  <a:lnTo>
                    <a:pt x="550" y="34"/>
                  </a:lnTo>
                  <a:lnTo>
                    <a:pt x="534" y="34"/>
                  </a:lnTo>
                  <a:lnTo>
                    <a:pt x="529" y="37"/>
                  </a:lnTo>
                  <a:lnTo>
                    <a:pt x="519" y="37"/>
                  </a:lnTo>
                  <a:lnTo>
                    <a:pt x="519" y="39"/>
                  </a:lnTo>
                  <a:cubicBezTo>
                    <a:pt x="524" y="39"/>
                    <a:pt x="529" y="39"/>
                    <a:pt x="534" y="42"/>
                  </a:cubicBezTo>
                  <a:lnTo>
                    <a:pt x="542" y="42"/>
                  </a:lnTo>
                  <a:lnTo>
                    <a:pt x="553" y="39"/>
                  </a:lnTo>
                  <a:close/>
                  <a:moveTo>
                    <a:pt x="516" y="373"/>
                  </a:moveTo>
                  <a:lnTo>
                    <a:pt x="516" y="391"/>
                  </a:lnTo>
                  <a:cubicBezTo>
                    <a:pt x="519" y="389"/>
                    <a:pt x="524" y="386"/>
                    <a:pt x="524" y="381"/>
                  </a:cubicBezTo>
                  <a:cubicBezTo>
                    <a:pt x="524" y="378"/>
                    <a:pt x="521" y="376"/>
                    <a:pt x="516" y="373"/>
                  </a:cubicBezTo>
                  <a:close/>
                  <a:moveTo>
                    <a:pt x="336" y="180"/>
                  </a:moveTo>
                  <a:cubicBezTo>
                    <a:pt x="336" y="177"/>
                    <a:pt x="336" y="177"/>
                    <a:pt x="338" y="174"/>
                  </a:cubicBezTo>
                  <a:lnTo>
                    <a:pt x="333" y="174"/>
                  </a:lnTo>
                  <a:lnTo>
                    <a:pt x="336" y="180"/>
                  </a:lnTo>
                  <a:close/>
                  <a:moveTo>
                    <a:pt x="815" y="323"/>
                  </a:moveTo>
                  <a:cubicBezTo>
                    <a:pt x="815" y="156"/>
                    <a:pt x="685" y="18"/>
                    <a:pt x="521" y="2"/>
                  </a:cubicBezTo>
                  <a:lnTo>
                    <a:pt x="521" y="5"/>
                  </a:lnTo>
                  <a:cubicBezTo>
                    <a:pt x="521" y="8"/>
                    <a:pt x="521" y="10"/>
                    <a:pt x="519" y="13"/>
                  </a:cubicBezTo>
                  <a:cubicBezTo>
                    <a:pt x="593" y="21"/>
                    <a:pt x="659" y="53"/>
                    <a:pt x="709" y="100"/>
                  </a:cubicBezTo>
                  <a:lnTo>
                    <a:pt x="672" y="135"/>
                  </a:lnTo>
                  <a:lnTo>
                    <a:pt x="675" y="129"/>
                  </a:lnTo>
                  <a:lnTo>
                    <a:pt x="669" y="127"/>
                  </a:lnTo>
                  <a:lnTo>
                    <a:pt x="664" y="127"/>
                  </a:lnTo>
                  <a:lnTo>
                    <a:pt x="667" y="121"/>
                  </a:lnTo>
                  <a:lnTo>
                    <a:pt x="662" y="106"/>
                  </a:lnTo>
                  <a:lnTo>
                    <a:pt x="654" y="95"/>
                  </a:lnTo>
                  <a:lnTo>
                    <a:pt x="624" y="79"/>
                  </a:lnTo>
                  <a:lnTo>
                    <a:pt x="622" y="82"/>
                  </a:lnTo>
                  <a:lnTo>
                    <a:pt x="617" y="84"/>
                  </a:lnTo>
                  <a:cubicBezTo>
                    <a:pt x="627" y="98"/>
                    <a:pt x="632" y="113"/>
                    <a:pt x="632" y="132"/>
                  </a:cubicBezTo>
                  <a:lnTo>
                    <a:pt x="632" y="137"/>
                  </a:lnTo>
                  <a:lnTo>
                    <a:pt x="646" y="156"/>
                  </a:lnTo>
                  <a:lnTo>
                    <a:pt x="640" y="158"/>
                  </a:lnTo>
                  <a:lnTo>
                    <a:pt x="646" y="164"/>
                  </a:lnTo>
                  <a:lnTo>
                    <a:pt x="632" y="177"/>
                  </a:lnTo>
                  <a:lnTo>
                    <a:pt x="627" y="166"/>
                  </a:lnTo>
                  <a:cubicBezTo>
                    <a:pt x="624" y="172"/>
                    <a:pt x="622" y="180"/>
                    <a:pt x="617" y="185"/>
                  </a:cubicBezTo>
                  <a:lnTo>
                    <a:pt x="619" y="188"/>
                  </a:lnTo>
                  <a:lnTo>
                    <a:pt x="582" y="225"/>
                  </a:lnTo>
                  <a:cubicBezTo>
                    <a:pt x="579" y="222"/>
                    <a:pt x="577" y="219"/>
                    <a:pt x="574" y="219"/>
                  </a:cubicBezTo>
                  <a:cubicBezTo>
                    <a:pt x="571" y="222"/>
                    <a:pt x="566" y="222"/>
                    <a:pt x="564" y="225"/>
                  </a:cubicBezTo>
                  <a:lnTo>
                    <a:pt x="566" y="227"/>
                  </a:lnTo>
                  <a:lnTo>
                    <a:pt x="569" y="230"/>
                  </a:lnTo>
                  <a:lnTo>
                    <a:pt x="553" y="246"/>
                  </a:lnTo>
                  <a:lnTo>
                    <a:pt x="553" y="243"/>
                  </a:lnTo>
                  <a:lnTo>
                    <a:pt x="537" y="246"/>
                  </a:lnTo>
                  <a:lnTo>
                    <a:pt x="534" y="248"/>
                  </a:lnTo>
                  <a:lnTo>
                    <a:pt x="533" y="248"/>
                  </a:lnTo>
                  <a:lnTo>
                    <a:pt x="532" y="251"/>
                  </a:lnTo>
                  <a:lnTo>
                    <a:pt x="534" y="251"/>
                  </a:lnTo>
                  <a:lnTo>
                    <a:pt x="534" y="256"/>
                  </a:lnTo>
                  <a:lnTo>
                    <a:pt x="537" y="256"/>
                  </a:lnTo>
                  <a:lnTo>
                    <a:pt x="537" y="262"/>
                  </a:lnTo>
                  <a:lnTo>
                    <a:pt x="532" y="262"/>
                  </a:lnTo>
                  <a:lnTo>
                    <a:pt x="526" y="262"/>
                  </a:lnTo>
                  <a:lnTo>
                    <a:pt x="513" y="254"/>
                  </a:lnTo>
                  <a:lnTo>
                    <a:pt x="513" y="309"/>
                  </a:lnTo>
                  <a:cubicBezTo>
                    <a:pt x="545" y="320"/>
                    <a:pt x="579" y="336"/>
                    <a:pt x="579" y="378"/>
                  </a:cubicBezTo>
                  <a:cubicBezTo>
                    <a:pt x="579" y="397"/>
                    <a:pt x="571" y="410"/>
                    <a:pt x="556" y="421"/>
                  </a:cubicBezTo>
                  <a:cubicBezTo>
                    <a:pt x="542" y="429"/>
                    <a:pt x="526" y="434"/>
                    <a:pt x="511" y="439"/>
                  </a:cubicBezTo>
                  <a:lnTo>
                    <a:pt x="511" y="468"/>
                  </a:lnTo>
                  <a:cubicBezTo>
                    <a:pt x="534" y="479"/>
                    <a:pt x="564" y="497"/>
                    <a:pt x="561" y="545"/>
                  </a:cubicBezTo>
                  <a:cubicBezTo>
                    <a:pt x="561" y="556"/>
                    <a:pt x="556" y="561"/>
                    <a:pt x="553" y="561"/>
                  </a:cubicBezTo>
                  <a:cubicBezTo>
                    <a:pt x="540" y="564"/>
                    <a:pt x="526" y="566"/>
                    <a:pt x="511" y="566"/>
                  </a:cubicBezTo>
                  <a:lnTo>
                    <a:pt x="511" y="577"/>
                  </a:lnTo>
                  <a:cubicBezTo>
                    <a:pt x="574" y="572"/>
                    <a:pt x="630" y="545"/>
                    <a:pt x="675" y="505"/>
                  </a:cubicBezTo>
                  <a:lnTo>
                    <a:pt x="712" y="542"/>
                  </a:lnTo>
                  <a:cubicBezTo>
                    <a:pt x="656" y="595"/>
                    <a:pt x="577" y="630"/>
                    <a:pt x="492" y="630"/>
                  </a:cubicBezTo>
                  <a:cubicBezTo>
                    <a:pt x="407" y="630"/>
                    <a:pt x="331" y="598"/>
                    <a:pt x="275" y="542"/>
                  </a:cubicBezTo>
                  <a:lnTo>
                    <a:pt x="312" y="505"/>
                  </a:lnTo>
                  <a:cubicBezTo>
                    <a:pt x="354" y="545"/>
                    <a:pt x="410" y="572"/>
                    <a:pt x="474" y="577"/>
                  </a:cubicBezTo>
                  <a:lnTo>
                    <a:pt x="474" y="566"/>
                  </a:lnTo>
                  <a:cubicBezTo>
                    <a:pt x="415" y="561"/>
                    <a:pt x="362" y="537"/>
                    <a:pt x="320" y="500"/>
                  </a:cubicBezTo>
                  <a:lnTo>
                    <a:pt x="331" y="489"/>
                  </a:lnTo>
                  <a:lnTo>
                    <a:pt x="344" y="492"/>
                  </a:lnTo>
                  <a:lnTo>
                    <a:pt x="352" y="484"/>
                  </a:lnTo>
                  <a:lnTo>
                    <a:pt x="370" y="484"/>
                  </a:lnTo>
                  <a:lnTo>
                    <a:pt x="373" y="476"/>
                  </a:lnTo>
                  <a:lnTo>
                    <a:pt x="373" y="474"/>
                  </a:lnTo>
                  <a:cubicBezTo>
                    <a:pt x="402" y="495"/>
                    <a:pt x="434" y="508"/>
                    <a:pt x="471" y="513"/>
                  </a:cubicBezTo>
                  <a:lnTo>
                    <a:pt x="471" y="503"/>
                  </a:lnTo>
                  <a:cubicBezTo>
                    <a:pt x="431" y="497"/>
                    <a:pt x="394" y="482"/>
                    <a:pt x="365" y="455"/>
                  </a:cubicBezTo>
                  <a:lnTo>
                    <a:pt x="402" y="418"/>
                  </a:lnTo>
                  <a:cubicBezTo>
                    <a:pt x="410" y="426"/>
                    <a:pt x="421" y="434"/>
                    <a:pt x="434" y="439"/>
                  </a:cubicBezTo>
                  <a:cubicBezTo>
                    <a:pt x="434" y="437"/>
                    <a:pt x="436" y="431"/>
                    <a:pt x="436" y="429"/>
                  </a:cubicBezTo>
                  <a:cubicBezTo>
                    <a:pt x="426" y="423"/>
                    <a:pt x="418" y="418"/>
                    <a:pt x="410" y="410"/>
                  </a:cubicBezTo>
                  <a:lnTo>
                    <a:pt x="447" y="373"/>
                  </a:lnTo>
                  <a:cubicBezTo>
                    <a:pt x="452" y="378"/>
                    <a:pt x="460" y="381"/>
                    <a:pt x="468" y="384"/>
                  </a:cubicBezTo>
                  <a:lnTo>
                    <a:pt x="468" y="373"/>
                  </a:lnTo>
                  <a:cubicBezTo>
                    <a:pt x="463" y="370"/>
                    <a:pt x="460" y="368"/>
                    <a:pt x="455" y="365"/>
                  </a:cubicBezTo>
                  <a:lnTo>
                    <a:pt x="466" y="354"/>
                  </a:lnTo>
                  <a:cubicBezTo>
                    <a:pt x="463" y="354"/>
                    <a:pt x="458" y="352"/>
                    <a:pt x="455" y="352"/>
                  </a:cubicBezTo>
                  <a:lnTo>
                    <a:pt x="447" y="360"/>
                  </a:lnTo>
                  <a:cubicBezTo>
                    <a:pt x="444" y="354"/>
                    <a:pt x="439" y="352"/>
                    <a:pt x="439" y="346"/>
                  </a:cubicBezTo>
                  <a:cubicBezTo>
                    <a:pt x="434" y="344"/>
                    <a:pt x="426" y="341"/>
                    <a:pt x="421" y="336"/>
                  </a:cubicBezTo>
                  <a:cubicBezTo>
                    <a:pt x="397" y="320"/>
                    <a:pt x="386" y="299"/>
                    <a:pt x="386" y="272"/>
                  </a:cubicBezTo>
                  <a:cubicBezTo>
                    <a:pt x="386" y="251"/>
                    <a:pt x="391" y="235"/>
                    <a:pt x="402" y="225"/>
                  </a:cubicBezTo>
                  <a:lnTo>
                    <a:pt x="365" y="188"/>
                  </a:lnTo>
                  <a:cubicBezTo>
                    <a:pt x="391" y="161"/>
                    <a:pt x="429" y="145"/>
                    <a:pt x="466" y="137"/>
                  </a:cubicBezTo>
                  <a:lnTo>
                    <a:pt x="466" y="127"/>
                  </a:lnTo>
                  <a:cubicBezTo>
                    <a:pt x="423" y="132"/>
                    <a:pt x="386" y="151"/>
                    <a:pt x="357" y="180"/>
                  </a:cubicBezTo>
                  <a:lnTo>
                    <a:pt x="352" y="174"/>
                  </a:lnTo>
                  <a:cubicBezTo>
                    <a:pt x="349" y="177"/>
                    <a:pt x="349" y="180"/>
                    <a:pt x="346" y="185"/>
                  </a:cubicBezTo>
                  <a:lnTo>
                    <a:pt x="352" y="190"/>
                  </a:lnTo>
                  <a:cubicBezTo>
                    <a:pt x="320" y="225"/>
                    <a:pt x="299" y="270"/>
                    <a:pt x="299" y="320"/>
                  </a:cubicBezTo>
                  <a:lnTo>
                    <a:pt x="246" y="320"/>
                  </a:lnTo>
                  <a:cubicBezTo>
                    <a:pt x="246" y="254"/>
                    <a:pt x="272" y="196"/>
                    <a:pt x="315" y="151"/>
                  </a:cubicBezTo>
                  <a:lnTo>
                    <a:pt x="331" y="166"/>
                  </a:lnTo>
                  <a:lnTo>
                    <a:pt x="333" y="166"/>
                  </a:lnTo>
                  <a:cubicBezTo>
                    <a:pt x="336" y="166"/>
                    <a:pt x="338" y="166"/>
                    <a:pt x="344" y="164"/>
                  </a:cubicBezTo>
                  <a:lnTo>
                    <a:pt x="323" y="143"/>
                  </a:lnTo>
                  <a:cubicBezTo>
                    <a:pt x="333" y="132"/>
                    <a:pt x="346" y="121"/>
                    <a:pt x="360" y="113"/>
                  </a:cubicBezTo>
                  <a:cubicBezTo>
                    <a:pt x="360" y="111"/>
                    <a:pt x="362" y="106"/>
                    <a:pt x="362" y="106"/>
                  </a:cubicBezTo>
                  <a:cubicBezTo>
                    <a:pt x="362" y="106"/>
                    <a:pt x="368" y="100"/>
                    <a:pt x="370" y="95"/>
                  </a:cubicBezTo>
                  <a:cubicBezTo>
                    <a:pt x="349" y="106"/>
                    <a:pt x="331" y="119"/>
                    <a:pt x="315" y="135"/>
                  </a:cubicBezTo>
                  <a:lnTo>
                    <a:pt x="278" y="98"/>
                  </a:lnTo>
                  <a:cubicBezTo>
                    <a:pt x="328" y="50"/>
                    <a:pt x="394" y="18"/>
                    <a:pt x="466" y="10"/>
                  </a:cubicBezTo>
                  <a:lnTo>
                    <a:pt x="466" y="8"/>
                  </a:lnTo>
                  <a:cubicBezTo>
                    <a:pt x="466" y="5"/>
                    <a:pt x="466" y="2"/>
                    <a:pt x="463" y="0"/>
                  </a:cubicBezTo>
                  <a:cubicBezTo>
                    <a:pt x="299" y="15"/>
                    <a:pt x="169" y="153"/>
                    <a:pt x="169" y="320"/>
                  </a:cubicBezTo>
                  <a:cubicBezTo>
                    <a:pt x="164" y="500"/>
                    <a:pt x="309" y="646"/>
                    <a:pt x="489" y="646"/>
                  </a:cubicBezTo>
                  <a:cubicBezTo>
                    <a:pt x="669" y="646"/>
                    <a:pt x="815" y="500"/>
                    <a:pt x="815" y="323"/>
                  </a:cubicBezTo>
                  <a:close/>
                  <a:moveTo>
                    <a:pt x="564" y="230"/>
                  </a:moveTo>
                  <a:lnTo>
                    <a:pt x="558" y="233"/>
                  </a:lnTo>
                  <a:lnTo>
                    <a:pt x="556" y="238"/>
                  </a:lnTo>
                  <a:lnTo>
                    <a:pt x="556" y="235"/>
                  </a:lnTo>
                  <a:lnTo>
                    <a:pt x="558" y="233"/>
                  </a:lnTo>
                  <a:lnTo>
                    <a:pt x="558" y="230"/>
                  </a:lnTo>
                  <a:lnTo>
                    <a:pt x="564" y="227"/>
                  </a:lnTo>
                  <a:lnTo>
                    <a:pt x="566" y="227"/>
                  </a:lnTo>
                  <a:lnTo>
                    <a:pt x="564" y="230"/>
                  </a:lnTo>
                  <a:close/>
                  <a:moveTo>
                    <a:pt x="553" y="235"/>
                  </a:moveTo>
                  <a:lnTo>
                    <a:pt x="545" y="238"/>
                  </a:lnTo>
                  <a:lnTo>
                    <a:pt x="548" y="241"/>
                  </a:lnTo>
                  <a:lnTo>
                    <a:pt x="553" y="238"/>
                  </a:lnTo>
                  <a:lnTo>
                    <a:pt x="556" y="238"/>
                  </a:lnTo>
                  <a:lnTo>
                    <a:pt x="553" y="235"/>
                  </a:lnTo>
                  <a:close/>
                  <a:moveTo>
                    <a:pt x="532" y="248"/>
                  </a:moveTo>
                  <a:lnTo>
                    <a:pt x="535" y="246"/>
                  </a:lnTo>
                  <a:lnTo>
                    <a:pt x="533" y="248"/>
                  </a:lnTo>
                  <a:lnTo>
                    <a:pt x="532" y="248"/>
                  </a:lnTo>
                  <a:close/>
                  <a:moveTo>
                    <a:pt x="542" y="241"/>
                  </a:moveTo>
                  <a:lnTo>
                    <a:pt x="540" y="238"/>
                  </a:lnTo>
                  <a:lnTo>
                    <a:pt x="535" y="246"/>
                  </a:lnTo>
                  <a:lnTo>
                    <a:pt x="542" y="241"/>
                  </a:lnTo>
                  <a:close/>
                  <a:moveTo>
                    <a:pt x="720" y="108"/>
                  </a:moveTo>
                  <a:cubicBezTo>
                    <a:pt x="773" y="164"/>
                    <a:pt x="807" y="238"/>
                    <a:pt x="807" y="320"/>
                  </a:cubicBezTo>
                  <a:lnTo>
                    <a:pt x="754" y="320"/>
                  </a:lnTo>
                  <a:cubicBezTo>
                    <a:pt x="754" y="280"/>
                    <a:pt x="744" y="241"/>
                    <a:pt x="725" y="206"/>
                  </a:cubicBezTo>
                  <a:lnTo>
                    <a:pt x="728" y="209"/>
                  </a:lnTo>
                  <a:lnTo>
                    <a:pt x="728" y="206"/>
                  </a:lnTo>
                  <a:lnTo>
                    <a:pt x="717" y="190"/>
                  </a:lnTo>
                  <a:lnTo>
                    <a:pt x="707" y="174"/>
                  </a:lnTo>
                  <a:lnTo>
                    <a:pt x="693" y="164"/>
                  </a:lnTo>
                  <a:cubicBezTo>
                    <a:pt x="688" y="158"/>
                    <a:pt x="683" y="153"/>
                    <a:pt x="680" y="148"/>
                  </a:cubicBezTo>
                  <a:lnTo>
                    <a:pt x="720" y="108"/>
                  </a:lnTo>
                  <a:close/>
                  <a:moveTo>
                    <a:pt x="651" y="174"/>
                  </a:moveTo>
                  <a:lnTo>
                    <a:pt x="664" y="174"/>
                  </a:lnTo>
                  <a:lnTo>
                    <a:pt x="667" y="177"/>
                  </a:lnTo>
                  <a:lnTo>
                    <a:pt x="664" y="182"/>
                  </a:lnTo>
                  <a:lnTo>
                    <a:pt x="683" y="193"/>
                  </a:lnTo>
                  <a:lnTo>
                    <a:pt x="685" y="193"/>
                  </a:lnTo>
                  <a:lnTo>
                    <a:pt x="709" y="219"/>
                  </a:lnTo>
                  <a:lnTo>
                    <a:pt x="720" y="217"/>
                  </a:lnTo>
                  <a:cubicBezTo>
                    <a:pt x="733" y="248"/>
                    <a:pt x="744" y="283"/>
                    <a:pt x="744" y="317"/>
                  </a:cubicBezTo>
                  <a:lnTo>
                    <a:pt x="691" y="317"/>
                  </a:lnTo>
                  <a:cubicBezTo>
                    <a:pt x="691" y="304"/>
                    <a:pt x="688" y="291"/>
                    <a:pt x="685" y="278"/>
                  </a:cubicBezTo>
                  <a:lnTo>
                    <a:pt x="688" y="275"/>
                  </a:lnTo>
                  <a:lnTo>
                    <a:pt x="690" y="262"/>
                  </a:lnTo>
                  <a:lnTo>
                    <a:pt x="685" y="262"/>
                  </a:lnTo>
                  <a:cubicBezTo>
                    <a:pt x="685" y="262"/>
                    <a:pt x="680" y="251"/>
                    <a:pt x="677" y="248"/>
                  </a:cubicBezTo>
                  <a:lnTo>
                    <a:pt x="680" y="246"/>
                  </a:lnTo>
                  <a:lnTo>
                    <a:pt x="675" y="241"/>
                  </a:lnTo>
                  <a:lnTo>
                    <a:pt x="675" y="235"/>
                  </a:lnTo>
                  <a:lnTo>
                    <a:pt x="672" y="230"/>
                  </a:lnTo>
                  <a:lnTo>
                    <a:pt x="667" y="230"/>
                  </a:lnTo>
                  <a:cubicBezTo>
                    <a:pt x="664" y="227"/>
                    <a:pt x="664" y="225"/>
                    <a:pt x="662" y="222"/>
                  </a:cubicBezTo>
                  <a:lnTo>
                    <a:pt x="664" y="219"/>
                  </a:lnTo>
                  <a:lnTo>
                    <a:pt x="662" y="217"/>
                  </a:lnTo>
                  <a:lnTo>
                    <a:pt x="656" y="219"/>
                  </a:lnTo>
                  <a:lnTo>
                    <a:pt x="659" y="211"/>
                  </a:lnTo>
                  <a:lnTo>
                    <a:pt x="656" y="209"/>
                  </a:lnTo>
                  <a:lnTo>
                    <a:pt x="654" y="214"/>
                  </a:lnTo>
                  <a:cubicBezTo>
                    <a:pt x="648" y="206"/>
                    <a:pt x="640" y="198"/>
                    <a:pt x="635" y="190"/>
                  </a:cubicBezTo>
                  <a:lnTo>
                    <a:pt x="651" y="174"/>
                  </a:lnTo>
                  <a:close/>
                  <a:moveTo>
                    <a:pt x="690" y="260"/>
                  </a:moveTo>
                  <a:lnTo>
                    <a:pt x="691" y="262"/>
                  </a:lnTo>
                  <a:lnTo>
                    <a:pt x="690" y="262"/>
                  </a:lnTo>
                  <a:lnTo>
                    <a:pt x="690" y="260"/>
                  </a:lnTo>
                  <a:close/>
                  <a:moveTo>
                    <a:pt x="691" y="259"/>
                  </a:moveTo>
                  <a:lnTo>
                    <a:pt x="688" y="241"/>
                  </a:lnTo>
                  <a:lnTo>
                    <a:pt x="683" y="219"/>
                  </a:lnTo>
                  <a:lnTo>
                    <a:pt x="667" y="198"/>
                  </a:lnTo>
                  <a:lnTo>
                    <a:pt x="669" y="201"/>
                  </a:lnTo>
                  <a:lnTo>
                    <a:pt x="672" y="198"/>
                  </a:lnTo>
                  <a:lnTo>
                    <a:pt x="659" y="190"/>
                  </a:lnTo>
                  <a:lnTo>
                    <a:pt x="659" y="193"/>
                  </a:lnTo>
                  <a:lnTo>
                    <a:pt x="672" y="209"/>
                  </a:lnTo>
                  <a:lnTo>
                    <a:pt x="680" y="222"/>
                  </a:lnTo>
                  <a:lnTo>
                    <a:pt x="685" y="235"/>
                  </a:lnTo>
                  <a:lnTo>
                    <a:pt x="688" y="246"/>
                  </a:lnTo>
                  <a:lnTo>
                    <a:pt x="690" y="260"/>
                  </a:lnTo>
                  <a:lnTo>
                    <a:pt x="691" y="259"/>
                  </a:lnTo>
                  <a:close/>
                  <a:moveTo>
                    <a:pt x="640" y="299"/>
                  </a:moveTo>
                  <a:lnTo>
                    <a:pt x="651" y="294"/>
                  </a:lnTo>
                  <a:lnTo>
                    <a:pt x="662" y="291"/>
                  </a:lnTo>
                  <a:lnTo>
                    <a:pt x="664" y="286"/>
                  </a:lnTo>
                  <a:lnTo>
                    <a:pt x="669" y="283"/>
                  </a:lnTo>
                  <a:lnTo>
                    <a:pt x="672" y="278"/>
                  </a:lnTo>
                  <a:lnTo>
                    <a:pt x="675" y="270"/>
                  </a:lnTo>
                  <a:cubicBezTo>
                    <a:pt x="675" y="272"/>
                    <a:pt x="677" y="275"/>
                    <a:pt x="677" y="278"/>
                  </a:cubicBezTo>
                  <a:lnTo>
                    <a:pt x="672" y="294"/>
                  </a:lnTo>
                  <a:lnTo>
                    <a:pt x="672" y="299"/>
                  </a:lnTo>
                  <a:lnTo>
                    <a:pt x="680" y="288"/>
                  </a:lnTo>
                  <a:cubicBezTo>
                    <a:pt x="683" y="296"/>
                    <a:pt x="683" y="307"/>
                    <a:pt x="683" y="317"/>
                  </a:cubicBezTo>
                  <a:lnTo>
                    <a:pt x="635" y="317"/>
                  </a:lnTo>
                  <a:lnTo>
                    <a:pt x="635" y="312"/>
                  </a:lnTo>
                  <a:lnTo>
                    <a:pt x="640" y="307"/>
                  </a:lnTo>
                  <a:lnTo>
                    <a:pt x="640" y="304"/>
                  </a:lnTo>
                  <a:lnTo>
                    <a:pt x="643" y="301"/>
                  </a:lnTo>
                  <a:lnTo>
                    <a:pt x="648" y="301"/>
                  </a:lnTo>
                  <a:lnTo>
                    <a:pt x="648" y="299"/>
                  </a:lnTo>
                  <a:lnTo>
                    <a:pt x="640" y="299"/>
                  </a:lnTo>
                  <a:close/>
                  <a:moveTo>
                    <a:pt x="577" y="264"/>
                  </a:moveTo>
                  <a:lnTo>
                    <a:pt x="582" y="264"/>
                  </a:lnTo>
                  <a:lnTo>
                    <a:pt x="577" y="262"/>
                  </a:lnTo>
                  <a:lnTo>
                    <a:pt x="579" y="251"/>
                  </a:lnTo>
                  <a:lnTo>
                    <a:pt x="585" y="246"/>
                  </a:lnTo>
                  <a:cubicBezTo>
                    <a:pt x="587" y="251"/>
                    <a:pt x="593" y="254"/>
                    <a:pt x="595" y="259"/>
                  </a:cubicBezTo>
                  <a:lnTo>
                    <a:pt x="593" y="264"/>
                  </a:lnTo>
                  <a:lnTo>
                    <a:pt x="587" y="262"/>
                  </a:lnTo>
                  <a:lnTo>
                    <a:pt x="582" y="262"/>
                  </a:lnTo>
                  <a:lnTo>
                    <a:pt x="585" y="264"/>
                  </a:lnTo>
                  <a:lnTo>
                    <a:pt x="587" y="264"/>
                  </a:lnTo>
                  <a:lnTo>
                    <a:pt x="585" y="270"/>
                  </a:lnTo>
                  <a:lnTo>
                    <a:pt x="582" y="267"/>
                  </a:lnTo>
                  <a:lnTo>
                    <a:pt x="577" y="264"/>
                  </a:lnTo>
                  <a:close/>
                  <a:moveTo>
                    <a:pt x="595" y="439"/>
                  </a:moveTo>
                  <a:lnTo>
                    <a:pt x="585" y="437"/>
                  </a:lnTo>
                  <a:lnTo>
                    <a:pt x="582" y="437"/>
                  </a:lnTo>
                  <a:lnTo>
                    <a:pt x="577" y="431"/>
                  </a:lnTo>
                  <a:lnTo>
                    <a:pt x="571" y="429"/>
                  </a:lnTo>
                  <a:lnTo>
                    <a:pt x="579" y="421"/>
                  </a:lnTo>
                  <a:lnTo>
                    <a:pt x="590" y="429"/>
                  </a:lnTo>
                  <a:lnTo>
                    <a:pt x="598" y="431"/>
                  </a:lnTo>
                  <a:lnTo>
                    <a:pt x="595" y="439"/>
                  </a:lnTo>
                  <a:close/>
                  <a:moveTo>
                    <a:pt x="627" y="198"/>
                  </a:moveTo>
                  <a:lnTo>
                    <a:pt x="651" y="230"/>
                  </a:lnTo>
                  <a:lnTo>
                    <a:pt x="646" y="230"/>
                  </a:lnTo>
                  <a:lnTo>
                    <a:pt x="646" y="238"/>
                  </a:lnTo>
                  <a:lnTo>
                    <a:pt x="659" y="246"/>
                  </a:lnTo>
                  <a:lnTo>
                    <a:pt x="667" y="270"/>
                  </a:lnTo>
                  <a:lnTo>
                    <a:pt x="664" y="272"/>
                  </a:lnTo>
                  <a:lnTo>
                    <a:pt x="659" y="275"/>
                  </a:lnTo>
                  <a:lnTo>
                    <a:pt x="659" y="283"/>
                  </a:lnTo>
                  <a:lnTo>
                    <a:pt x="656" y="286"/>
                  </a:lnTo>
                  <a:lnTo>
                    <a:pt x="654" y="288"/>
                  </a:lnTo>
                  <a:lnTo>
                    <a:pt x="651" y="288"/>
                  </a:lnTo>
                  <a:lnTo>
                    <a:pt x="646" y="288"/>
                  </a:lnTo>
                  <a:lnTo>
                    <a:pt x="648" y="283"/>
                  </a:lnTo>
                  <a:lnTo>
                    <a:pt x="651" y="272"/>
                  </a:lnTo>
                  <a:lnTo>
                    <a:pt x="654" y="270"/>
                  </a:lnTo>
                  <a:lnTo>
                    <a:pt x="643" y="259"/>
                  </a:lnTo>
                  <a:lnTo>
                    <a:pt x="635" y="262"/>
                  </a:lnTo>
                  <a:lnTo>
                    <a:pt x="632" y="270"/>
                  </a:lnTo>
                  <a:lnTo>
                    <a:pt x="627" y="275"/>
                  </a:lnTo>
                  <a:lnTo>
                    <a:pt x="622" y="270"/>
                  </a:lnTo>
                  <a:lnTo>
                    <a:pt x="619" y="264"/>
                  </a:lnTo>
                  <a:lnTo>
                    <a:pt x="622" y="262"/>
                  </a:lnTo>
                  <a:lnTo>
                    <a:pt x="624" y="264"/>
                  </a:lnTo>
                  <a:lnTo>
                    <a:pt x="627" y="264"/>
                  </a:lnTo>
                  <a:lnTo>
                    <a:pt x="627" y="259"/>
                  </a:lnTo>
                  <a:lnTo>
                    <a:pt x="624" y="259"/>
                  </a:lnTo>
                  <a:lnTo>
                    <a:pt x="624" y="262"/>
                  </a:lnTo>
                  <a:lnTo>
                    <a:pt x="622" y="262"/>
                  </a:lnTo>
                  <a:lnTo>
                    <a:pt x="611" y="248"/>
                  </a:lnTo>
                  <a:lnTo>
                    <a:pt x="606" y="246"/>
                  </a:lnTo>
                  <a:lnTo>
                    <a:pt x="609" y="243"/>
                  </a:lnTo>
                  <a:lnTo>
                    <a:pt x="603" y="243"/>
                  </a:lnTo>
                  <a:lnTo>
                    <a:pt x="606" y="246"/>
                  </a:lnTo>
                  <a:lnTo>
                    <a:pt x="601" y="246"/>
                  </a:lnTo>
                  <a:cubicBezTo>
                    <a:pt x="598" y="246"/>
                    <a:pt x="595" y="241"/>
                    <a:pt x="590" y="235"/>
                  </a:cubicBezTo>
                  <a:lnTo>
                    <a:pt x="627" y="198"/>
                  </a:lnTo>
                  <a:close/>
                  <a:moveTo>
                    <a:pt x="609" y="434"/>
                  </a:moveTo>
                  <a:lnTo>
                    <a:pt x="603" y="429"/>
                  </a:lnTo>
                  <a:lnTo>
                    <a:pt x="606" y="423"/>
                  </a:lnTo>
                  <a:lnTo>
                    <a:pt x="611" y="413"/>
                  </a:lnTo>
                  <a:lnTo>
                    <a:pt x="609" y="410"/>
                  </a:lnTo>
                  <a:lnTo>
                    <a:pt x="611" y="402"/>
                  </a:lnTo>
                  <a:lnTo>
                    <a:pt x="611" y="394"/>
                  </a:lnTo>
                  <a:lnTo>
                    <a:pt x="609" y="386"/>
                  </a:lnTo>
                  <a:lnTo>
                    <a:pt x="603" y="384"/>
                  </a:lnTo>
                  <a:lnTo>
                    <a:pt x="601" y="386"/>
                  </a:lnTo>
                  <a:lnTo>
                    <a:pt x="598" y="386"/>
                  </a:lnTo>
                  <a:cubicBezTo>
                    <a:pt x="603" y="381"/>
                    <a:pt x="606" y="373"/>
                    <a:pt x="609" y="368"/>
                  </a:cubicBezTo>
                  <a:lnTo>
                    <a:pt x="614" y="365"/>
                  </a:lnTo>
                  <a:lnTo>
                    <a:pt x="617" y="362"/>
                  </a:lnTo>
                  <a:lnTo>
                    <a:pt x="617" y="365"/>
                  </a:lnTo>
                  <a:lnTo>
                    <a:pt x="619" y="362"/>
                  </a:lnTo>
                  <a:lnTo>
                    <a:pt x="617" y="360"/>
                  </a:lnTo>
                  <a:lnTo>
                    <a:pt x="619" y="360"/>
                  </a:lnTo>
                  <a:lnTo>
                    <a:pt x="624" y="362"/>
                  </a:lnTo>
                  <a:lnTo>
                    <a:pt x="632" y="362"/>
                  </a:lnTo>
                  <a:lnTo>
                    <a:pt x="638" y="360"/>
                  </a:lnTo>
                  <a:lnTo>
                    <a:pt x="651" y="357"/>
                  </a:lnTo>
                  <a:lnTo>
                    <a:pt x="648" y="352"/>
                  </a:lnTo>
                  <a:lnTo>
                    <a:pt x="648" y="346"/>
                  </a:lnTo>
                  <a:lnTo>
                    <a:pt x="656" y="349"/>
                  </a:lnTo>
                  <a:lnTo>
                    <a:pt x="659" y="346"/>
                  </a:lnTo>
                  <a:lnTo>
                    <a:pt x="659" y="341"/>
                  </a:lnTo>
                  <a:lnTo>
                    <a:pt x="651" y="344"/>
                  </a:lnTo>
                  <a:lnTo>
                    <a:pt x="640" y="341"/>
                  </a:lnTo>
                  <a:lnTo>
                    <a:pt x="632" y="325"/>
                  </a:lnTo>
                  <a:lnTo>
                    <a:pt x="675" y="325"/>
                  </a:lnTo>
                  <a:cubicBezTo>
                    <a:pt x="672" y="373"/>
                    <a:pt x="654" y="415"/>
                    <a:pt x="622" y="447"/>
                  </a:cubicBezTo>
                  <a:lnTo>
                    <a:pt x="617" y="442"/>
                  </a:lnTo>
                  <a:lnTo>
                    <a:pt x="619" y="434"/>
                  </a:lnTo>
                  <a:lnTo>
                    <a:pt x="614" y="418"/>
                  </a:lnTo>
                  <a:lnTo>
                    <a:pt x="609" y="434"/>
                  </a:lnTo>
                  <a:close/>
                  <a:moveTo>
                    <a:pt x="622" y="527"/>
                  </a:moveTo>
                  <a:lnTo>
                    <a:pt x="619" y="521"/>
                  </a:lnTo>
                  <a:lnTo>
                    <a:pt x="627" y="516"/>
                  </a:lnTo>
                  <a:lnTo>
                    <a:pt x="627" y="513"/>
                  </a:lnTo>
                  <a:lnTo>
                    <a:pt x="622" y="511"/>
                  </a:lnTo>
                  <a:lnTo>
                    <a:pt x="627" y="500"/>
                  </a:lnTo>
                  <a:lnTo>
                    <a:pt x="635" y="489"/>
                  </a:lnTo>
                  <a:lnTo>
                    <a:pt x="627" y="482"/>
                  </a:lnTo>
                  <a:lnTo>
                    <a:pt x="619" y="482"/>
                  </a:lnTo>
                  <a:lnTo>
                    <a:pt x="617" y="476"/>
                  </a:lnTo>
                  <a:cubicBezTo>
                    <a:pt x="619" y="474"/>
                    <a:pt x="622" y="471"/>
                    <a:pt x="627" y="468"/>
                  </a:cubicBezTo>
                  <a:lnTo>
                    <a:pt x="664" y="505"/>
                  </a:lnTo>
                  <a:cubicBezTo>
                    <a:pt x="651" y="516"/>
                    <a:pt x="635" y="529"/>
                    <a:pt x="617" y="537"/>
                  </a:cubicBezTo>
                  <a:lnTo>
                    <a:pt x="622" y="527"/>
                  </a:lnTo>
                  <a:close/>
                  <a:moveTo>
                    <a:pt x="664" y="489"/>
                  </a:moveTo>
                  <a:lnTo>
                    <a:pt x="669" y="484"/>
                  </a:lnTo>
                  <a:lnTo>
                    <a:pt x="667" y="463"/>
                  </a:lnTo>
                  <a:lnTo>
                    <a:pt x="664" y="463"/>
                  </a:lnTo>
                  <a:lnTo>
                    <a:pt x="667" y="460"/>
                  </a:lnTo>
                  <a:lnTo>
                    <a:pt x="659" y="458"/>
                  </a:lnTo>
                  <a:lnTo>
                    <a:pt x="656" y="466"/>
                  </a:lnTo>
                  <a:lnTo>
                    <a:pt x="656" y="476"/>
                  </a:lnTo>
                  <a:lnTo>
                    <a:pt x="654" y="479"/>
                  </a:lnTo>
                  <a:lnTo>
                    <a:pt x="638" y="463"/>
                  </a:lnTo>
                  <a:cubicBezTo>
                    <a:pt x="669" y="429"/>
                    <a:pt x="691" y="384"/>
                    <a:pt x="693" y="336"/>
                  </a:cubicBezTo>
                  <a:lnTo>
                    <a:pt x="746" y="336"/>
                  </a:lnTo>
                  <a:cubicBezTo>
                    <a:pt x="744" y="399"/>
                    <a:pt x="717" y="458"/>
                    <a:pt x="675" y="503"/>
                  </a:cubicBezTo>
                  <a:lnTo>
                    <a:pt x="664" y="489"/>
                  </a:lnTo>
                  <a:close/>
                  <a:moveTo>
                    <a:pt x="680" y="503"/>
                  </a:moveTo>
                  <a:cubicBezTo>
                    <a:pt x="725" y="458"/>
                    <a:pt x="752" y="397"/>
                    <a:pt x="754" y="331"/>
                  </a:cubicBezTo>
                  <a:lnTo>
                    <a:pt x="807" y="331"/>
                  </a:lnTo>
                  <a:cubicBezTo>
                    <a:pt x="805" y="413"/>
                    <a:pt x="773" y="487"/>
                    <a:pt x="717" y="542"/>
                  </a:cubicBezTo>
                  <a:lnTo>
                    <a:pt x="680" y="503"/>
                  </a:lnTo>
                  <a:close/>
                  <a:moveTo>
                    <a:pt x="357" y="452"/>
                  </a:moveTo>
                  <a:cubicBezTo>
                    <a:pt x="354" y="447"/>
                    <a:pt x="349" y="444"/>
                    <a:pt x="346" y="439"/>
                  </a:cubicBezTo>
                  <a:lnTo>
                    <a:pt x="349" y="426"/>
                  </a:lnTo>
                  <a:lnTo>
                    <a:pt x="344" y="413"/>
                  </a:lnTo>
                  <a:lnTo>
                    <a:pt x="344" y="391"/>
                  </a:lnTo>
                  <a:lnTo>
                    <a:pt x="338" y="378"/>
                  </a:lnTo>
                  <a:lnTo>
                    <a:pt x="341" y="370"/>
                  </a:lnTo>
                  <a:lnTo>
                    <a:pt x="333" y="357"/>
                  </a:lnTo>
                  <a:lnTo>
                    <a:pt x="325" y="354"/>
                  </a:lnTo>
                  <a:lnTo>
                    <a:pt x="328" y="346"/>
                  </a:lnTo>
                  <a:lnTo>
                    <a:pt x="325" y="341"/>
                  </a:lnTo>
                  <a:lnTo>
                    <a:pt x="328" y="333"/>
                  </a:lnTo>
                  <a:lnTo>
                    <a:pt x="336" y="333"/>
                  </a:lnTo>
                  <a:lnTo>
                    <a:pt x="338" y="328"/>
                  </a:lnTo>
                  <a:lnTo>
                    <a:pt x="352" y="328"/>
                  </a:lnTo>
                  <a:lnTo>
                    <a:pt x="354" y="331"/>
                  </a:lnTo>
                  <a:lnTo>
                    <a:pt x="352" y="344"/>
                  </a:lnTo>
                  <a:lnTo>
                    <a:pt x="349" y="346"/>
                  </a:lnTo>
                  <a:lnTo>
                    <a:pt x="354" y="357"/>
                  </a:lnTo>
                  <a:lnTo>
                    <a:pt x="352" y="360"/>
                  </a:lnTo>
                  <a:lnTo>
                    <a:pt x="349" y="357"/>
                  </a:lnTo>
                  <a:lnTo>
                    <a:pt x="352" y="362"/>
                  </a:lnTo>
                  <a:lnTo>
                    <a:pt x="354" y="370"/>
                  </a:lnTo>
                  <a:lnTo>
                    <a:pt x="357" y="370"/>
                  </a:lnTo>
                  <a:lnTo>
                    <a:pt x="357" y="365"/>
                  </a:lnTo>
                  <a:lnTo>
                    <a:pt x="354" y="362"/>
                  </a:lnTo>
                  <a:lnTo>
                    <a:pt x="354" y="357"/>
                  </a:lnTo>
                  <a:lnTo>
                    <a:pt x="354" y="349"/>
                  </a:lnTo>
                  <a:lnTo>
                    <a:pt x="357" y="333"/>
                  </a:lnTo>
                  <a:lnTo>
                    <a:pt x="354" y="328"/>
                  </a:lnTo>
                  <a:lnTo>
                    <a:pt x="362" y="328"/>
                  </a:lnTo>
                  <a:cubicBezTo>
                    <a:pt x="365" y="360"/>
                    <a:pt x="378" y="389"/>
                    <a:pt x="399" y="413"/>
                  </a:cubicBezTo>
                  <a:lnTo>
                    <a:pt x="357" y="452"/>
                  </a:lnTo>
                  <a:close/>
                  <a:moveTo>
                    <a:pt x="320" y="349"/>
                  </a:moveTo>
                  <a:lnTo>
                    <a:pt x="315" y="357"/>
                  </a:lnTo>
                  <a:lnTo>
                    <a:pt x="307" y="357"/>
                  </a:lnTo>
                  <a:cubicBezTo>
                    <a:pt x="304" y="349"/>
                    <a:pt x="304" y="341"/>
                    <a:pt x="304" y="331"/>
                  </a:cubicBezTo>
                  <a:lnTo>
                    <a:pt x="320" y="331"/>
                  </a:lnTo>
                  <a:lnTo>
                    <a:pt x="317" y="344"/>
                  </a:lnTo>
                  <a:lnTo>
                    <a:pt x="320" y="349"/>
                  </a:lnTo>
                  <a:close/>
                  <a:moveTo>
                    <a:pt x="338" y="312"/>
                  </a:moveTo>
                  <a:lnTo>
                    <a:pt x="338" y="301"/>
                  </a:lnTo>
                  <a:lnTo>
                    <a:pt x="344" y="299"/>
                  </a:lnTo>
                  <a:lnTo>
                    <a:pt x="354" y="301"/>
                  </a:lnTo>
                  <a:lnTo>
                    <a:pt x="357" y="304"/>
                  </a:lnTo>
                  <a:cubicBezTo>
                    <a:pt x="357" y="309"/>
                    <a:pt x="354" y="317"/>
                    <a:pt x="354" y="323"/>
                  </a:cubicBezTo>
                  <a:lnTo>
                    <a:pt x="341" y="323"/>
                  </a:lnTo>
                  <a:lnTo>
                    <a:pt x="338" y="312"/>
                  </a:lnTo>
                  <a:close/>
                  <a:moveTo>
                    <a:pt x="391" y="352"/>
                  </a:moveTo>
                  <a:lnTo>
                    <a:pt x="394" y="352"/>
                  </a:lnTo>
                  <a:lnTo>
                    <a:pt x="402" y="357"/>
                  </a:lnTo>
                  <a:lnTo>
                    <a:pt x="399" y="360"/>
                  </a:lnTo>
                  <a:lnTo>
                    <a:pt x="407" y="365"/>
                  </a:lnTo>
                  <a:lnTo>
                    <a:pt x="407" y="360"/>
                  </a:lnTo>
                  <a:lnTo>
                    <a:pt x="413" y="352"/>
                  </a:lnTo>
                  <a:lnTo>
                    <a:pt x="418" y="357"/>
                  </a:lnTo>
                  <a:lnTo>
                    <a:pt x="423" y="362"/>
                  </a:lnTo>
                  <a:lnTo>
                    <a:pt x="415" y="365"/>
                  </a:lnTo>
                  <a:lnTo>
                    <a:pt x="418" y="373"/>
                  </a:lnTo>
                  <a:lnTo>
                    <a:pt x="423" y="370"/>
                  </a:lnTo>
                  <a:lnTo>
                    <a:pt x="423" y="368"/>
                  </a:lnTo>
                  <a:lnTo>
                    <a:pt x="429" y="365"/>
                  </a:lnTo>
                  <a:lnTo>
                    <a:pt x="431" y="354"/>
                  </a:lnTo>
                  <a:cubicBezTo>
                    <a:pt x="434" y="362"/>
                    <a:pt x="439" y="368"/>
                    <a:pt x="444" y="373"/>
                  </a:cubicBezTo>
                  <a:lnTo>
                    <a:pt x="407" y="410"/>
                  </a:lnTo>
                  <a:cubicBezTo>
                    <a:pt x="389" y="391"/>
                    <a:pt x="378" y="368"/>
                    <a:pt x="373" y="339"/>
                  </a:cubicBezTo>
                  <a:lnTo>
                    <a:pt x="381" y="346"/>
                  </a:lnTo>
                  <a:lnTo>
                    <a:pt x="389" y="346"/>
                  </a:lnTo>
                  <a:lnTo>
                    <a:pt x="391" y="352"/>
                  </a:lnTo>
                  <a:close/>
                  <a:moveTo>
                    <a:pt x="391" y="233"/>
                  </a:moveTo>
                  <a:cubicBezTo>
                    <a:pt x="383" y="241"/>
                    <a:pt x="376" y="251"/>
                    <a:pt x="370" y="262"/>
                  </a:cubicBezTo>
                  <a:lnTo>
                    <a:pt x="368" y="262"/>
                  </a:lnTo>
                  <a:lnTo>
                    <a:pt x="362" y="264"/>
                  </a:lnTo>
                  <a:lnTo>
                    <a:pt x="360" y="264"/>
                  </a:lnTo>
                  <a:lnTo>
                    <a:pt x="354" y="270"/>
                  </a:lnTo>
                  <a:lnTo>
                    <a:pt x="362" y="270"/>
                  </a:lnTo>
                  <a:lnTo>
                    <a:pt x="368" y="267"/>
                  </a:lnTo>
                  <a:lnTo>
                    <a:pt x="368" y="270"/>
                  </a:lnTo>
                  <a:lnTo>
                    <a:pt x="362" y="272"/>
                  </a:lnTo>
                  <a:lnTo>
                    <a:pt x="360" y="272"/>
                  </a:lnTo>
                  <a:lnTo>
                    <a:pt x="352" y="278"/>
                  </a:lnTo>
                  <a:lnTo>
                    <a:pt x="344" y="278"/>
                  </a:lnTo>
                  <a:lnTo>
                    <a:pt x="333" y="299"/>
                  </a:lnTo>
                  <a:lnTo>
                    <a:pt x="336" y="304"/>
                  </a:lnTo>
                  <a:lnTo>
                    <a:pt x="331" y="312"/>
                  </a:lnTo>
                  <a:lnTo>
                    <a:pt x="331" y="320"/>
                  </a:lnTo>
                  <a:lnTo>
                    <a:pt x="307" y="320"/>
                  </a:lnTo>
                  <a:cubicBezTo>
                    <a:pt x="304" y="272"/>
                    <a:pt x="323" y="230"/>
                    <a:pt x="354" y="196"/>
                  </a:cubicBezTo>
                  <a:lnTo>
                    <a:pt x="391" y="233"/>
                  </a:lnTo>
                  <a:close/>
                  <a:moveTo>
                    <a:pt x="304" y="479"/>
                  </a:moveTo>
                  <a:lnTo>
                    <a:pt x="317" y="487"/>
                  </a:lnTo>
                  <a:lnTo>
                    <a:pt x="320" y="489"/>
                  </a:lnTo>
                  <a:lnTo>
                    <a:pt x="312" y="497"/>
                  </a:lnTo>
                  <a:cubicBezTo>
                    <a:pt x="307" y="492"/>
                    <a:pt x="304" y="489"/>
                    <a:pt x="301" y="484"/>
                  </a:cubicBezTo>
                  <a:lnTo>
                    <a:pt x="304" y="479"/>
                  </a:lnTo>
                  <a:close/>
                  <a:moveTo>
                    <a:pt x="293" y="346"/>
                  </a:moveTo>
                  <a:lnTo>
                    <a:pt x="288" y="349"/>
                  </a:lnTo>
                  <a:lnTo>
                    <a:pt x="286" y="354"/>
                  </a:lnTo>
                  <a:lnTo>
                    <a:pt x="272" y="370"/>
                  </a:lnTo>
                  <a:lnTo>
                    <a:pt x="272" y="394"/>
                  </a:lnTo>
                  <a:lnTo>
                    <a:pt x="259" y="399"/>
                  </a:lnTo>
                  <a:lnTo>
                    <a:pt x="251" y="399"/>
                  </a:lnTo>
                  <a:cubicBezTo>
                    <a:pt x="243" y="378"/>
                    <a:pt x="240" y="354"/>
                    <a:pt x="238" y="331"/>
                  </a:cubicBezTo>
                  <a:lnTo>
                    <a:pt x="293" y="331"/>
                  </a:lnTo>
                  <a:lnTo>
                    <a:pt x="293" y="346"/>
                  </a:lnTo>
                  <a:close/>
                  <a:moveTo>
                    <a:pt x="238" y="399"/>
                  </a:moveTo>
                  <a:lnTo>
                    <a:pt x="235" y="397"/>
                  </a:lnTo>
                  <a:lnTo>
                    <a:pt x="219" y="397"/>
                  </a:lnTo>
                  <a:lnTo>
                    <a:pt x="225" y="402"/>
                  </a:lnTo>
                  <a:lnTo>
                    <a:pt x="211" y="399"/>
                  </a:lnTo>
                  <a:lnTo>
                    <a:pt x="214" y="397"/>
                  </a:lnTo>
                  <a:lnTo>
                    <a:pt x="211" y="394"/>
                  </a:lnTo>
                  <a:lnTo>
                    <a:pt x="201" y="399"/>
                  </a:lnTo>
                  <a:lnTo>
                    <a:pt x="198" y="407"/>
                  </a:lnTo>
                  <a:lnTo>
                    <a:pt x="201" y="423"/>
                  </a:lnTo>
                  <a:lnTo>
                    <a:pt x="211" y="450"/>
                  </a:lnTo>
                  <a:lnTo>
                    <a:pt x="217" y="458"/>
                  </a:lnTo>
                  <a:lnTo>
                    <a:pt x="219" y="458"/>
                  </a:lnTo>
                  <a:lnTo>
                    <a:pt x="211" y="442"/>
                  </a:lnTo>
                  <a:lnTo>
                    <a:pt x="209" y="434"/>
                  </a:lnTo>
                  <a:lnTo>
                    <a:pt x="211" y="431"/>
                  </a:lnTo>
                  <a:lnTo>
                    <a:pt x="211" y="426"/>
                  </a:lnTo>
                  <a:lnTo>
                    <a:pt x="217" y="426"/>
                  </a:lnTo>
                  <a:lnTo>
                    <a:pt x="225" y="439"/>
                  </a:lnTo>
                  <a:lnTo>
                    <a:pt x="227" y="439"/>
                  </a:lnTo>
                  <a:lnTo>
                    <a:pt x="227" y="431"/>
                  </a:lnTo>
                  <a:lnTo>
                    <a:pt x="230" y="434"/>
                  </a:lnTo>
                  <a:lnTo>
                    <a:pt x="230" y="439"/>
                  </a:lnTo>
                  <a:lnTo>
                    <a:pt x="238" y="442"/>
                  </a:lnTo>
                  <a:lnTo>
                    <a:pt x="240" y="439"/>
                  </a:lnTo>
                  <a:lnTo>
                    <a:pt x="240" y="444"/>
                  </a:lnTo>
                  <a:lnTo>
                    <a:pt x="243" y="450"/>
                  </a:lnTo>
                  <a:lnTo>
                    <a:pt x="248" y="450"/>
                  </a:lnTo>
                  <a:lnTo>
                    <a:pt x="259" y="466"/>
                  </a:lnTo>
                  <a:lnTo>
                    <a:pt x="264" y="468"/>
                  </a:lnTo>
                  <a:lnTo>
                    <a:pt x="267" y="460"/>
                  </a:lnTo>
                  <a:cubicBezTo>
                    <a:pt x="278" y="476"/>
                    <a:pt x="291" y="492"/>
                    <a:pt x="304" y="508"/>
                  </a:cubicBezTo>
                  <a:lnTo>
                    <a:pt x="267" y="545"/>
                  </a:lnTo>
                  <a:cubicBezTo>
                    <a:pt x="211" y="489"/>
                    <a:pt x="180" y="415"/>
                    <a:pt x="177" y="333"/>
                  </a:cubicBezTo>
                  <a:lnTo>
                    <a:pt x="230" y="333"/>
                  </a:lnTo>
                  <a:cubicBezTo>
                    <a:pt x="230" y="354"/>
                    <a:pt x="233" y="378"/>
                    <a:pt x="240" y="399"/>
                  </a:cubicBezTo>
                  <a:lnTo>
                    <a:pt x="238" y="399"/>
                  </a:lnTo>
                  <a:close/>
                  <a:moveTo>
                    <a:pt x="299" y="143"/>
                  </a:moveTo>
                  <a:cubicBezTo>
                    <a:pt x="254" y="188"/>
                    <a:pt x="227" y="251"/>
                    <a:pt x="227" y="317"/>
                  </a:cubicBezTo>
                  <a:lnTo>
                    <a:pt x="174" y="317"/>
                  </a:lnTo>
                  <a:cubicBezTo>
                    <a:pt x="174" y="238"/>
                    <a:pt x="209" y="161"/>
                    <a:pt x="262" y="106"/>
                  </a:cubicBezTo>
                  <a:lnTo>
                    <a:pt x="299" y="143"/>
                  </a:lnTo>
                  <a:close/>
                  <a:moveTo>
                    <a:pt x="651" y="87"/>
                  </a:moveTo>
                  <a:lnTo>
                    <a:pt x="648" y="82"/>
                  </a:lnTo>
                  <a:lnTo>
                    <a:pt x="640" y="79"/>
                  </a:lnTo>
                  <a:lnTo>
                    <a:pt x="635" y="84"/>
                  </a:lnTo>
                  <a:lnTo>
                    <a:pt x="643" y="87"/>
                  </a:lnTo>
                  <a:lnTo>
                    <a:pt x="651" y="92"/>
                  </a:lnTo>
                  <a:lnTo>
                    <a:pt x="651" y="87"/>
                  </a:lnTo>
                  <a:close/>
                  <a:moveTo>
                    <a:pt x="619" y="238"/>
                  </a:moveTo>
                  <a:lnTo>
                    <a:pt x="619" y="243"/>
                  </a:lnTo>
                  <a:lnTo>
                    <a:pt x="630" y="241"/>
                  </a:lnTo>
                  <a:lnTo>
                    <a:pt x="632" y="235"/>
                  </a:lnTo>
                  <a:lnTo>
                    <a:pt x="627" y="227"/>
                  </a:lnTo>
                  <a:lnTo>
                    <a:pt x="630" y="222"/>
                  </a:lnTo>
                  <a:lnTo>
                    <a:pt x="638" y="227"/>
                  </a:lnTo>
                  <a:lnTo>
                    <a:pt x="635" y="225"/>
                  </a:lnTo>
                  <a:lnTo>
                    <a:pt x="638" y="222"/>
                  </a:lnTo>
                  <a:lnTo>
                    <a:pt x="635" y="217"/>
                  </a:lnTo>
                  <a:lnTo>
                    <a:pt x="627" y="222"/>
                  </a:lnTo>
                  <a:lnTo>
                    <a:pt x="624" y="227"/>
                  </a:lnTo>
                  <a:lnTo>
                    <a:pt x="622" y="233"/>
                  </a:lnTo>
                  <a:lnTo>
                    <a:pt x="624" y="238"/>
                  </a:lnTo>
                  <a:lnTo>
                    <a:pt x="624" y="241"/>
                  </a:lnTo>
                  <a:lnTo>
                    <a:pt x="619" y="238"/>
                  </a:lnTo>
                  <a:close/>
                  <a:moveTo>
                    <a:pt x="230" y="476"/>
                  </a:moveTo>
                  <a:lnTo>
                    <a:pt x="225" y="463"/>
                  </a:lnTo>
                  <a:lnTo>
                    <a:pt x="219" y="460"/>
                  </a:lnTo>
                  <a:lnTo>
                    <a:pt x="230" y="476"/>
                  </a:lnTo>
                  <a:close/>
                  <a:moveTo>
                    <a:pt x="466" y="296"/>
                  </a:moveTo>
                  <a:lnTo>
                    <a:pt x="466" y="294"/>
                  </a:lnTo>
                  <a:lnTo>
                    <a:pt x="460" y="288"/>
                  </a:lnTo>
                  <a:lnTo>
                    <a:pt x="463" y="283"/>
                  </a:lnTo>
                  <a:lnTo>
                    <a:pt x="466" y="283"/>
                  </a:lnTo>
                  <a:lnTo>
                    <a:pt x="466" y="259"/>
                  </a:lnTo>
                  <a:cubicBezTo>
                    <a:pt x="455" y="262"/>
                    <a:pt x="450" y="267"/>
                    <a:pt x="450" y="275"/>
                  </a:cubicBezTo>
                  <a:cubicBezTo>
                    <a:pt x="450" y="283"/>
                    <a:pt x="455" y="291"/>
                    <a:pt x="466" y="2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3DAD14EB-499E-8C42-9136-478A18317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7275" y="2212975"/>
              <a:ext cx="15875" cy="23813"/>
            </a:xfrm>
            <a:custGeom>
              <a:avLst/>
              <a:gdLst>
                <a:gd name="T0" fmla="*/ 39 w 43"/>
                <a:gd name="T1" fmla="*/ 64 h 65"/>
                <a:gd name="T2" fmla="*/ 0 w 43"/>
                <a:gd name="T3" fmla="*/ 0 h 65"/>
                <a:gd name="T4" fmla="*/ 0 w 43"/>
                <a:gd name="T5" fmla="*/ 21 h 65"/>
                <a:gd name="T6" fmla="*/ 39 w 43"/>
                <a:gd name="T7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65">
                  <a:moveTo>
                    <a:pt x="39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5" y="29"/>
                    <a:pt x="31" y="43"/>
                    <a:pt x="39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585D8158-BA7B-A34E-9A50-2AA6F5A4B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4413" y="2055813"/>
              <a:ext cx="82550" cy="106362"/>
            </a:xfrm>
            <a:custGeom>
              <a:avLst/>
              <a:gdLst>
                <a:gd name="T0" fmla="*/ 143 w 229"/>
                <a:gd name="T1" fmla="*/ 3 h 297"/>
                <a:gd name="T2" fmla="*/ 125 w 229"/>
                <a:gd name="T3" fmla="*/ 0 h 297"/>
                <a:gd name="T4" fmla="*/ 125 w 229"/>
                <a:gd name="T5" fmla="*/ 16 h 297"/>
                <a:gd name="T6" fmla="*/ 125 w 229"/>
                <a:gd name="T7" fmla="*/ 34 h 297"/>
                <a:gd name="T8" fmla="*/ 135 w 229"/>
                <a:gd name="T9" fmla="*/ 37 h 297"/>
                <a:gd name="T10" fmla="*/ 183 w 229"/>
                <a:gd name="T11" fmla="*/ 85 h 297"/>
                <a:gd name="T12" fmla="*/ 122 w 229"/>
                <a:gd name="T13" fmla="*/ 138 h 297"/>
                <a:gd name="T14" fmla="*/ 111 w 229"/>
                <a:gd name="T15" fmla="*/ 140 h 297"/>
                <a:gd name="T16" fmla="*/ 80 w 229"/>
                <a:gd name="T17" fmla="*/ 148 h 297"/>
                <a:gd name="T18" fmla="*/ 69 w 229"/>
                <a:gd name="T19" fmla="*/ 151 h 297"/>
                <a:gd name="T20" fmla="*/ 0 w 229"/>
                <a:gd name="T21" fmla="*/ 225 h 297"/>
                <a:gd name="T22" fmla="*/ 72 w 229"/>
                <a:gd name="T23" fmla="*/ 296 h 297"/>
                <a:gd name="T24" fmla="*/ 72 w 229"/>
                <a:gd name="T25" fmla="*/ 257 h 297"/>
                <a:gd name="T26" fmla="*/ 45 w 229"/>
                <a:gd name="T27" fmla="*/ 225 h 297"/>
                <a:gd name="T28" fmla="*/ 72 w 229"/>
                <a:gd name="T29" fmla="*/ 193 h 297"/>
                <a:gd name="T30" fmla="*/ 82 w 229"/>
                <a:gd name="T31" fmla="*/ 188 h 297"/>
                <a:gd name="T32" fmla="*/ 111 w 229"/>
                <a:gd name="T33" fmla="*/ 180 h 297"/>
                <a:gd name="T34" fmla="*/ 122 w 229"/>
                <a:gd name="T35" fmla="*/ 177 h 297"/>
                <a:gd name="T36" fmla="*/ 228 w 229"/>
                <a:gd name="T37" fmla="*/ 85 h 297"/>
                <a:gd name="T38" fmla="*/ 143 w 229"/>
                <a:gd name="T39" fmla="*/ 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" h="297">
                  <a:moveTo>
                    <a:pt x="143" y="3"/>
                  </a:moveTo>
                  <a:cubicBezTo>
                    <a:pt x="138" y="3"/>
                    <a:pt x="132" y="0"/>
                    <a:pt x="125" y="0"/>
                  </a:cubicBezTo>
                  <a:lnTo>
                    <a:pt x="125" y="16"/>
                  </a:lnTo>
                  <a:lnTo>
                    <a:pt x="125" y="34"/>
                  </a:lnTo>
                  <a:cubicBezTo>
                    <a:pt x="130" y="34"/>
                    <a:pt x="135" y="34"/>
                    <a:pt x="135" y="37"/>
                  </a:cubicBezTo>
                  <a:cubicBezTo>
                    <a:pt x="170" y="45"/>
                    <a:pt x="183" y="66"/>
                    <a:pt x="183" y="85"/>
                  </a:cubicBezTo>
                  <a:cubicBezTo>
                    <a:pt x="183" y="116"/>
                    <a:pt x="156" y="127"/>
                    <a:pt x="122" y="138"/>
                  </a:cubicBezTo>
                  <a:cubicBezTo>
                    <a:pt x="119" y="138"/>
                    <a:pt x="114" y="140"/>
                    <a:pt x="111" y="140"/>
                  </a:cubicBezTo>
                  <a:lnTo>
                    <a:pt x="80" y="148"/>
                  </a:lnTo>
                  <a:cubicBezTo>
                    <a:pt x="77" y="148"/>
                    <a:pt x="72" y="151"/>
                    <a:pt x="69" y="151"/>
                  </a:cubicBezTo>
                  <a:cubicBezTo>
                    <a:pt x="32" y="161"/>
                    <a:pt x="0" y="180"/>
                    <a:pt x="0" y="225"/>
                  </a:cubicBezTo>
                  <a:cubicBezTo>
                    <a:pt x="0" y="270"/>
                    <a:pt x="37" y="286"/>
                    <a:pt x="72" y="296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198"/>
                    <a:pt x="72" y="193"/>
                  </a:cubicBezTo>
                  <a:cubicBezTo>
                    <a:pt x="74" y="191"/>
                    <a:pt x="80" y="191"/>
                    <a:pt x="82" y="188"/>
                  </a:cubicBezTo>
                  <a:cubicBezTo>
                    <a:pt x="90" y="185"/>
                    <a:pt x="101" y="183"/>
                    <a:pt x="111" y="180"/>
                  </a:cubicBezTo>
                  <a:cubicBezTo>
                    <a:pt x="114" y="180"/>
                    <a:pt x="119" y="177"/>
                    <a:pt x="122" y="177"/>
                  </a:cubicBezTo>
                  <a:cubicBezTo>
                    <a:pt x="172" y="167"/>
                    <a:pt x="228" y="151"/>
                    <a:pt x="228" y="85"/>
                  </a:cubicBezTo>
                  <a:cubicBezTo>
                    <a:pt x="228" y="50"/>
                    <a:pt x="204" y="16"/>
                    <a:pt x="143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45ED73E0-C3C4-774E-AD56-31BA764D6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75" y="2155825"/>
              <a:ext cx="46038" cy="57150"/>
            </a:xfrm>
            <a:custGeom>
              <a:avLst/>
              <a:gdLst>
                <a:gd name="T0" fmla="*/ 26 w 128"/>
                <a:gd name="T1" fmla="*/ 159 h 160"/>
                <a:gd name="T2" fmla="*/ 26 w 128"/>
                <a:gd name="T3" fmla="*/ 127 h 160"/>
                <a:gd name="T4" fmla="*/ 37 w 128"/>
                <a:gd name="T5" fmla="*/ 116 h 160"/>
                <a:gd name="T6" fmla="*/ 58 w 128"/>
                <a:gd name="T7" fmla="*/ 109 h 160"/>
                <a:gd name="T8" fmla="*/ 69 w 128"/>
                <a:gd name="T9" fmla="*/ 106 h 160"/>
                <a:gd name="T10" fmla="*/ 127 w 128"/>
                <a:gd name="T11" fmla="*/ 56 h 160"/>
                <a:gd name="T12" fmla="*/ 71 w 128"/>
                <a:gd name="T13" fmla="*/ 0 h 160"/>
                <a:gd name="T14" fmla="*/ 71 w 128"/>
                <a:gd name="T15" fmla="*/ 37 h 160"/>
                <a:gd name="T16" fmla="*/ 92 w 128"/>
                <a:gd name="T17" fmla="*/ 58 h 160"/>
                <a:gd name="T18" fmla="*/ 71 w 128"/>
                <a:gd name="T19" fmla="*/ 79 h 160"/>
                <a:gd name="T20" fmla="*/ 61 w 128"/>
                <a:gd name="T21" fmla="*/ 82 h 160"/>
                <a:gd name="T22" fmla="*/ 39 w 128"/>
                <a:gd name="T23" fmla="*/ 90 h 160"/>
                <a:gd name="T24" fmla="*/ 29 w 128"/>
                <a:gd name="T25" fmla="*/ 95 h 160"/>
                <a:gd name="T26" fmla="*/ 0 w 128"/>
                <a:gd name="T27" fmla="*/ 124 h 160"/>
                <a:gd name="T28" fmla="*/ 26 w 128"/>
                <a:gd name="T29" fmla="*/ 1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8" h="160">
                  <a:moveTo>
                    <a:pt x="26" y="159"/>
                  </a:moveTo>
                  <a:lnTo>
                    <a:pt x="26" y="127"/>
                  </a:lnTo>
                  <a:cubicBezTo>
                    <a:pt x="26" y="122"/>
                    <a:pt x="32" y="118"/>
                    <a:pt x="37" y="116"/>
                  </a:cubicBezTo>
                  <a:cubicBezTo>
                    <a:pt x="42" y="113"/>
                    <a:pt x="50" y="111"/>
                    <a:pt x="58" y="109"/>
                  </a:cubicBezTo>
                  <a:cubicBezTo>
                    <a:pt x="63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6"/>
                  </a:cubicBezTo>
                  <a:cubicBezTo>
                    <a:pt x="127" y="24"/>
                    <a:pt x="100" y="11"/>
                    <a:pt x="71" y="0"/>
                  </a:cubicBezTo>
                  <a:lnTo>
                    <a:pt x="71" y="37"/>
                  </a:lnTo>
                  <a:cubicBezTo>
                    <a:pt x="84" y="42"/>
                    <a:pt x="92" y="47"/>
                    <a:pt x="92" y="58"/>
                  </a:cubicBezTo>
                  <a:cubicBezTo>
                    <a:pt x="92" y="68"/>
                    <a:pt x="79" y="77"/>
                    <a:pt x="71" y="79"/>
                  </a:cubicBezTo>
                  <a:cubicBezTo>
                    <a:pt x="69" y="82"/>
                    <a:pt x="61" y="82"/>
                    <a:pt x="61" y="82"/>
                  </a:cubicBezTo>
                  <a:cubicBezTo>
                    <a:pt x="53" y="85"/>
                    <a:pt x="45" y="87"/>
                    <a:pt x="39" y="90"/>
                  </a:cubicBezTo>
                  <a:cubicBezTo>
                    <a:pt x="37" y="93"/>
                    <a:pt x="32" y="93"/>
                    <a:pt x="29" y="95"/>
                  </a:cubicBezTo>
                  <a:cubicBezTo>
                    <a:pt x="13" y="98"/>
                    <a:pt x="0" y="105"/>
                    <a:pt x="0" y="124"/>
                  </a:cubicBezTo>
                  <a:cubicBezTo>
                    <a:pt x="0" y="142"/>
                    <a:pt x="13" y="154"/>
                    <a:pt x="26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57640FA3-BEC9-C048-9B3D-FD169834D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2057400"/>
              <a:ext cx="47625" cy="47625"/>
            </a:xfrm>
            <a:custGeom>
              <a:avLst/>
              <a:gdLst>
                <a:gd name="T0" fmla="*/ 98 w 133"/>
                <a:gd name="T1" fmla="*/ 13 h 131"/>
                <a:gd name="T2" fmla="*/ 52 w 133"/>
                <a:gd name="T3" fmla="*/ 37 h 131"/>
                <a:gd name="T4" fmla="*/ 37 w 133"/>
                <a:gd name="T5" fmla="*/ 58 h 131"/>
                <a:gd name="T6" fmla="*/ 29 w 133"/>
                <a:gd name="T7" fmla="*/ 85 h 131"/>
                <a:gd name="T8" fmla="*/ 23 w 133"/>
                <a:gd name="T9" fmla="*/ 98 h 131"/>
                <a:gd name="T10" fmla="*/ 18 w 133"/>
                <a:gd name="T11" fmla="*/ 109 h 131"/>
                <a:gd name="T12" fmla="*/ 0 w 133"/>
                <a:gd name="T13" fmla="*/ 117 h 131"/>
                <a:gd name="T14" fmla="*/ 15 w 133"/>
                <a:gd name="T15" fmla="*/ 114 h 131"/>
                <a:gd name="T16" fmla="*/ 10 w 133"/>
                <a:gd name="T17" fmla="*/ 130 h 131"/>
                <a:gd name="T18" fmla="*/ 29 w 133"/>
                <a:gd name="T19" fmla="*/ 101 h 131"/>
                <a:gd name="T20" fmla="*/ 55 w 133"/>
                <a:gd name="T21" fmla="*/ 93 h 131"/>
                <a:gd name="T22" fmla="*/ 103 w 133"/>
                <a:gd name="T23" fmla="*/ 58 h 131"/>
                <a:gd name="T24" fmla="*/ 132 w 133"/>
                <a:gd name="T25" fmla="*/ 37 h 131"/>
                <a:gd name="T26" fmla="*/ 129 w 133"/>
                <a:gd name="T27" fmla="*/ 0 h 131"/>
                <a:gd name="T28" fmla="*/ 98 w 133"/>
                <a:gd name="T29" fmla="*/ 13 h 131"/>
                <a:gd name="T30" fmla="*/ 58 w 133"/>
                <a:gd name="T31" fmla="*/ 64 h 131"/>
                <a:gd name="T32" fmla="*/ 50 w 133"/>
                <a:gd name="T33" fmla="*/ 66 h 131"/>
                <a:gd name="T34" fmla="*/ 63 w 133"/>
                <a:gd name="T35" fmla="*/ 48 h 131"/>
                <a:gd name="T36" fmla="*/ 74 w 133"/>
                <a:gd name="T37" fmla="*/ 48 h 131"/>
                <a:gd name="T38" fmla="*/ 58 w 133"/>
                <a:gd name="T39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" h="131">
                  <a:moveTo>
                    <a:pt x="98" y="13"/>
                  </a:moveTo>
                  <a:cubicBezTo>
                    <a:pt x="87" y="16"/>
                    <a:pt x="68" y="19"/>
                    <a:pt x="52" y="37"/>
                  </a:cubicBezTo>
                  <a:cubicBezTo>
                    <a:pt x="50" y="40"/>
                    <a:pt x="42" y="51"/>
                    <a:pt x="37" y="58"/>
                  </a:cubicBezTo>
                  <a:cubicBezTo>
                    <a:pt x="31" y="66"/>
                    <a:pt x="31" y="77"/>
                    <a:pt x="29" y="85"/>
                  </a:cubicBezTo>
                  <a:cubicBezTo>
                    <a:pt x="23" y="93"/>
                    <a:pt x="23" y="98"/>
                    <a:pt x="23" y="98"/>
                  </a:cubicBezTo>
                  <a:cubicBezTo>
                    <a:pt x="23" y="98"/>
                    <a:pt x="23" y="103"/>
                    <a:pt x="18" y="109"/>
                  </a:cubicBezTo>
                  <a:cubicBezTo>
                    <a:pt x="13" y="113"/>
                    <a:pt x="7" y="118"/>
                    <a:pt x="0" y="117"/>
                  </a:cubicBezTo>
                  <a:cubicBezTo>
                    <a:pt x="7" y="118"/>
                    <a:pt x="15" y="114"/>
                    <a:pt x="15" y="114"/>
                  </a:cubicBezTo>
                  <a:cubicBezTo>
                    <a:pt x="15" y="114"/>
                    <a:pt x="13" y="119"/>
                    <a:pt x="10" y="130"/>
                  </a:cubicBezTo>
                  <a:cubicBezTo>
                    <a:pt x="18" y="111"/>
                    <a:pt x="26" y="103"/>
                    <a:pt x="29" y="101"/>
                  </a:cubicBezTo>
                  <a:cubicBezTo>
                    <a:pt x="31" y="101"/>
                    <a:pt x="39" y="101"/>
                    <a:pt x="55" y="93"/>
                  </a:cubicBezTo>
                  <a:cubicBezTo>
                    <a:pt x="71" y="82"/>
                    <a:pt x="95" y="68"/>
                    <a:pt x="103" y="58"/>
                  </a:cubicBezTo>
                  <a:cubicBezTo>
                    <a:pt x="111" y="47"/>
                    <a:pt x="121" y="43"/>
                    <a:pt x="132" y="37"/>
                  </a:cubicBezTo>
                  <a:cubicBezTo>
                    <a:pt x="129" y="24"/>
                    <a:pt x="129" y="11"/>
                    <a:pt x="129" y="0"/>
                  </a:cubicBezTo>
                  <a:cubicBezTo>
                    <a:pt x="111" y="5"/>
                    <a:pt x="100" y="11"/>
                    <a:pt x="98" y="13"/>
                  </a:cubicBezTo>
                  <a:close/>
                  <a:moveTo>
                    <a:pt x="58" y="64"/>
                  </a:moveTo>
                  <a:lnTo>
                    <a:pt x="50" y="66"/>
                  </a:lnTo>
                  <a:lnTo>
                    <a:pt x="63" y="48"/>
                  </a:lnTo>
                  <a:lnTo>
                    <a:pt x="74" y="48"/>
                  </a:lnTo>
                  <a:lnTo>
                    <a:pt x="58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7211CCB4-4136-744F-9564-1168AF22B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198688"/>
              <a:ext cx="7937" cy="66675"/>
            </a:xfrm>
            <a:custGeom>
              <a:avLst/>
              <a:gdLst>
                <a:gd name="T0" fmla="*/ 6 w 23"/>
                <a:gd name="T1" fmla="*/ 8 h 184"/>
                <a:gd name="T2" fmla="*/ 0 w 23"/>
                <a:gd name="T3" fmla="*/ 11 h 184"/>
                <a:gd name="T4" fmla="*/ 3 w 23"/>
                <a:gd name="T5" fmla="*/ 154 h 184"/>
                <a:gd name="T6" fmla="*/ 19 w 23"/>
                <a:gd name="T7" fmla="*/ 154 h 184"/>
                <a:gd name="T8" fmla="*/ 22 w 23"/>
                <a:gd name="T9" fmla="*/ 0 h 184"/>
                <a:gd name="T10" fmla="*/ 14 w 23"/>
                <a:gd name="T11" fmla="*/ 6 h 184"/>
                <a:gd name="T12" fmla="*/ 6 w 23"/>
                <a:gd name="T13" fmla="*/ 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84">
                  <a:moveTo>
                    <a:pt x="6" y="8"/>
                  </a:moveTo>
                  <a:cubicBezTo>
                    <a:pt x="4" y="8"/>
                    <a:pt x="0" y="11"/>
                    <a:pt x="0" y="11"/>
                  </a:cubicBezTo>
                  <a:cubicBezTo>
                    <a:pt x="0" y="11"/>
                    <a:pt x="3" y="151"/>
                    <a:pt x="3" y="154"/>
                  </a:cubicBezTo>
                  <a:cubicBezTo>
                    <a:pt x="3" y="183"/>
                    <a:pt x="19" y="183"/>
                    <a:pt x="19" y="154"/>
                  </a:cubicBezTo>
                  <a:cubicBezTo>
                    <a:pt x="19" y="151"/>
                    <a:pt x="22" y="0"/>
                    <a:pt x="22" y="0"/>
                  </a:cubicBezTo>
                  <a:cubicBezTo>
                    <a:pt x="22" y="0"/>
                    <a:pt x="16" y="6"/>
                    <a:pt x="14" y="6"/>
                  </a:cubicBezTo>
                  <a:cubicBezTo>
                    <a:pt x="11" y="6"/>
                    <a:pt x="9" y="8"/>
                    <a:pt x="6" y="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235E290B-E655-6D4F-8D2A-A9E09EE38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2988" y="2125663"/>
              <a:ext cx="11112" cy="58737"/>
            </a:xfrm>
            <a:custGeom>
              <a:avLst/>
              <a:gdLst>
                <a:gd name="T0" fmla="*/ 18 w 30"/>
                <a:gd name="T1" fmla="*/ 156 h 162"/>
                <a:gd name="T2" fmla="*/ 26 w 30"/>
                <a:gd name="T3" fmla="*/ 153 h 162"/>
                <a:gd name="T4" fmla="*/ 29 w 30"/>
                <a:gd name="T5" fmla="*/ 0 h 162"/>
                <a:gd name="T6" fmla="*/ 0 w 30"/>
                <a:gd name="T7" fmla="*/ 7 h 162"/>
                <a:gd name="T8" fmla="*/ 5 w 30"/>
                <a:gd name="T9" fmla="*/ 161 h 162"/>
                <a:gd name="T10" fmla="*/ 18 w 30"/>
                <a:gd name="T11" fmla="*/ 15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62">
                  <a:moveTo>
                    <a:pt x="18" y="156"/>
                  </a:moveTo>
                  <a:cubicBezTo>
                    <a:pt x="21" y="156"/>
                    <a:pt x="23" y="153"/>
                    <a:pt x="26" y="153"/>
                  </a:cubicBezTo>
                  <a:cubicBezTo>
                    <a:pt x="26" y="145"/>
                    <a:pt x="29" y="21"/>
                    <a:pt x="29" y="0"/>
                  </a:cubicBezTo>
                  <a:cubicBezTo>
                    <a:pt x="18" y="2"/>
                    <a:pt x="7" y="5"/>
                    <a:pt x="0" y="7"/>
                  </a:cubicBezTo>
                  <a:cubicBezTo>
                    <a:pt x="2" y="26"/>
                    <a:pt x="5" y="148"/>
                    <a:pt x="5" y="161"/>
                  </a:cubicBezTo>
                  <a:cubicBezTo>
                    <a:pt x="10" y="158"/>
                    <a:pt x="13" y="158"/>
                    <a:pt x="18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0A2BB7B8-D61B-D548-8290-B22348094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50" y="2014538"/>
              <a:ext cx="30163" cy="90487"/>
            </a:xfrm>
            <a:custGeom>
              <a:avLst/>
              <a:gdLst>
                <a:gd name="T0" fmla="*/ 21 w 85"/>
                <a:gd name="T1" fmla="*/ 82 h 253"/>
                <a:gd name="T2" fmla="*/ 26 w 85"/>
                <a:gd name="T3" fmla="*/ 252 h 253"/>
                <a:gd name="T4" fmla="*/ 45 w 85"/>
                <a:gd name="T5" fmla="*/ 247 h 253"/>
                <a:gd name="T6" fmla="*/ 58 w 85"/>
                <a:gd name="T7" fmla="*/ 244 h 253"/>
                <a:gd name="T8" fmla="*/ 61 w 85"/>
                <a:gd name="T9" fmla="*/ 82 h 253"/>
                <a:gd name="T10" fmla="*/ 42 w 85"/>
                <a:gd name="T11" fmla="*/ 0 h 253"/>
                <a:gd name="T12" fmla="*/ 21 w 85"/>
                <a:gd name="T13" fmla="*/ 8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53">
                  <a:moveTo>
                    <a:pt x="21" y="82"/>
                  </a:moveTo>
                  <a:cubicBezTo>
                    <a:pt x="21" y="82"/>
                    <a:pt x="24" y="220"/>
                    <a:pt x="26" y="252"/>
                  </a:cubicBezTo>
                  <a:cubicBezTo>
                    <a:pt x="31" y="249"/>
                    <a:pt x="39" y="249"/>
                    <a:pt x="45" y="247"/>
                  </a:cubicBezTo>
                  <a:cubicBezTo>
                    <a:pt x="50" y="247"/>
                    <a:pt x="53" y="244"/>
                    <a:pt x="58" y="244"/>
                  </a:cubicBezTo>
                  <a:cubicBezTo>
                    <a:pt x="58" y="215"/>
                    <a:pt x="61" y="82"/>
                    <a:pt x="61" y="82"/>
                  </a:cubicBezTo>
                  <a:cubicBezTo>
                    <a:pt x="63" y="61"/>
                    <a:pt x="84" y="0"/>
                    <a:pt x="42" y="0"/>
                  </a:cubicBezTo>
                  <a:cubicBezTo>
                    <a:pt x="0" y="0"/>
                    <a:pt x="18" y="61"/>
                    <a:pt x="21" y="8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77CC389E-DB83-CA49-9953-53016F7F7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363" y="2070100"/>
              <a:ext cx="93662" cy="85725"/>
            </a:xfrm>
            <a:custGeom>
              <a:avLst/>
              <a:gdLst>
                <a:gd name="T0" fmla="*/ 130 w 261"/>
                <a:gd name="T1" fmla="*/ 42 h 237"/>
                <a:gd name="T2" fmla="*/ 130 w 261"/>
                <a:gd name="T3" fmla="*/ 42 h 237"/>
                <a:gd name="T4" fmla="*/ 96 w 261"/>
                <a:gd name="T5" fmla="*/ 236 h 237"/>
                <a:gd name="T6" fmla="*/ 45 w 261"/>
                <a:gd name="T7" fmla="*/ 236 h 237"/>
                <a:gd name="T8" fmla="*/ 0 w 261"/>
                <a:gd name="T9" fmla="*/ 0 h 237"/>
                <a:gd name="T10" fmla="*/ 40 w 261"/>
                <a:gd name="T11" fmla="*/ 0 h 237"/>
                <a:gd name="T12" fmla="*/ 72 w 261"/>
                <a:gd name="T13" fmla="*/ 180 h 237"/>
                <a:gd name="T14" fmla="*/ 72 w 261"/>
                <a:gd name="T15" fmla="*/ 180 h 237"/>
                <a:gd name="T16" fmla="*/ 106 w 261"/>
                <a:gd name="T17" fmla="*/ 0 h 237"/>
                <a:gd name="T18" fmla="*/ 157 w 261"/>
                <a:gd name="T19" fmla="*/ 0 h 237"/>
                <a:gd name="T20" fmla="*/ 188 w 261"/>
                <a:gd name="T21" fmla="*/ 180 h 237"/>
                <a:gd name="T22" fmla="*/ 188 w 261"/>
                <a:gd name="T23" fmla="*/ 180 h 237"/>
                <a:gd name="T24" fmla="*/ 223 w 261"/>
                <a:gd name="T25" fmla="*/ 0 h 237"/>
                <a:gd name="T26" fmla="*/ 260 w 261"/>
                <a:gd name="T27" fmla="*/ 0 h 237"/>
                <a:gd name="T28" fmla="*/ 212 w 261"/>
                <a:gd name="T29" fmla="*/ 236 h 237"/>
                <a:gd name="T30" fmla="*/ 165 w 261"/>
                <a:gd name="T31" fmla="*/ 236 h 237"/>
                <a:gd name="T32" fmla="*/ 130 w 261"/>
                <a:gd name="T33" fmla="*/ 4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1" h="237">
                  <a:moveTo>
                    <a:pt x="130" y="42"/>
                  </a:moveTo>
                  <a:lnTo>
                    <a:pt x="130" y="42"/>
                  </a:lnTo>
                  <a:lnTo>
                    <a:pt x="96" y="236"/>
                  </a:lnTo>
                  <a:lnTo>
                    <a:pt x="45" y="236"/>
                  </a:lnTo>
                  <a:lnTo>
                    <a:pt x="0" y="0"/>
                  </a:lnTo>
                  <a:lnTo>
                    <a:pt x="40" y="0"/>
                  </a:lnTo>
                  <a:lnTo>
                    <a:pt x="72" y="180"/>
                  </a:lnTo>
                  <a:lnTo>
                    <a:pt x="72" y="180"/>
                  </a:lnTo>
                  <a:lnTo>
                    <a:pt x="106" y="0"/>
                  </a:lnTo>
                  <a:lnTo>
                    <a:pt x="157" y="0"/>
                  </a:lnTo>
                  <a:lnTo>
                    <a:pt x="188" y="180"/>
                  </a:lnTo>
                  <a:lnTo>
                    <a:pt x="188" y="18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12" y="236"/>
                  </a:lnTo>
                  <a:lnTo>
                    <a:pt x="165" y="236"/>
                  </a:lnTo>
                  <a:lnTo>
                    <a:pt x="13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9A448AFC-DFDF-EF4D-9C9C-94DB4B886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2092325"/>
              <a:ext cx="53975" cy="65088"/>
            </a:xfrm>
            <a:custGeom>
              <a:avLst/>
              <a:gdLst>
                <a:gd name="T0" fmla="*/ 148 w 149"/>
                <a:gd name="T1" fmla="*/ 90 h 181"/>
                <a:gd name="T2" fmla="*/ 74 w 149"/>
                <a:gd name="T3" fmla="*/ 180 h 181"/>
                <a:gd name="T4" fmla="*/ 0 w 149"/>
                <a:gd name="T5" fmla="*/ 90 h 181"/>
                <a:gd name="T6" fmla="*/ 74 w 149"/>
                <a:gd name="T7" fmla="*/ 0 h 181"/>
                <a:gd name="T8" fmla="*/ 148 w 149"/>
                <a:gd name="T9" fmla="*/ 90 h 181"/>
                <a:gd name="T10" fmla="*/ 106 w 149"/>
                <a:gd name="T11" fmla="*/ 87 h 181"/>
                <a:gd name="T12" fmla="*/ 74 w 149"/>
                <a:gd name="T13" fmla="*/ 29 h 181"/>
                <a:gd name="T14" fmla="*/ 42 w 149"/>
                <a:gd name="T15" fmla="*/ 87 h 181"/>
                <a:gd name="T16" fmla="*/ 74 w 149"/>
                <a:gd name="T17" fmla="*/ 148 h 181"/>
                <a:gd name="T18" fmla="*/ 106 w 149"/>
                <a:gd name="T19" fmla="*/ 8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81">
                  <a:moveTo>
                    <a:pt x="148" y="90"/>
                  </a:moveTo>
                  <a:cubicBezTo>
                    <a:pt x="148" y="161"/>
                    <a:pt x="109" y="180"/>
                    <a:pt x="74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6"/>
                    <a:pt x="40" y="0"/>
                    <a:pt x="74" y="0"/>
                  </a:cubicBezTo>
                  <a:cubicBezTo>
                    <a:pt x="109" y="0"/>
                    <a:pt x="148" y="18"/>
                    <a:pt x="148" y="90"/>
                  </a:cubicBezTo>
                  <a:close/>
                  <a:moveTo>
                    <a:pt x="106" y="87"/>
                  </a:moveTo>
                  <a:cubicBezTo>
                    <a:pt x="106" y="58"/>
                    <a:pt x="101" y="29"/>
                    <a:pt x="74" y="29"/>
                  </a:cubicBezTo>
                  <a:cubicBezTo>
                    <a:pt x="48" y="29"/>
                    <a:pt x="42" y="58"/>
                    <a:pt x="42" y="87"/>
                  </a:cubicBezTo>
                  <a:cubicBezTo>
                    <a:pt x="42" y="116"/>
                    <a:pt x="48" y="148"/>
                    <a:pt x="74" y="148"/>
                  </a:cubicBezTo>
                  <a:cubicBezTo>
                    <a:pt x="101" y="148"/>
                    <a:pt x="106" y="116"/>
                    <a:pt x="106" y="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4036E03C-2F47-3F46-9E4A-8CC65C73C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350" y="2090738"/>
              <a:ext cx="31750" cy="63500"/>
            </a:xfrm>
            <a:custGeom>
              <a:avLst/>
              <a:gdLst>
                <a:gd name="T0" fmla="*/ 0 w 88"/>
                <a:gd name="T1" fmla="*/ 32 h 176"/>
                <a:gd name="T2" fmla="*/ 0 w 88"/>
                <a:gd name="T3" fmla="*/ 3 h 176"/>
                <a:gd name="T4" fmla="*/ 37 w 88"/>
                <a:gd name="T5" fmla="*/ 3 h 176"/>
                <a:gd name="T6" fmla="*/ 37 w 88"/>
                <a:gd name="T7" fmla="*/ 35 h 176"/>
                <a:gd name="T8" fmla="*/ 37 w 88"/>
                <a:gd name="T9" fmla="*/ 35 h 176"/>
                <a:gd name="T10" fmla="*/ 79 w 88"/>
                <a:gd name="T11" fmla="*/ 0 h 176"/>
                <a:gd name="T12" fmla="*/ 87 w 88"/>
                <a:gd name="T13" fmla="*/ 0 h 176"/>
                <a:gd name="T14" fmla="*/ 87 w 88"/>
                <a:gd name="T15" fmla="*/ 40 h 176"/>
                <a:gd name="T16" fmla="*/ 77 w 88"/>
                <a:gd name="T17" fmla="*/ 37 h 176"/>
                <a:gd name="T18" fmla="*/ 42 w 88"/>
                <a:gd name="T19" fmla="*/ 80 h 176"/>
                <a:gd name="T20" fmla="*/ 42 w 88"/>
                <a:gd name="T21" fmla="*/ 175 h 176"/>
                <a:gd name="T22" fmla="*/ 2 w 88"/>
                <a:gd name="T23" fmla="*/ 175 h 176"/>
                <a:gd name="T24" fmla="*/ 0 w 88"/>
                <a:gd name="T25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lnTo>
                    <a:pt x="37" y="35"/>
                  </a:ln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6AC294E6-C000-3A4B-B548-175D73738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8" y="2063750"/>
              <a:ext cx="14287" cy="90488"/>
            </a:xfrm>
            <a:custGeom>
              <a:avLst/>
              <a:gdLst>
                <a:gd name="T0" fmla="*/ 20 w 41"/>
                <a:gd name="T1" fmla="*/ 252 h 253"/>
                <a:gd name="T2" fmla="*/ 0 w 41"/>
                <a:gd name="T3" fmla="*/ 252 h 253"/>
                <a:gd name="T4" fmla="*/ 0 w 41"/>
                <a:gd name="T5" fmla="*/ 0 h 253"/>
                <a:gd name="T6" fmla="*/ 40 w 41"/>
                <a:gd name="T7" fmla="*/ 0 h 253"/>
                <a:gd name="T8" fmla="*/ 40 w 41"/>
                <a:gd name="T9" fmla="*/ 252 h 253"/>
                <a:gd name="T10" fmla="*/ 20 w 41"/>
                <a:gd name="T11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53">
                  <a:moveTo>
                    <a:pt x="20" y="252"/>
                  </a:moveTo>
                  <a:lnTo>
                    <a:pt x="0" y="252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252"/>
                  </a:lnTo>
                  <a:lnTo>
                    <a:pt x="20" y="25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F7217E59-04AE-5944-A4B4-5D1494406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850" y="2063750"/>
              <a:ext cx="50800" cy="92075"/>
            </a:xfrm>
            <a:custGeom>
              <a:avLst/>
              <a:gdLst>
                <a:gd name="T0" fmla="*/ 141 w 142"/>
                <a:gd name="T1" fmla="*/ 0 h 255"/>
                <a:gd name="T2" fmla="*/ 141 w 142"/>
                <a:gd name="T3" fmla="*/ 223 h 255"/>
                <a:gd name="T4" fmla="*/ 141 w 142"/>
                <a:gd name="T5" fmla="*/ 252 h 255"/>
                <a:gd name="T6" fmla="*/ 103 w 142"/>
                <a:gd name="T7" fmla="*/ 252 h 255"/>
                <a:gd name="T8" fmla="*/ 103 w 142"/>
                <a:gd name="T9" fmla="*/ 225 h 255"/>
                <a:gd name="T10" fmla="*/ 58 w 142"/>
                <a:gd name="T11" fmla="*/ 254 h 255"/>
                <a:gd name="T12" fmla="*/ 0 w 142"/>
                <a:gd name="T13" fmla="*/ 167 h 255"/>
                <a:gd name="T14" fmla="*/ 58 w 142"/>
                <a:gd name="T15" fmla="*/ 77 h 255"/>
                <a:gd name="T16" fmla="*/ 101 w 142"/>
                <a:gd name="T17" fmla="*/ 103 h 255"/>
                <a:gd name="T18" fmla="*/ 101 w 142"/>
                <a:gd name="T19" fmla="*/ 0 h 255"/>
                <a:gd name="T20" fmla="*/ 141 w 142"/>
                <a:gd name="T21" fmla="*/ 0 h 255"/>
                <a:gd name="T22" fmla="*/ 101 w 142"/>
                <a:gd name="T23" fmla="*/ 164 h 255"/>
                <a:gd name="T24" fmla="*/ 69 w 142"/>
                <a:gd name="T25" fmla="*/ 106 h 255"/>
                <a:gd name="T26" fmla="*/ 40 w 142"/>
                <a:gd name="T27" fmla="*/ 164 h 255"/>
                <a:gd name="T28" fmla="*/ 69 w 142"/>
                <a:gd name="T29" fmla="*/ 223 h 255"/>
                <a:gd name="T30" fmla="*/ 101 w 142"/>
                <a:gd name="T31" fmla="*/ 16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2" h="255">
                  <a:moveTo>
                    <a:pt x="141" y="0"/>
                  </a:moveTo>
                  <a:lnTo>
                    <a:pt x="141" y="223"/>
                  </a:lnTo>
                  <a:lnTo>
                    <a:pt x="141" y="252"/>
                  </a:lnTo>
                  <a:lnTo>
                    <a:pt x="103" y="252"/>
                  </a:lnTo>
                  <a:lnTo>
                    <a:pt x="103" y="225"/>
                  </a:lnTo>
                  <a:cubicBezTo>
                    <a:pt x="98" y="241"/>
                    <a:pt x="85" y="254"/>
                    <a:pt x="58" y="254"/>
                  </a:cubicBezTo>
                  <a:cubicBezTo>
                    <a:pt x="16" y="254"/>
                    <a:pt x="0" y="215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6" y="90"/>
                    <a:pt x="101" y="103"/>
                  </a:cubicBezTo>
                  <a:lnTo>
                    <a:pt x="101" y="0"/>
                  </a:lnTo>
                  <a:lnTo>
                    <a:pt x="141" y="0"/>
                  </a:lnTo>
                  <a:close/>
                  <a:moveTo>
                    <a:pt x="101" y="164"/>
                  </a:moveTo>
                  <a:cubicBezTo>
                    <a:pt x="101" y="130"/>
                    <a:pt x="93" y="106"/>
                    <a:pt x="69" y="106"/>
                  </a:cubicBezTo>
                  <a:cubicBezTo>
                    <a:pt x="48" y="106"/>
                    <a:pt x="40" y="127"/>
                    <a:pt x="40" y="164"/>
                  </a:cubicBezTo>
                  <a:cubicBezTo>
                    <a:pt x="40" y="204"/>
                    <a:pt x="45" y="223"/>
                    <a:pt x="69" y="223"/>
                  </a:cubicBezTo>
                  <a:cubicBezTo>
                    <a:pt x="93" y="223"/>
                    <a:pt x="101" y="196"/>
                    <a:pt x="101" y="16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7C86DBE7-F25E-D143-9AC0-A4C67F73D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5275" y="2070100"/>
              <a:ext cx="53975" cy="85725"/>
            </a:xfrm>
            <a:custGeom>
              <a:avLst/>
              <a:gdLst>
                <a:gd name="T0" fmla="*/ 0 w 149"/>
                <a:gd name="T1" fmla="*/ 0 h 237"/>
                <a:gd name="T2" fmla="*/ 40 w 149"/>
                <a:gd name="T3" fmla="*/ 0 h 237"/>
                <a:gd name="T4" fmla="*/ 40 w 149"/>
                <a:gd name="T5" fmla="*/ 95 h 237"/>
                <a:gd name="T6" fmla="*/ 109 w 149"/>
                <a:gd name="T7" fmla="*/ 95 h 237"/>
                <a:gd name="T8" fmla="*/ 109 w 149"/>
                <a:gd name="T9" fmla="*/ 0 h 237"/>
                <a:gd name="T10" fmla="*/ 148 w 149"/>
                <a:gd name="T11" fmla="*/ 0 h 237"/>
                <a:gd name="T12" fmla="*/ 148 w 149"/>
                <a:gd name="T13" fmla="*/ 236 h 237"/>
                <a:gd name="T14" fmla="*/ 109 w 149"/>
                <a:gd name="T15" fmla="*/ 236 h 237"/>
                <a:gd name="T16" fmla="*/ 109 w 149"/>
                <a:gd name="T17" fmla="*/ 132 h 237"/>
                <a:gd name="T18" fmla="*/ 40 w 149"/>
                <a:gd name="T19" fmla="*/ 132 h 237"/>
                <a:gd name="T20" fmla="*/ 40 w 149"/>
                <a:gd name="T21" fmla="*/ 236 h 237"/>
                <a:gd name="T22" fmla="*/ 0 w 149"/>
                <a:gd name="T23" fmla="*/ 236 h 237"/>
                <a:gd name="T24" fmla="*/ 0 w 149"/>
                <a:gd name="T2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9" h="237">
                  <a:moveTo>
                    <a:pt x="0" y="0"/>
                  </a:moveTo>
                  <a:lnTo>
                    <a:pt x="40" y="0"/>
                  </a:lnTo>
                  <a:lnTo>
                    <a:pt x="40" y="95"/>
                  </a:lnTo>
                  <a:lnTo>
                    <a:pt x="109" y="95"/>
                  </a:lnTo>
                  <a:lnTo>
                    <a:pt x="109" y="0"/>
                  </a:lnTo>
                  <a:lnTo>
                    <a:pt x="148" y="0"/>
                  </a:lnTo>
                  <a:lnTo>
                    <a:pt x="148" y="236"/>
                  </a:lnTo>
                  <a:lnTo>
                    <a:pt x="109" y="236"/>
                  </a:lnTo>
                  <a:lnTo>
                    <a:pt x="109" y="132"/>
                  </a:lnTo>
                  <a:lnTo>
                    <a:pt x="40" y="132"/>
                  </a:lnTo>
                  <a:lnTo>
                    <a:pt x="40" y="236"/>
                  </a:lnTo>
                  <a:lnTo>
                    <a:pt x="0" y="23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7C831083-A390-0E49-BAF4-77F3963BF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188" y="2090738"/>
              <a:ext cx="49212" cy="65087"/>
            </a:xfrm>
            <a:custGeom>
              <a:avLst/>
              <a:gdLst>
                <a:gd name="T0" fmla="*/ 127 w 136"/>
                <a:gd name="T1" fmla="*/ 170 h 181"/>
                <a:gd name="T2" fmla="*/ 77 w 136"/>
                <a:gd name="T3" fmla="*/ 180 h 181"/>
                <a:gd name="T4" fmla="*/ 0 w 136"/>
                <a:gd name="T5" fmla="*/ 93 h 181"/>
                <a:gd name="T6" fmla="*/ 69 w 136"/>
                <a:gd name="T7" fmla="*/ 0 h 181"/>
                <a:gd name="T8" fmla="*/ 135 w 136"/>
                <a:gd name="T9" fmla="*/ 93 h 181"/>
                <a:gd name="T10" fmla="*/ 135 w 136"/>
                <a:gd name="T11" fmla="*/ 101 h 181"/>
                <a:gd name="T12" fmla="*/ 39 w 136"/>
                <a:gd name="T13" fmla="*/ 101 h 181"/>
                <a:gd name="T14" fmla="*/ 82 w 136"/>
                <a:gd name="T15" fmla="*/ 149 h 181"/>
                <a:gd name="T16" fmla="*/ 124 w 136"/>
                <a:gd name="T17" fmla="*/ 135 h 181"/>
                <a:gd name="T18" fmla="*/ 127 w 136"/>
                <a:gd name="T19" fmla="*/ 170 h 181"/>
                <a:gd name="T20" fmla="*/ 98 w 136"/>
                <a:gd name="T21" fmla="*/ 74 h 181"/>
                <a:gd name="T22" fmla="*/ 71 w 136"/>
                <a:gd name="T23" fmla="*/ 29 h 181"/>
                <a:gd name="T24" fmla="*/ 42 w 136"/>
                <a:gd name="T25" fmla="*/ 74 h 181"/>
                <a:gd name="T26" fmla="*/ 98 w 136"/>
                <a:gd name="T27" fmla="*/ 7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2"/>
                    <a:pt x="100" y="180"/>
                    <a:pt x="77" y="180"/>
                  </a:cubicBezTo>
                  <a:cubicBezTo>
                    <a:pt x="24" y="180"/>
                    <a:pt x="0" y="141"/>
                    <a:pt x="0" y="93"/>
                  </a:cubicBezTo>
                  <a:cubicBezTo>
                    <a:pt x="0" y="43"/>
                    <a:pt x="26" y="0"/>
                    <a:pt x="69" y="0"/>
                  </a:cubicBezTo>
                  <a:cubicBezTo>
                    <a:pt x="106" y="0"/>
                    <a:pt x="135" y="21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6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8" y="74"/>
                  </a:moveTo>
                  <a:cubicBezTo>
                    <a:pt x="98" y="43"/>
                    <a:pt x="87" y="29"/>
                    <a:pt x="71" y="29"/>
                  </a:cubicBezTo>
                  <a:cubicBezTo>
                    <a:pt x="50" y="29"/>
                    <a:pt x="42" y="53"/>
                    <a:pt x="42" y="74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6AD5936A-1B02-CA4D-A736-FA7F86DD1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2090738"/>
              <a:ext cx="50800" cy="65087"/>
            </a:xfrm>
            <a:custGeom>
              <a:avLst/>
              <a:gdLst>
                <a:gd name="T0" fmla="*/ 19 w 139"/>
                <a:gd name="T1" fmla="*/ 13 h 179"/>
                <a:gd name="T2" fmla="*/ 72 w 139"/>
                <a:gd name="T3" fmla="*/ 0 h 179"/>
                <a:gd name="T4" fmla="*/ 135 w 139"/>
                <a:gd name="T5" fmla="*/ 69 h 179"/>
                <a:gd name="T6" fmla="*/ 135 w 139"/>
                <a:gd name="T7" fmla="*/ 143 h 179"/>
                <a:gd name="T8" fmla="*/ 138 w 139"/>
                <a:gd name="T9" fmla="*/ 175 h 179"/>
                <a:gd name="T10" fmla="*/ 101 w 139"/>
                <a:gd name="T11" fmla="*/ 175 h 179"/>
                <a:gd name="T12" fmla="*/ 98 w 139"/>
                <a:gd name="T13" fmla="*/ 151 h 179"/>
                <a:gd name="T14" fmla="*/ 51 w 139"/>
                <a:gd name="T15" fmla="*/ 178 h 179"/>
                <a:gd name="T16" fmla="*/ 0 w 139"/>
                <a:gd name="T17" fmla="*/ 127 h 179"/>
                <a:gd name="T18" fmla="*/ 88 w 139"/>
                <a:gd name="T19" fmla="*/ 69 h 179"/>
                <a:gd name="T20" fmla="*/ 96 w 139"/>
                <a:gd name="T21" fmla="*/ 69 h 179"/>
                <a:gd name="T22" fmla="*/ 96 w 139"/>
                <a:gd name="T23" fmla="*/ 64 h 179"/>
                <a:gd name="T24" fmla="*/ 64 w 139"/>
                <a:gd name="T25" fmla="*/ 32 h 179"/>
                <a:gd name="T26" fmla="*/ 19 w 139"/>
                <a:gd name="T27" fmla="*/ 48 h 179"/>
                <a:gd name="T28" fmla="*/ 19 w 139"/>
                <a:gd name="T29" fmla="*/ 13 h 179"/>
                <a:gd name="T30" fmla="*/ 93 w 139"/>
                <a:gd name="T31" fmla="*/ 93 h 179"/>
                <a:gd name="T32" fmla="*/ 37 w 139"/>
                <a:gd name="T33" fmla="*/ 125 h 179"/>
                <a:gd name="T34" fmla="*/ 64 w 139"/>
                <a:gd name="T35" fmla="*/ 151 h 179"/>
                <a:gd name="T36" fmla="*/ 96 w 139"/>
                <a:gd name="T37" fmla="*/ 101 h 179"/>
                <a:gd name="T38" fmla="*/ 96 w 139"/>
                <a:gd name="T39" fmla="*/ 93 h 179"/>
                <a:gd name="T40" fmla="*/ 93 w 139"/>
                <a:gd name="T41" fmla="*/ 9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9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4" y="151"/>
                  </a:cubicBezTo>
                  <a:cubicBezTo>
                    <a:pt x="88" y="151"/>
                    <a:pt x="96" y="133"/>
                    <a:pt x="96" y="101"/>
                  </a:cubicBezTo>
                  <a:lnTo>
                    <a:pt x="96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170724C5-8E65-0644-86B1-DAFBF09F7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4663" y="2063750"/>
              <a:ext cx="14287" cy="90488"/>
            </a:xfrm>
            <a:custGeom>
              <a:avLst/>
              <a:gdLst>
                <a:gd name="T0" fmla="*/ 20 w 41"/>
                <a:gd name="T1" fmla="*/ 252 h 253"/>
                <a:gd name="T2" fmla="*/ 0 w 41"/>
                <a:gd name="T3" fmla="*/ 252 h 253"/>
                <a:gd name="T4" fmla="*/ 0 w 41"/>
                <a:gd name="T5" fmla="*/ 0 h 253"/>
                <a:gd name="T6" fmla="*/ 40 w 41"/>
                <a:gd name="T7" fmla="*/ 0 h 253"/>
                <a:gd name="T8" fmla="*/ 40 w 41"/>
                <a:gd name="T9" fmla="*/ 252 h 253"/>
                <a:gd name="T10" fmla="*/ 20 w 41"/>
                <a:gd name="T11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53">
                  <a:moveTo>
                    <a:pt x="20" y="252"/>
                  </a:moveTo>
                  <a:lnTo>
                    <a:pt x="0" y="252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252"/>
                  </a:lnTo>
                  <a:lnTo>
                    <a:pt x="20" y="25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7CF3C288-5ECB-184D-B698-2A0BE14CC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8475" y="2074863"/>
              <a:ext cx="36513" cy="80962"/>
            </a:xfrm>
            <a:custGeom>
              <a:avLst/>
              <a:gdLst>
                <a:gd name="T0" fmla="*/ 26 w 102"/>
                <a:gd name="T1" fmla="*/ 13 h 226"/>
                <a:gd name="T2" fmla="*/ 66 w 102"/>
                <a:gd name="T3" fmla="*/ 0 h 226"/>
                <a:gd name="T4" fmla="*/ 66 w 102"/>
                <a:gd name="T5" fmla="*/ 48 h 226"/>
                <a:gd name="T6" fmla="*/ 101 w 102"/>
                <a:gd name="T7" fmla="*/ 48 h 226"/>
                <a:gd name="T8" fmla="*/ 101 w 102"/>
                <a:gd name="T9" fmla="*/ 80 h 226"/>
                <a:gd name="T10" fmla="*/ 66 w 102"/>
                <a:gd name="T11" fmla="*/ 80 h 226"/>
                <a:gd name="T12" fmla="*/ 66 w 102"/>
                <a:gd name="T13" fmla="*/ 170 h 226"/>
                <a:gd name="T14" fmla="*/ 85 w 102"/>
                <a:gd name="T15" fmla="*/ 194 h 226"/>
                <a:gd name="T16" fmla="*/ 101 w 102"/>
                <a:gd name="T17" fmla="*/ 191 h 226"/>
                <a:gd name="T18" fmla="*/ 101 w 102"/>
                <a:gd name="T19" fmla="*/ 220 h 226"/>
                <a:gd name="T20" fmla="*/ 74 w 102"/>
                <a:gd name="T21" fmla="*/ 225 h 226"/>
                <a:gd name="T22" fmla="*/ 26 w 102"/>
                <a:gd name="T23" fmla="*/ 175 h 226"/>
                <a:gd name="T24" fmla="*/ 26 w 102"/>
                <a:gd name="T25" fmla="*/ 80 h 226"/>
                <a:gd name="T26" fmla="*/ 0 w 102"/>
                <a:gd name="T27" fmla="*/ 80 h 226"/>
                <a:gd name="T28" fmla="*/ 0 w 102"/>
                <a:gd name="T29" fmla="*/ 48 h 226"/>
                <a:gd name="T30" fmla="*/ 26 w 102"/>
                <a:gd name="T31" fmla="*/ 48 h 226"/>
                <a:gd name="T32" fmla="*/ 26 w 102"/>
                <a:gd name="T33" fmla="*/ 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226">
                  <a:moveTo>
                    <a:pt x="26" y="13"/>
                  </a:moveTo>
                  <a:lnTo>
                    <a:pt x="66" y="0"/>
                  </a:lnTo>
                  <a:lnTo>
                    <a:pt x="66" y="48"/>
                  </a:lnTo>
                  <a:lnTo>
                    <a:pt x="101" y="48"/>
                  </a:lnTo>
                  <a:lnTo>
                    <a:pt x="101" y="80"/>
                  </a:lnTo>
                  <a:lnTo>
                    <a:pt x="66" y="80"/>
                  </a:lnTo>
                  <a:lnTo>
                    <a:pt x="66" y="170"/>
                  </a:lnTo>
                  <a:cubicBezTo>
                    <a:pt x="66" y="188"/>
                    <a:pt x="71" y="194"/>
                    <a:pt x="85" y="194"/>
                  </a:cubicBezTo>
                  <a:cubicBezTo>
                    <a:pt x="93" y="194"/>
                    <a:pt x="98" y="191"/>
                    <a:pt x="101" y="191"/>
                  </a:cubicBezTo>
                  <a:lnTo>
                    <a:pt x="101" y="220"/>
                  </a:lnTo>
                  <a:cubicBezTo>
                    <a:pt x="95" y="223"/>
                    <a:pt x="85" y="225"/>
                    <a:pt x="74" y="225"/>
                  </a:cubicBezTo>
                  <a:cubicBezTo>
                    <a:pt x="45" y="225"/>
                    <a:pt x="26" y="212"/>
                    <a:pt x="26" y="175"/>
                  </a:cubicBezTo>
                  <a:lnTo>
                    <a:pt x="26" y="80"/>
                  </a:lnTo>
                  <a:lnTo>
                    <a:pt x="0" y="80"/>
                  </a:lnTo>
                  <a:lnTo>
                    <a:pt x="0" y="48"/>
                  </a:lnTo>
                  <a:lnTo>
                    <a:pt x="26" y="48"/>
                  </a:lnTo>
                  <a:lnTo>
                    <a:pt x="26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CC0D6EB5-5A8D-5243-BE7C-AB02B2389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063750"/>
              <a:ext cx="47625" cy="90488"/>
            </a:xfrm>
            <a:custGeom>
              <a:avLst/>
              <a:gdLst>
                <a:gd name="T0" fmla="*/ 0 w 133"/>
                <a:gd name="T1" fmla="*/ 0 h 253"/>
                <a:gd name="T2" fmla="*/ 39 w 133"/>
                <a:gd name="T3" fmla="*/ 0 h 253"/>
                <a:gd name="T4" fmla="*/ 39 w 133"/>
                <a:gd name="T5" fmla="*/ 101 h 253"/>
                <a:gd name="T6" fmla="*/ 39 w 133"/>
                <a:gd name="T7" fmla="*/ 101 h 253"/>
                <a:gd name="T8" fmla="*/ 82 w 133"/>
                <a:gd name="T9" fmla="*/ 77 h 253"/>
                <a:gd name="T10" fmla="*/ 132 w 133"/>
                <a:gd name="T11" fmla="*/ 140 h 253"/>
                <a:gd name="T12" fmla="*/ 132 w 133"/>
                <a:gd name="T13" fmla="*/ 252 h 253"/>
                <a:gd name="T14" fmla="*/ 92 w 133"/>
                <a:gd name="T15" fmla="*/ 252 h 253"/>
                <a:gd name="T16" fmla="*/ 92 w 133"/>
                <a:gd name="T17" fmla="*/ 148 h 253"/>
                <a:gd name="T18" fmla="*/ 69 w 133"/>
                <a:gd name="T19" fmla="*/ 111 h 253"/>
                <a:gd name="T20" fmla="*/ 39 w 133"/>
                <a:gd name="T21" fmla="*/ 151 h 253"/>
                <a:gd name="T22" fmla="*/ 39 w 133"/>
                <a:gd name="T23" fmla="*/ 252 h 253"/>
                <a:gd name="T24" fmla="*/ 0 w 133"/>
                <a:gd name="T25" fmla="*/ 252 h 253"/>
                <a:gd name="T26" fmla="*/ 0 w 133"/>
                <a:gd name="T2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253">
                  <a:moveTo>
                    <a:pt x="0" y="0"/>
                  </a:moveTo>
                  <a:lnTo>
                    <a:pt x="39" y="0"/>
                  </a:lnTo>
                  <a:lnTo>
                    <a:pt x="39" y="101"/>
                  </a:lnTo>
                  <a:lnTo>
                    <a:pt x="39" y="101"/>
                  </a:lnTo>
                  <a:cubicBezTo>
                    <a:pt x="47" y="90"/>
                    <a:pt x="55" y="77"/>
                    <a:pt x="82" y="77"/>
                  </a:cubicBezTo>
                  <a:cubicBezTo>
                    <a:pt x="119" y="77"/>
                    <a:pt x="132" y="106"/>
                    <a:pt x="132" y="140"/>
                  </a:cubicBezTo>
                  <a:lnTo>
                    <a:pt x="132" y="252"/>
                  </a:lnTo>
                  <a:lnTo>
                    <a:pt x="92" y="252"/>
                  </a:lnTo>
                  <a:lnTo>
                    <a:pt x="92" y="148"/>
                  </a:lnTo>
                  <a:cubicBezTo>
                    <a:pt x="92" y="122"/>
                    <a:pt x="87" y="111"/>
                    <a:pt x="69" y="111"/>
                  </a:cubicBezTo>
                  <a:cubicBezTo>
                    <a:pt x="47" y="111"/>
                    <a:pt x="39" y="130"/>
                    <a:pt x="39" y="151"/>
                  </a:cubicBezTo>
                  <a:lnTo>
                    <a:pt x="39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F2F03A93-300B-2B49-A680-67D81E362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775" y="2176463"/>
              <a:ext cx="65088" cy="85725"/>
            </a:xfrm>
            <a:custGeom>
              <a:avLst/>
              <a:gdLst>
                <a:gd name="T0" fmla="*/ 180 w 181"/>
                <a:gd name="T1" fmla="*/ 119 h 239"/>
                <a:gd name="T2" fmla="*/ 90 w 181"/>
                <a:gd name="T3" fmla="*/ 238 h 239"/>
                <a:gd name="T4" fmla="*/ 0 w 181"/>
                <a:gd name="T5" fmla="*/ 119 h 239"/>
                <a:gd name="T6" fmla="*/ 90 w 181"/>
                <a:gd name="T7" fmla="*/ 0 h 239"/>
                <a:gd name="T8" fmla="*/ 180 w 181"/>
                <a:gd name="T9" fmla="*/ 119 h 239"/>
                <a:gd name="T10" fmla="*/ 138 w 181"/>
                <a:gd name="T11" fmla="*/ 121 h 239"/>
                <a:gd name="T12" fmla="*/ 90 w 181"/>
                <a:gd name="T13" fmla="*/ 34 h 239"/>
                <a:gd name="T14" fmla="*/ 42 w 181"/>
                <a:gd name="T15" fmla="*/ 121 h 239"/>
                <a:gd name="T16" fmla="*/ 90 w 181"/>
                <a:gd name="T17" fmla="*/ 209 h 239"/>
                <a:gd name="T18" fmla="*/ 138 w 181"/>
                <a:gd name="T19" fmla="*/ 1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" h="239">
                  <a:moveTo>
                    <a:pt x="180" y="119"/>
                  </a:moveTo>
                  <a:cubicBezTo>
                    <a:pt x="180" y="203"/>
                    <a:pt x="138" y="238"/>
                    <a:pt x="90" y="238"/>
                  </a:cubicBezTo>
                  <a:cubicBezTo>
                    <a:pt x="42" y="238"/>
                    <a:pt x="0" y="201"/>
                    <a:pt x="0" y="119"/>
                  </a:cubicBezTo>
                  <a:cubicBezTo>
                    <a:pt x="0" y="37"/>
                    <a:pt x="45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21"/>
                  </a:moveTo>
                  <a:cubicBezTo>
                    <a:pt x="138" y="57"/>
                    <a:pt x="117" y="34"/>
                    <a:pt x="90" y="34"/>
                  </a:cubicBezTo>
                  <a:cubicBezTo>
                    <a:pt x="64" y="34"/>
                    <a:pt x="42" y="58"/>
                    <a:pt x="42" y="121"/>
                  </a:cubicBezTo>
                  <a:cubicBezTo>
                    <a:pt x="42" y="185"/>
                    <a:pt x="64" y="209"/>
                    <a:pt x="90" y="209"/>
                  </a:cubicBezTo>
                  <a:cubicBezTo>
                    <a:pt x="117" y="209"/>
                    <a:pt x="138" y="184"/>
                    <a:pt x="138" y="12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8AA9A339-709F-3246-8DFD-A413368E0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2388" y="2198688"/>
              <a:ext cx="31750" cy="63500"/>
            </a:xfrm>
            <a:custGeom>
              <a:avLst/>
              <a:gdLst>
                <a:gd name="T0" fmla="*/ 0 w 89"/>
                <a:gd name="T1" fmla="*/ 32 h 176"/>
                <a:gd name="T2" fmla="*/ 0 w 89"/>
                <a:gd name="T3" fmla="*/ 3 h 176"/>
                <a:gd name="T4" fmla="*/ 37 w 89"/>
                <a:gd name="T5" fmla="*/ 3 h 176"/>
                <a:gd name="T6" fmla="*/ 37 w 89"/>
                <a:gd name="T7" fmla="*/ 35 h 176"/>
                <a:gd name="T8" fmla="*/ 37 w 89"/>
                <a:gd name="T9" fmla="*/ 35 h 176"/>
                <a:gd name="T10" fmla="*/ 80 w 89"/>
                <a:gd name="T11" fmla="*/ 0 h 176"/>
                <a:gd name="T12" fmla="*/ 88 w 89"/>
                <a:gd name="T13" fmla="*/ 0 h 176"/>
                <a:gd name="T14" fmla="*/ 88 w 89"/>
                <a:gd name="T15" fmla="*/ 40 h 176"/>
                <a:gd name="T16" fmla="*/ 77 w 89"/>
                <a:gd name="T17" fmla="*/ 38 h 176"/>
                <a:gd name="T18" fmla="*/ 43 w 89"/>
                <a:gd name="T19" fmla="*/ 80 h 176"/>
                <a:gd name="T20" fmla="*/ 43 w 89"/>
                <a:gd name="T21" fmla="*/ 175 h 176"/>
                <a:gd name="T22" fmla="*/ 3 w 89"/>
                <a:gd name="T23" fmla="*/ 175 h 176"/>
                <a:gd name="T24" fmla="*/ 0 w 89"/>
                <a:gd name="T25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4"/>
                    <a:pt x="37" y="24"/>
                    <a:pt x="37" y="35"/>
                  </a:cubicBezTo>
                  <a:lnTo>
                    <a:pt x="37" y="35"/>
                  </a:lnTo>
                  <a:cubicBezTo>
                    <a:pt x="43" y="22"/>
                    <a:pt x="56" y="0"/>
                    <a:pt x="80" y="0"/>
                  </a:cubicBezTo>
                  <a:cubicBezTo>
                    <a:pt x="82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8"/>
                    <a:pt x="77" y="38"/>
                  </a:cubicBezTo>
                  <a:cubicBezTo>
                    <a:pt x="61" y="38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C9821C4C-7228-1E42-96BE-42E7BC965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0488" y="2198688"/>
              <a:ext cx="52387" cy="90487"/>
            </a:xfrm>
            <a:custGeom>
              <a:avLst/>
              <a:gdLst>
                <a:gd name="T0" fmla="*/ 8 w 144"/>
                <a:gd name="T1" fmla="*/ 201 h 250"/>
                <a:gd name="T2" fmla="*/ 58 w 144"/>
                <a:gd name="T3" fmla="*/ 217 h 250"/>
                <a:gd name="T4" fmla="*/ 103 w 144"/>
                <a:gd name="T5" fmla="*/ 164 h 250"/>
                <a:gd name="T6" fmla="*/ 103 w 144"/>
                <a:gd name="T7" fmla="*/ 146 h 250"/>
                <a:gd name="T8" fmla="*/ 58 w 144"/>
                <a:gd name="T9" fmla="*/ 175 h 250"/>
                <a:gd name="T10" fmla="*/ 0 w 144"/>
                <a:gd name="T11" fmla="*/ 90 h 250"/>
                <a:gd name="T12" fmla="*/ 61 w 144"/>
                <a:gd name="T13" fmla="*/ 0 h 250"/>
                <a:gd name="T14" fmla="*/ 106 w 144"/>
                <a:gd name="T15" fmla="*/ 29 h 250"/>
                <a:gd name="T16" fmla="*/ 106 w 144"/>
                <a:gd name="T17" fmla="*/ 3 h 250"/>
                <a:gd name="T18" fmla="*/ 143 w 144"/>
                <a:gd name="T19" fmla="*/ 3 h 250"/>
                <a:gd name="T20" fmla="*/ 143 w 144"/>
                <a:gd name="T21" fmla="*/ 29 h 250"/>
                <a:gd name="T22" fmla="*/ 143 w 144"/>
                <a:gd name="T23" fmla="*/ 156 h 250"/>
                <a:gd name="T24" fmla="*/ 66 w 144"/>
                <a:gd name="T25" fmla="*/ 249 h 250"/>
                <a:gd name="T26" fmla="*/ 8 w 144"/>
                <a:gd name="T27" fmla="*/ 238 h 250"/>
                <a:gd name="T28" fmla="*/ 8 w 144"/>
                <a:gd name="T29" fmla="*/ 201 h 250"/>
                <a:gd name="T30" fmla="*/ 106 w 144"/>
                <a:gd name="T31" fmla="*/ 85 h 250"/>
                <a:gd name="T32" fmla="*/ 74 w 144"/>
                <a:gd name="T33" fmla="*/ 29 h 250"/>
                <a:gd name="T34" fmla="*/ 45 w 144"/>
                <a:gd name="T35" fmla="*/ 85 h 250"/>
                <a:gd name="T36" fmla="*/ 71 w 144"/>
                <a:gd name="T37" fmla="*/ 143 h 250"/>
                <a:gd name="T38" fmla="*/ 106 w 144"/>
                <a:gd name="T39" fmla="*/ 8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250">
                  <a:moveTo>
                    <a:pt x="8" y="201"/>
                  </a:moveTo>
                  <a:cubicBezTo>
                    <a:pt x="18" y="207"/>
                    <a:pt x="37" y="217"/>
                    <a:pt x="58" y="217"/>
                  </a:cubicBezTo>
                  <a:cubicBezTo>
                    <a:pt x="95" y="217"/>
                    <a:pt x="103" y="191"/>
                    <a:pt x="103" y="164"/>
                  </a:cubicBezTo>
                  <a:lnTo>
                    <a:pt x="103" y="146"/>
                  </a:lnTo>
                  <a:cubicBezTo>
                    <a:pt x="98" y="159"/>
                    <a:pt x="84" y="175"/>
                    <a:pt x="58" y="175"/>
                  </a:cubicBezTo>
                  <a:cubicBezTo>
                    <a:pt x="34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4" y="0"/>
                    <a:pt x="95" y="13"/>
                    <a:pt x="106" y="29"/>
                  </a:cubicBezTo>
                  <a:lnTo>
                    <a:pt x="106" y="3"/>
                  </a:lnTo>
                  <a:lnTo>
                    <a:pt x="143" y="3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7" y="249"/>
                    <a:pt x="66" y="249"/>
                  </a:cubicBezTo>
                  <a:cubicBezTo>
                    <a:pt x="39" y="249"/>
                    <a:pt x="18" y="241"/>
                    <a:pt x="8" y="238"/>
                  </a:cubicBezTo>
                  <a:lnTo>
                    <a:pt x="8" y="201"/>
                  </a:lnTo>
                  <a:close/>
                  <a:moveTo>
                    <a:pt x="106" y="85"/>
                  </a:moveTo>
                  <a:cubicBezTo>
                    <a:pt x="106" y="48"/>
                    <a:pt x="92" y="29"/>
                    <a:pt x="74" y="29"/>
                  </a:cubicBezTo>
                  <a:cubicBezTo>
                    <a:pt x="53" y="29"/>
                    <a:pt x="45" y="50"/>
                    <a:pt x="45" y="85"/>
                  </a:cubicBezTo>
                  <a:cubicBezTo>
                    <a:pt x="45" y="127"/>
                    <a:pt x="55" y="143"/>
                    <a:pt x="71" y="143"/>
                  </a:cubicBezTo>
                  <a:cubicBezTo>
                    <a:pt x="98" y="143"/>
                    <a:pt x="106" y="125"/>
                    <a:pt x="106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6D024448-CD35-1247-823F-2996ED5F5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9225" y="2198688"/>
              <a:ext cx="50800" cy="65087"/>
            </a:xfrm>
            <a:custGeom>
              <a:avLst/>
              <a:gdLst>
                <a:gd name="T0" fmla="*/ 18 w 139"/>
                <a:gd name="T1" fmla="*/ 14 h 179"/>
                <a:gd name="T2" fmla="*/ 71 w 139"/>
                <a:gd name="T3" fmla="*/ 0 h 179"/>
                <a:gd name="T4" fmla="*/ 135 w 139"/>
                <a:gd name="T5" fmla="*/ 69 h 179"/>
                <a:gd name="T6" fmla="*/ 135 w 139"/>
                <a:gd name="T7" fmla="*/ 143 h 179"/>
                <a:gd name="T8" fmla="*/ 138 w 139"/>
                <a:gd name="T9" fmla="*/ 175 h 179"/>
                <a:gd name="T10" fmla="*/ 100 w 139"/>
                <a:gd name="T11" fmla="*/ 175 h 179"/>
                <a:gd name="T12" fmla="*/ 98 w 139"/>
                <a:gd name="T13" fmla="*/ 151 h 179"/>
                <a:gd name="T14" fmla="*/ 50 w 139"/>
                <a:gd name="T15" fmla="*/ 178 h 179"/>
                <a:gd name="T16" fmla="*/ 0 w 139"/>
                <a:gd name="T17" fmla="*/ 128 h 179"/>
                <a:gd name="T18" fmla="*/ 87 w 139"/>
                <a:gd name="T19" fmla="*/ 69 h 179"/>
                <a:gd name="T20" fmla="*/ 95 w 139"/>
                <a:gd name="T21" fmla="*/ 69 h 179"/>
                <a:gd name="T22" fmla="*/ 95 w 139"/>
                <a:gd name="T23" fmla="*/ 64 h 179"/>
                <a:gd name="T24" fmla="*/ 63 w 139"/>
                <a:gd name="T25" fmla="*/ 32 h 179"/>
                <a:gd name="T26" fmla="*/ 18 w 139"/>
                <a:gd name="T27" fmla="*/ 48 h 179"/>
                <a:gd name="T28" fmla="*/ 18 w 139"/>
                <a:gd name="T29" fmla="*/ 14 h 179"/>
                <a:gd name="T30" fmla="*/ 95 w 139"/>
                <a:gd name="T31" fmla="*/ 93 h 179"/>
                <a:gd name="T32" fmla="*/ 40 w 139"/>
                <a:gd name="T33" fmla="*/ 125 h 179"/>
                <a:gd name="T34" fmla="*/ 66 w 139"/>
                <a:gd name="T35" fmla="*/ 151 h 179"/>
                <a:gd name="T36" fmla="*/ 98 w 139"/>
                <a:gd name="T37" fmla="*/ 101 h 179"/>
                <a:gd name="T38" fmla="*/ 98 w 139"/>
                <a:gd name="T39" fmla="*/ 93 h 179"/>
                <a:gd name="T40" fmla="*/ 95 w 139"/>
                <a:gd name="T41" fmla="*/ 9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79">
                  <a:moveTo>
                    <a:pt x="18" y="14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4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7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5"/>
                    <a:pt x="74" y="178"/>
                    <a:pt x="50" y="178"/>
                  </a:cubicBezTo>
                  <a:cubicBezTo>
                    <a:pt x="24" y="178"/>
                    <a:pt x="0" y="159"/>
                    <a:pt x="0" y="128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3"/>
                    <a:pt x="18" y="48"/>
                  </a:cubicBezTo>
                  <a:lnTo>
                    <a:pt x="18" y="14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53E1678C-A312-6E4F-BEC2-E3856DF8C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2725" y="2198688"/>
              <a:ext cx="47625" cy="63500"/>
            </a:xfrm>
            <a:custGeom>
              <a:avLst/>
              <a:gdLst>
                <a:gd name="T0" fmla="*/ 0 w 133"/>
                <a:gd name="T1" fmla="*/ 32 h 176"/>
                <a:gd name="T2" fmla="*/ 0 w 133"/>
                <a:gd name="T3" fmla="*/ 3 h 176"/>
                <a:gd name="T4" fmla="*/ 37 w 133"/>
                <a:gd name="T5" fmla="*/ 3 h 176"/>
                <a:gd name="T6" fmla="*/ 37 w 133"/>
                <a:gd name="T7" fmla="*/ 30 h 176"/>
                <a:gd name="T8" fmla="*/ 37 w 133"/>
                <a:gd name="T9" fmla="*/ 30 h 176"/>
                <a:gd name="T10" fmla="*/ 37 w 133"/>
                <a:gd name="T11" fmla="*/ 30 h 176"/>
                <a:gd name="T12" fmla="*/ 82 w 133"/>
                <a:gd name="T13" fmla="*/ 0 h 176"/>
                <a:gd name="T14" fmla="*/ 132 w 133"/>
                <a:gd name="T15" fmla="*/ 64 h 176"/>
                <a:gd name="T16" fmla="*/ 132 w 133"/>
                <a:gd name="T17" fmla="*/ 175 h 176"/>
                <a:gd name="T18" fmla="*/ 92 w 133"/>
                <a:gd name="T19" fmla="*/ 175 h 176"/>
                <a:gd name="T20" fmla="*/ 92 w 133"/>
                <a:gd name="T21" fmla="*/ 72 h 176"/>
                <a:gd name="T22" fmla="*/ 68 w 133"/>
                <a:gd name="T23" fmla="*/ 35 h 176"/>
                <a:gd name="T24" fmla="*/ 39 w 133"/>
                <a:gd name="T25" fmla="*/ 75 h 176"/>
                <a:gd name="T26" fmla="*/ 39 w 133"/>
                <a:gd name="T27" fmla="*/ 175 h 176"/>
                <a:gd name="T28" fmla="*/ 0 w 133"/>
                <a:gd name="T29" fmla="*/ 175 h 176"/>
                <a:gd name="T30" fmla="*/ 0 w 133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3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30"/>
                  </a:cubicBezTo>
                  <a:lnTo>
                    <a:pt x="37" y="30"/>
                  </a:lnTo>
                  <a:lnTo>
                    <a:pt x="37" y="30"/>
                  </a:lnTo>
                  <a:cubicBezTo>
                    <a:pt x="42" y="19"/>
                    <a:pt x="53" y="0"/>
                    <a:pt x="82" y="0"/>
                  </a:cubicBezTo>
                  <a:cubicBezTo>
                    <a:pt x="119" y="0"/>
                    <a:pt x="132" y="30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8" y="35"/>
                  </a:cubicBezTo>
                  <a:cubicBezTo>
                    <a:pt x="47" y="35"/>
                    <a:pt x="39" y="53"/>
                    <a:pt x="39" y="75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2CE70370-1E79-EF48-A794-0F9ADBAAB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1463" y="2173288"/>
              <a:ext cx="15875" cy="88900"/>
            </a:xfrm>
            <a:custGeom>
              <a:avLst/>
              <a:gdLst>
                <a:gd name="T0" fmla="*/ 0 w 44"/>
                <a:gd name="T1" fmla="*/ 0 h 247"/>
                <a:gd name="T2" fmla="*/ 43 w 44"/>
                <a:gd name="T3" fmla="*/ 0 h 247"/>
                <a:gd name="T4" fmla="*/ 43 w 44"/>
                <a:gd name="T5" fmla="*/ 39 h 247"/>
                <a:gd name="T6" fmla="*/ 0 w 44"/>
                <a:gd name="T7" fmla="*/ 39 h 247"/>
                <a:gd name="T8" fmla="*/ 0 w 44"/>
                <a:gd name="T9" fmla="*/ 0 h 247"/>
                <a:gd name="T10" fmla="*/ 3 w 44"/>
                <a:gd name="T11" fmla="*/ 74 h 247"/>
                <a:gd name="T12" fmla="*/ 43 w 44"/>
                <a:gd name="T13" fmla="*/ 74 h 247"/>
                <a:gd name="T14" fmla="*/ 43 w 44"/>
                <a:gd name="T15" fmla="*/ 246 h 247"/>
                <a:gd name="T16" fmla="*/ 3 w 44"/>
                <a:gd name="T17" fmla="*/ 246 h 247"/>
                <a:gd name="T18" fmla="*/ 3 w 44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247">
                  <a:moveTo>
                    <a:pt x="0" y="0"/>
                  </a:moveTo>
                  <a:lnTo>
                    <a:pt x="43" y="0"/>
                  </a:lnTo>
                  <a:lnTo>
                    <a:pt x="43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4"/>
                  </a:moveTo>
                  <a:lnTo>
                    <a:pt x="43" y="74"/>
                  </a:lnTo>
                  <a:lnTo>
                    <a:pt x="43" y="246"/>
                  </a:lnTo>
                  <a:lnTo>
                    <a:pt x="3" y="246"/>
                  </a:lnTo>
                  <a:lnTo>
                    <a:pt x="3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2E974EE6-24E8-3C4F-A693-7F0F060B2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0038" y="2200275"/>
              <a:ext cx="41275" cy="61913"/>
            </a:xfrm>
            <a:custGeom>
              <a:avLst/>
              <a:gdLst>
                <a:gd name="T0" fmla="*/ 0 w 115"/>
                <a:gd name="T1" fmla="*/ 135 h 173"/>
                <a:gd name="T2" fmla="*/ 71 w 115"/>
                <a:gd name="T3" fmla="*/ 29 h 173"/>
                <a:gd name="T4" fmla="*/ 2 w 115"/>
                <a:gd name="T5" fmla="*/ 29 h 173"/>
                <a:gd name="T6" fmla="*/ 2 w 115"/>
                <a:gd name="T7" fmla="*/ 0 h 173"/>
                <a:gd name="T8" fmla="*/ 111 w 115"/>
                <a:gd name="T9" fmla="*/ 0 h 173"/>
                <a:gd name="T10" fmla="*/ 111 w 115"/>
                <a:gd name="T11" fmla="*/ 34 h 173"/>
                <a:gd name="T12" fmla="*/ 40 w 115"/>
                <a:gd name="T13" fmla="*/ 140 h 173"/>
                <a:gd name="T14" fmla="*/ 114 w 115"/>
                <a:gd name="T15" fmla="*/ 140 h 173"/>
                <a:gd name="T16" fmla="*/ 114 w 115"/>
                <a:gd name="T17" fmla="*/ 172 h 173"/>
                <a:gd name="T18" fmla="*/ 0 w 115"/>
                <a:gd name="T19" fmla="*/ 172 h 173"/>
                <a:gd name="T20" fmla="*/ 0 w 115"/>
                <a:gd name="T21" fmla="*/ 13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73">
                  <a:moveTo>
                    <a:pt x="0" y="135"/>
                  </a:moveTo>
                  <a:lnTo>
                    <a:pt x="71" y="29"/>
                  </a:lnTo>
                  <a:lnTo>
                    <a:pt x="2" y="29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4"/>
                  </a:lnTo>
                  <a:lnTo>
                    <a:pt x="40" y="140"/>
                  </a:lnTo>
                  <a:lnTo>
                    <a:pt x="114" y="140"/>
                  </a:lnTo>
                  <a:lnTo>
                    <a:pt x="114" y="172"/>
                  </a:lnTo>
                  <a:lnTo>
                    <a:pt x="0" y="172"/>
                  </a:lnTo>
                  <a:lnTo>
                    <a:pt x="0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72BDA072-FE70-FE44-B5F3-85BE117AE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7663" y="2198688"/>
              <a:ext cx="50800" cy="65087"/>
            </a:xfrm>
            <a:custGeom>
              <a:avLst/>
              <a:gdLst>
                <a:gd name="T0" fmla="*/ 19 w 139"/>
                <a:gd name="T1" fmla="*/ 14 h 179"/>
                <a:gd name="T2" fmla="*/ 72 w 139"/>
                <a:gd name="T3" fmla="*/ 0 h 179"/>
                <a:gd name="T4" fmla="*/ 135 w 139"/>
                <a:gd name="T5" fmla="*/ 69 h 179"/>
                <a:gd name="T6" fmla="*/ 135 w 139"/>
                <a:gd name="T7" fmla="*/ 143 h 179"/>
                <a:gd name="T8" fmla="*/ 138 w 139"/>
                <a:gd name="T9" fmla="*/ 175 h 179"/>
                <a:gd name="T10" fmla="*/ 101 w 139"/>
                <a:gd name="T11" fmla="*/ 175 h 179"/>
                <a:gd name="T12" fmla="*/ 98 w 139"/>
                <a:gd name="T13" fmla="*/ 151 h 179"/>
                <a:gd name="T14" fmla="*/ 51 w 139"/>
                <a:gd name="T15" fmla="*/ 178 h 179"/>
                <a:gd name="T16" fmla="*/ 0 w 139"/>
                <a:gd name="T17" fmla="*/ 128 h 179"/>
                <a:gd name="T18" fmla="*/ 88 w 139"/>
                <a:gd name="T19" fmla="*/ 69 h 179"/>
                <a:gd name="T20" fmla="*/ 96 w 139"/>
                <a:gd name="T21" fmla="*/ 69 h 179"/>
                <a:gd name="T22" fmla="*/ 96 w 139"/>
                <a:gd name="T23" fmla="*/ 64 h 179"/>
                <a:gd name="T24" fmla="*/ 64 w 139"/>
                <a:gd name="T25" fmla="*/ 32 h 179"/>
                <a:gd name="T26" fmla="*/ 19 w 139"/>
                <a:gd name="T27" fmla="*/ 48 h 179"/>
                <a:gd name="T28" fmla="*/ 19 w 139"/>
                <a:gd name="T29" fmla="*/ 14 h 179"/>
                <a:gd name="T30" fmla="*/ 96 w 139"/>
                <a:gd name="T31" fmla="*/ 93 h 179"/>
                <a:gd name="T32" fmla="*/ 40 w 139"/>
                <a:gd name="T33" fmla="*/ 125 h 179"/>
                <a:gd name="T34" fmla="*/ 66 w 139"/>
                <a:gd name="T35" fmla="*/ 151 h 179"/>
                <a:gd name="T36" fmla="*/ 98 w 139"/>
                <a:gd name="T37" fmla="*/ 101 h 179"/>
                <a:gd name="T38" fmla="*/ 98 w 139"/>
                <a:gd name="T39" fmla="*/ 93 h 179"/>
                <a:gd name="T40" fmla="*/ 96 w 139"/>
                <a:gd name="T41" fmla="*/ 9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79">
                  <a:moveTo>
                    <a:pt x="19" y="14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7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5"/>
                    <a:pt x="74" y="178"/>
                    <a:pt x="51" y="178"/>
                  </a:cubicBezTo>
                  <a:cubicBezTo>
                    <a:pt x="24" y="178"/>
                    <a:pt x="0" y="159"/>
                    <a:pt x="0" y="128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4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DFE374C1-FDD0-9C43-8AD9-1B8B1BED9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2181225"/>
              <a:ext cx="36513" cy="80963"/>
            </a:xfrm>
            <a:custGeom>
              <a:avLst/>
              <a:gdLst>
                <a:gd name="T0" fmla="*/ 26 w 101"/>
                <a:gd name="T1" fmla="*/ 14 h 224"/>
                <a:gd name="T2" fmla="*/ 66 w 101"/>
                <a:gd name="T3" fmla="*/ 0 h 224"/>
                <a:gd name="T4" fmla="*/ 66 w 101"/>
                <a:gd name="T5" fmla="*/ 48 h 224"/>
                <a:gd name="T6" fmla="*/ 100 w 101"/>
                <a:gd name="T7" fmla="*/ 48 h 224"/>
                <a:gd name="T8" fmla="*/ 100 w 101"/>
                <a:gd name="T9" fmla="*/ 77 h 224"/>
                <a:gd name="T10" fmla="*/ 66 w 101"/>
                <a:gd name="T11" fmla="*/ 77 h 224"/>
                <a:gd name="T12" fmla="*/ 66 w 101"/>
                <a:gd name="T13" fmla="*/ 167 h 224"/>
                <a:gd name="T14" fmla="*/ 85 w 101"/>
                <a:gd name="T15" fmla="*/ 191 h 224"/>
                <a:gd name="T16" fmla="*/ 100 w 101"/>
                <a:gd name="T17" fmla="*/ 188 h 224"/>
                <a:gd name="T18" fmla="*/ 100 w 101"/>
                <a:gd name="T19" fmla="*/ 218 h 224"/>
                <a:gd name="T20" fmla="*/ 74 w 101"/>
                <a:gd name="T21" fmla="*/ 223 h 224"/>
                <a:gd name="T22" fmla="*/ 26 w 101"/>
                <a:gd name="T23" fmla="*/ 173 h 224"/>
                <a:gd name="T24" fmla="*/ 26 w 101"/>
                <a:gd name="T25" fmla="*/ 77 h 224"/>
                <a:gd name="T26" fmla="*/ 0 w 101"/>
                <a:gd name="T27" fmla="*/ 77 h 224"/>
                <a:gd name="T28" fmla="*/ 0 w 101"/>
                <a:gd name="T29" fmla="*/ 48 h 224"/>
                <a:gd name="T30" fmla="*/ 26 w 101"/>
                <a:gd name="T31" fmla="*/ 48 h 224"/>
                <a:gd name="T32" fmla="*/ 26 w 101"/>
                <a:gd name="T33" fmla="*/ 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224">
                  <a:moveTo>
                    <a:pt x="26" y="14"/>
                  </a:moveTo>
                  <a:lnTo>
                    <a:pt x="66" y="0"/>
                  </a:lnTo>
                  <a:lnTo>
                    <a:pt x="66" y="48"/>
                  </a:lnTo>
                  <a:lnTo>
                    <a:pt x="100" y="48"/>
                  </a:lnTo>
                  <a:lnTo>
                    <a:pt x="100" y="77"/>
                  </a:lnTo>
                  <a:lnTo>
                    <a:pt x="66" y="77"/>
                  </a:lnTo>
                  <a:lnTo>
                    <a:pt x="66" y="167"/>
                  </a:lnTo>
                  <a:cubicBezTo>
                    <a:pt x="66" y="186"/>
                    <a:pt x="71" y="191"/>
                    <a:pt x="85" y="191"/>
                  </a:cubicBezTo>
                  <a:cubicBezTo>
                    <a:pt x="92" y="191"/>
                    <a:pt x="98" y="188"/>
                    <a:pt x="100" y="188"/>
                  </a:cubicBezTo>
                  <a:lnTo>
                    <a:pt x="100" y="218"/>
                  </a:lnTo>
                  <a:cubicBezTo>
                    <a:pt x="95" y="220"/>
                    <a:pt x="85" y="223"/>
                    <a:pt x="74" y="223"/>
                  </a:cubicBezTo>
                  <a:cubicBezTo>
                    <a:pt x="45" y="223"/>
                    <a:pt x="26" y="210"/>
                    <a:pt x="26" y="173"/>
                  </a:cubicBezTo>
                  <a:lnTo>
                    <a:pt x="26" y="77"/>
                  </a:lnTo>
                  <a:lnTo>
                    <a:pt x="0" y="77"/>
                  </a:lnTo>
                  <a:lnTo>
                    <a:pt x="0" y="48"/>
                  </a:lnTo>
                  <a:lnTo>
                    <a:pt x="26" y="48"/>
                  </a:lnTo>
                  <a:lnTo>
                    <a:pt x="26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A30283D8-4A84-0D4E-851B-686ABD109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9263" y="2173288"/>
              <a:ext cx="15875" cy="88900"/>
            </a:xfrm>
            <a:custGeom>
              <a:avLst/>
              <a:gdLst>
                <a:gd name="T0" fmla="*/ 0 w 46"/>
                <a:gd name="T1" fmla="*/ 0 h 247"/>
                <a:gd name="T2" fmla="*/ 42 w 46"/>
                <a:gd name="T3" fmla="*/ 0 h 247"/>
                <a:gd name="T4" fmla="*/ 42 w 46"/>
                <a:gd name="T5" fmla="*/ 39 h 247"/>
                <a:gd name="T6" fmla="*/ 0 w 46"/>
                <a:gd name="T7" fmla="*/ 39 h 247"/>
                <a:gd name="T8" fmla="*/ 0 w 46"/>
                <a:gd name="T9" fmla="*/ 0 h 247"/>
                <a:gd name="T10" fmla="*/ 5 w 46"/>
                <a:gd name="T11" fmla="*/ 74 h 247"/>
                <a:gd name="T12" fmla="*/ 45 w 46"/>
                <a:gd name="T13" fmla="*/ 74 h 247"/>
                <a:gd name="T14" fmla="*/ 45 w 46"/>
                <a:gd name="T15" fmla="*/ 246 h 247"/>
                <a:gd name="T16" fmla="*/ 5 w 46"/>
                <a:gd name="T17" fmla="*/ 246 h 247"/>
                <a:gd name="T18" fmla="*/ 5 w 46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47">
                  <a:moveTo>
                    <a:pt x="0" y="0"/>
                  </a:moveTo>
                  <a:lnTo>
                    <a:pt x="42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5" y="74"/>
                  </a:moveTo>
                  <a:lnTo>
                    <a:pt x="45" y="74"/>
                  </a:lnTo>
                  <a:lnTo>
                    <a:pt x="45" y="246"/>
                  </a:lnTo>
                  <a:lnTo>
                    <a:pt x="5" y="246"/>
                  </a:lnTo>
                  <a:lnTo>
                    <a:pt x="5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FDB5CC25-D93B-7141-BA40-3780C3A5F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6250" y="2198688"/>
              <a:ext cx="53975" cy="65087"/>
            </a:xfrm>
            <a:custGeom>
              <a:avLst/>
              <a:gdLst>
                <a:gd name="T0" fmla="*/ 148 w 149"/>
                <a:gd name="T1" fmla="*/ 90 h 181"/>
                <a:gd name="T2" fmla="*/ 74 w 149"/>
                <a:gd name="T3" fmla="*/ 180 h 181"/>
                <a:gd name="T4" fmla="*/ 0 w 149"/>
                <a:gd name="T5" fmla="*/ 90 h 181"/>
                <a:gd name="T6" fmla="*/ 74 w 149"/>
                <a:gd name="T7" fmla="*/ 0 h 181"/>
                <a:gd name="T8" fmla="*/ 148 w 149"/>
                <a:gd name="T9" fmla="*/ 90 h 181"/>
                <a:gd name="T10" fmla="*/ 106 w 149"/>
                <a:gd name="T11" fmla="*/ 87 h 181"/>
                <a:gd name="T12" fmla="*/ 74 w 149"/>
                <a:gd name="T13" fmla="*/ 29 h 181"/>
                <a:gd name="T14" fmla="*/ 42 w 149"/>
                <a:gd name="T15" fmla="*/ 87 h 181"/>
                <a:gd name="T16" fmla="*/ 74 w 149"/>
                <a:gd name="T17" fmla="*/ 148 h 181"/>
                <a:gd name="T18" fmla="*/ 106 w 149"/>
                <a:gd name="T19" fmla="*/ 8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81">
                  <a:moveTo>
                    <a:pt x="148" y="90"/>
                  </a:moveTo>
                  <a:cubicBezTo>
                    <a:pt x="148" y="162"/>
                    <a:pt x="109" y="180"/>
                    <a:pt x="74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3" y="19"/>
                    <a:pt x="42" y="0"/>
                    <a:pt x="74" y="0"/>
                  </a:cubicBezTo>
                  <a:cubicBezTo>
                    <a:pt x="109" y="0"/>
                    <a:pt x="148" y="19"/>
                    <a:pt x="148" y="90"/>
                  </a:cubicBezTo>
                  <a:close/>
                  <a:moveTo>
                    <a:pt x="106" y="87"/>
                  </a:moveTo>
                  <a:cubicBezTo>
                    <a:pt x="106" y="58"/>
                    <a:pt x="101" y="29"/>
                    <a:pt x="74" y="29"/>
                  </a:cubicBezTo>
                  <a:cubicBezTo>
                    <a:pt x="48" y="29"/>
                    <a:pt x="42" y="61"/>
                    <a:pt x="42" y="87"/>
                  </a:cubicBezTo>
                  <a:cubicBezTo>
                    <a:pt x="42" y="117"/>
                    <a:pt x="50" y="148"/>
                    <a:pt x="74" y="148"/>
                  </a:cubicBezTo>
                  <a:cubicBezTo>
                    <a:pt x="101" y="148"/>
                    <a:pt x="106" y="117"/>
                    <a:pt x="106" y="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D9D6D182-DFFD-7941-8A22-6B4A27E8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198688"/>
              <a:ext cx="47625" cy="63500"/>
            </a:xfrm>
            <a:custGeom>
              <a:avLst/>
              <a:gdLst>
                <a:gd name="T0" fmla="*/ 0 w 133"/>
                <a:gd name="T1" fmla="*/ 32 h 176"/>
                <a:gd name="T2" fmla="*/ 0 w 133"/>
                <a:gd name="T3" fmla="*/ 3 h 176"/>
                <a:gd name="T4" fmla="*/ 37 w 133"/>
                <a:gd name="T5" fmla="*/ 3 h 176"/>
                <a:gd name="T6" fmla="*/ 37 w 133"/>
                <a:gd name="T7" fmla="*/ 30 h 176"/>
                <a:gd name="T8" fmla="*/ 37 w 133"/>
                <a:gd name="T9" fmla="*/ 30 h 176"/>
                <a:gd name="T10" fmla="*/ 37 w 133"/>
                <a:gd name="T11" fmla="*/ 30 h 176"/>
                <a:gd name="T12" fmla="*/ 82 w 133"/>
                <a:gd name="T13" fmla="*/ 0 h 176"/>
                <a:gd name="T14" fmla="*/ 132 w 133"/>
                <a:gd name="T15" fmla="*/ 64 h 176"/>
                <a:gd name="T16" fmla="*/ 132 w 133"/>
                <a:gd name="T17" fmla="*/ 175 h 176"/>
                <a:gd name="T18" fmla="*/ 92 w 133"/>
                <a:gd name="T19" fmla="*/ 175 h 176"/>
                <a:gd name="T20" fmla="*/ 92 w 133"/>
                <a:gd name="T21" fmla="*/ 72 h 176"/>
                <a:gd name="T22" fmla="*/ 69 w 133"/>
                <a:gd name="T23" fmla="*/ 35 h 176"/>
                <a:gd name="T24" fmla="*/ 39 w 133"/>
                <a:gd name="T25" fmla="*/ 75 h 176"/>
                <a:gd name="T26" fmla="*/ 39 w 133"/>
                <a:gd name="T27" fmla="*/ 175 h 176"/>
                <a:gd name="T28" fmla="*/ 0 w 133"/>
                <a:gd name="T29" fmla="*/ 175 h 176"/>
                <a:gd name="T30" fmla="*/ 0 w 133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3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30"/>
                  </a:cubicBezTo>
                  <a:lnTo>
                    <a:pt x="37" y="30"/>
                  </a:lnTo>
                  <a:lnTo>
                    <a:pt x="37" y="30"/>
                  </a:lnTo>
                  <a:cubicBezTo>
                    <a:pt x="42" y="19"/>
                    <a:pt x="53" y="0"/>
                    <a:pt x="82" y="0"/>
                  </a:cubicBezTo>
                  <a:cubicBezTo>
                    <a:pt x="119" y="0"/>
                    <a:pt x="132" y="30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5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7A4BC073-B397-8840-BF68-EFAE194B2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4150" y="2032000"/>
              <a:ext cx="47625" cy="84138"/>
            </a:xfrm>
            <a:custGeom>
              <a:avLst/>
              <a:gdLst>
                <a:gd name="T0" fmla="*/ 0 w 133"/>
                <a:gd name="T1" fmla="*/ 0 h 234"/>
                <a:gd name="T2" fmla="*/ 64 w 133"/>
                <a:gd name="T3" fmla="*/ 0 h 234"/>
                <a:gd name="T4" fmla="*/ 132 w 133"/>
                <a:gd name="T5" fmla="*/ 72 h 234"/>
                <a:gd name="T6" fmla="*/ 64 w 133"/>
                <a:gd name="T7" fmla="*/ 143 h 234"/>
                <a:gd name="T8" fmla="*/ 42 w 133"/>
                <a:gd name="T9" fmla="*/ 143 h 234"/>
                <a:gd name="T10" fmla="*/ 42 w 133"/>
                <a:gd name="T11" fmla="*/ 233 h 234"/>
                <a:gd name="T12" fmla="*/ 3 w 133"/>
                <a:gd name="T13" fmla="*/ 233 h 234"/>
                <a:gd name="T14" fmla="*/ 0 w 133"/>
                <a:gd name="T15" fmla="*/ 0 h 234"/>
                <a:gd name="T16" fmla="*/ 56 w 133"/>
                <a:gd name="T17" fmla="*/ 111 h 234"/>
                <a:gd name="T18" fmla="*/ 93 w 133"/>
                <a:gd name="T19" fmla="*/ 72 h 234"/>
                <a:gd name="T20" fmla="*/ 56 w 133"/>
                <a:gd name="T21" fmla="*/ 34 h 234"/>
                <a:gd name="T22" fmla="*/ 40 w 133"/>
                <a:gd name="T23" fmla="*/ 34 h 234"/>
                <a:gd name="T24" fmla="*/ 40 w 133"/>
                <a:gd name="T25" fmla="*/ 111 h 234"/>
                <a:gd name="T26" fmla="*/ 56 w 133"/>
                <a:gd name="T27" fmla="*/ 11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234">
                  <a:moveTo>
                    <a:pt x="0" y="0"/>
                  </a:moveTo>
                  <a:lnTo>
                    <a:pt x="64" y="0"/>
                  </a:lnTo>
                  <a:cubicBezTo>
                    <a:pt x="109" y="0"/>
                    <a:pt x="132" y="27"/>
                    <a:pt x="132" y="72"/>
                  </a:cubicBezTo>
                  <a:cubicBezTo>
                    <a:pt x="132" y="117"/>
                    <a:pt x="109" y="143"/>
                    <a:pt x="64" y="143"/>
                  </a:cubicBezTo>
                  <a:lnTo>
                    <a:pt x="42" y="143"/>
                  </a:lnTo>
                  <a:lnTo>
                    <a:pt x="42" y="233"/>
                  </a:lnTo>
                  <a:lnTo>
                    <a:pt x="3" y="233"/>
                  </a:lnTo>
                  <a:lnTo>
                    <a:pt x="0" y="0"/>
                  </a:lnTo>
                  <a:close/>
                  <a:moveTo>
                    <a:pt x="56" y="111"/>
                  </a:moveTo>
                  <a:cubicBezTo>
                    <a:pt x="79" y="111"/>
                    <a:pt x="93" y="98"/>
                    <a:pt x="93" y="72"/>
                  </a:cubicBezTo>
                  <a:cubicBezTo>
                    <a:pt x="93" y="45"/>
                    <a:pt x="82" y="34"/>
                    <a:pt x="56" y="34"/>
                  </a:cubicBezTo>
                  <a:lnTo>
                    <a:pt x="40" y="34"/>
                  </a:lnTo>
                  <a:lnTo>
                    <a:pt x="40" y="111"/>
                  </a:lnTo>
                  <a:lnTo>
                    <a:pt x="56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3DCCE331-A4B7-DF48-BE23-F395C3A24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3363" y="2052638"/>
              <a:ext cx="47625" cy="63500"/>
            </a:xfrm>
            <a:custGeom>
              <a:avLst/>
              <a:gdLst>
                <a:gd name="T0" fmla="*/ 16 w 131"/>
                <a:gd name="T1" fmla="*/ 14 h 176"/>
                <a:gd name="T2" fmla="*/ 66 w 131"/>
                <a:gd name="T3" fmla="*/ 0 h 176"/>
                <a:gd name="T4" fmla="*/ 127 w 131"/>
                <a:gd name="T5" fmla="*/ 69 h 176"/>
                <a:gd name="T6" fmla="*/ 127 w 131"/>
                <a:gd name="T7" fmla="*/ 143 h 176"/>
                <a:gd name="T8" fmla="*/ 130 w 131"/>
                <a:gd name="T9" fmla="*/ 172 h 176"/>
                <a:gd name="T10" fmla="*/ 95 w 131"/>
                <a:gd name="T11" fmla="*/ 172 h 176"/>
                <a:gd name="T12" fmla="*/ 92 w 131"/>
                <a:gd name="T13" fmla="*/ 149 h 176"/>
                <a:gd name="T14" fmla="*/ 47 w 131"/>
                <a:gd name="T15" fmla="*/ 175 h 176"/>
                <a:gd name="T16" fmla="*/ 0 w 131"/>
                <a:gd name="T17" fmla="*/ 125 h 176"/>
                <a:gd name="T18" fmla="*/ 84 w 131"/>
                <a:gd name="T19" fmla="*/ 67 h 176"/>
                <a:gd name="T20" fmla="*/ 92 w 131"/>
                <a:gd name="T21" fmla="*/ 67 h 176"/>
                <a:gd name="T22" fmla="*/ 92 w 131"/>
                <a:gd name="T23" fmla="*/ 61 h 176"/>
                <a:gd name="T24" fmla="*/ 63 w 131"/>
                <a:gd name="T25" fmla="*/ 29 h 176"/>
                <a:gd name="T26" fmla="*/ 18 w 131"/>
                <a:gd name="T27" fmla="*/ 45 h 176"/>
                <a:gd name="T28" fmla="*/ 16 w 131"/>
                <a:gd name="T29" fmla="*/ 14 h 176"/>
                <a:gd name="T30" fmla="*/ 87 w 131"/>
                <a:gd name="T31" fmla="*/ 93 h 176"/>
                <a:gd name="T32" fmla="*/ 34 w 131"/>
                <a:gd name="T33" fmla="*/ 125 h 176"/>
                <a:gd name="T34" fmla="*/ 58 w 131"/>
                <a:gd name="T35" fmla="*/ 151 h 176"/>
                <a:gd name="T36" fmla="*/ 90 w 131"/>
                <a:gd name="T37" fmla="*/ 101 h 176"/>
                <a:gd name="T38" fmla="*/ 90 w 131"/>
                <a:gd name="T39" fmla="*/ 93 h 176"/>
                <a:gd name="T40" fmla="*/ 87 w 131"/>
                <a:gd name="T41" fmla="*/ 9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4" y="67"/>
                  </a:cubicBezTo>
                  <a:lnTo>
                    <a:pt x="92" y="67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18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5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781DE883-FE38-6A4E-9DC5-B09A5E145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88" y="2052638"/>
              <a:ext cx="46037" cy="63500"/>
            </a:xfrm>
            <a:custGeom>
              <a:avLst/>
              <a:gdLst>
                <a:gd name="T0" fmla="*/ 0 w 128"/>
                <a:gd name="T1" fmla="*/ 32 h 176"/>
                <a:gd name="T2" fmla="*/ 0 w 128"/>
                <a:gd name="T3" fmla="*/ 3 h 176"/>
                <a:gd name="T4" fmla="*/ 37 w 128"/>
                <a:gd name="T5" fmla="*/ 3 h 176"/>
                <a:gd name="T6" fmla="*/ 37 w 128"/>
                <a:gd name="T7" fmla="*/ 29 h 176"/>
                <a:gd name="T8" fmla="*/ 37 w 128"/>
                <a:gd name="T9" fmla="*/ 29 h 176"/>
                <a:gd name="T10" fmla="*/ 37 w 128"/>
                <a:gd name="T11" fmla="*/ 29 h 176"/>
                <a:gd name="T12" fmla="*/ 79 w 128"/>
                <a:gd name="T13" fmla="*/ 0 h 176"/>
                <a:gd name="T14" fmla="*/ 127 w 128"/>
                <a:gd name="T15" fmla="*/ 64 h 176"/>
                <a:gd name="T16" fmla="*/ 127 w 128"/>
                <a:gd name="T17" fmla="*/ 175 h 176"/>
                <a:gd name="T18" fmla="*/ 87 w 128"/>
                <a:gd name="T19" fmla="*/ 175 h 176"/>
                <a:gd name="T20" fmla="*/ 87 w 128"/>
                <a:gd name="T21" fmla="*/ 72 h 176"/>
                <a:gd name="T22" fmla="*/ 66 w 128"/>
                <a:gd name="T23" fmla="*/ 35 h 176"/>
                <a:gd name="T24" fmla="*/ 39 w 128"/>
                <a:gd name="T25" fmla="*/ 74 h 176"/>
                <a:gd name="T26" fmla="*/ 39 w 128"/>
                <a:gd name="T27" fmla="*/ 175 h 176"/>
                <a:gd name="T28" fmla="*/ 0 w 128"/>
                <a:gd name="T29" fmla="*/ 175 h 176"/>
                <a:gd name="T30" fmla="*/ 0 w 128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lnTo>
                    <a:pt x="37" y="29"/>
                  </a:lnTo>
                  <a:lnTo>
                    <a:pt x="37" y="29"/>
                  </a:ln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Freeform 64">
              <a:extLst>
                <a:ext uri="{FF2B5EF4-FFF2-40B4-BE49-F238E27FC236}">
                  <a16:creationId xmlns:a16="http://schemas.microsoft.com/office/drawing/2014/main" id="{AFFACCBB-55A0-CE42-A558-6ADC8945C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2032000"/>
              <a:ext cx="66675" cy="84138"/>
            </a:xfrm>
            <a:custGeom>
              <a:avLst/>
              <a:gdLst>
                <a:gd name="T0" fmla="*/ 132 w 186"/>
                <a:gd name="T1" fmla="*/ 177 h 234"/>
                <a:gd name="T2" fmla="*/ 56 w 186"/>
                <a:gd name="T3" fmla="*/ 177 h 234"/>
                <a:gd name="T4" fmla="*/ 40 w 186"/>
                <a:gd name="T5" fmla="*/ 233 h 234"/>
                <a:gd name="T6" fmla="*/ 0 w 186"/>
                <a:gd name="T7" fmla="*/ 233 h 234"/>
                <a:gd name="T8" fmla="*/ 74 w 186"/>
                <a:gd name="T9" fmla="*/ 0 h 234"/>
                <a:gd name="T10" fmla="*/ 117 w 186"/>
                <a:gd name="T11" fmla="*/ 0 h 234"/>
                <a:gd name="T12" fmla="*/ 185 w 186"/>
                <a:gd name="T13" fmla="*/ 233 h 234"/>
                <a:gd name="T14" fmla="*/ 143 w 186"/>
                <a:gd name="T15" fmla="*/ 233 h 234"/>
                <a:gd name="T16" fmla="*/ 132 w 186"/>
                <a:gd name="T17" fmla="*/ 177 h 234"/>
                <a:gd name="T18" fmla="*/ 125 w 186"/>
                <a:gd name="T19" fmla="*/ 146 h 234"/>
                <a:gd name="T20" fmla="*/ 98 w 186"/>
                <a:gd name="T21" fmla="*/ 37 h 234"/>
                <a:gd name="T22" fmla="*/ 98 w 186"/>
                <a:gd name="T23" fmla="*/ 37 h 234"/>
                <a:gd name="T24" fmla="*/ 69 w 186"/>
                <a:gd name="T25" fmla="*/ 146 h 234"/>
                <a:gd name="T26" fmla="*/ 125 w 186"/>
                <a:gd name="T27" fmla="*/ 14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234">
                  <a:moveTo>
                    <a:pt x="132" y="177"/>
                  </a:moveTo>
                  <a:lnTo>
                    <a:pt x="56" y="177"/>
                  </a:lnTo>
                  <a:lnTo>
                    <a:pt x="40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7" y="0"/>
                  </a:lnTo>
                  <a:lnTo>
                    <a:pt x="185" y="233"/>
                  </a:lnTo>
                  <a:lnTo>
                    <a:pt x="143" y="233"/>
                  </a:lnTo>
                  <a:lnTo>
                    <a:pt x="132" y="177"/>
                  </a:lnTo>
                  <a:close/>
                  <a:moveTo>
                    <a:pt x="125" y="146"/>
                  </a:moveTo>
                  <a:lnTo>
                    <a:pt x="98" y="37"/>
                  </a:lnTo>
                  <a:lnTo>
                    <a:pt x="98" y="37"/>
                  </a:lnTo>
                  <a:lnTo>
                    <a:pt x="69" y="146"/>
                  </a:lnTo>
                  <a:lnTo>
                    <a:pt x="125" y="1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id="{E3703448-40FD-2A4E-93A0-A2DCB791A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4500" y="2052638"/>
              <a:ext cx="76200" cy="63500"/>
            </a:xfrm>
            <a:custGeom>
              <a:avLst/>
              <a:gdLst>
                <a:gd name="T0" fmla="*/ 2 w 210"/>
                <a:gd name="T1" fmla="*/ 32 h 176"/>
                <a:gd name="T2" fmla="*/ 2 w 210"/>
                <a:gd name="T3" fmla="*/ 3 h 176"/>
                <a:gd name="T4" fmla="*/ 42 w 210"/>
                <a:gd name="T5" fmla="*/ 3 h 176"/>
                <a:gd name="T6" fmla="*/ 42 w 210"/>
                <a:gd name="T7" fmla="*/ 29 h 176"/>
                <a:gd name="T8" fmla="*/ 42 w 210"/>
                <a:gd name="T9" fmla="*/ 29 h 176"/>
                <a:gd name="T10" fmla="*/ 82 w 210"/>
                <a:gd name="T11" fmla="*/ 0 h 176"/>
                <a:gd name="T12" fmla="*/ 121 w 210"/>
                <a:gd name="T13" fmla="*/ 27 h 176"/>
                <a:gd name="T14" fmla="*/ 164 w 210"/>
                <a:gd name="T15" fmla="*/ 0 h 176"/>
                <a:gd name="T16" fmla="*/ 209 w 210"/>
                <a:gd name="T17" fmla="*/ 69 h 176"/>
                <a:gd name="T18" fmla="*/ 209 w 210"/>
                <a:gd name="T19" fmla="*/ 175 h 176"/>
                <a:gd name="T20" fmla="*/ 169 w 210"/>
                <a:gd name="T21" fmla="*/ 175 h 176"/>
                <a:gd name="T22" fmla="*/ 169 w 210"/>
                <a:gd name="T23" fmla="*/ 67 h 176"/>
                <a:gd name="T24" fmla="*/ 148 w 210"/>
                <a:gd name="T25" fmla="*/ 35 h 176"/>
                <a:gd name="T26" fmla="*/ 121 w 210"/>
                <a:gd name="T27" fmla="*/ 72 h 176"/>
                <a:gd name="T28" fmla="*/ 121 w 210"/>
                <a:gd name="T29" fmla="*/ 175 h 176"/>
                <a:gd name="T30" fmla="*/ 87 w 210"/>
                <a:gd name="T31" fmla="*/ 175 h 176"/>
                <a:gd name="T32" fmla="*/ 87 w 210"/>
                <a:gd name="T33" fmla="*/ 67 h 176"/>
                <a:gd name="T34" fmla="*/ 66 w 210"/>
                <a:gd name="T35" fmla="*/ 35 h 176"/>
                <a:gd name="T36" fmla="*/ 39 w 210"/>
                <a:gd name="T37" fmla="*/ 72 h 176"/>
                <a:gd name="T38" fmla="*/ 39 w 210"/>
                <a:gd name="T39" fmla="*/ 175 h 176"/>
                <a:gd name="T40" fmla="*/ 0 w 210"/>
                <a:gd name="T41" fmla="*/ 175 h 176"/>
                <a:gd name="T42" fmla="*/ 2 w 210"/>
                <a:gd name="T43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0" h="176">
                  <a:moveTo>
                    <a:pt x="2" y="32"/>
                  </a:moveTo>
                  <a:cubicBezTo>
                    <a:pt x="2" y="19"/>
                    <a:pt x="2" y="11"/>
                    <a:pt x="2" y="3"/>
                  </a:cubicBezTo>
                  <a:lnTo>
                    <a:pt x="42" y="3"/>
                  </a:lnTo>
                  <a:cubicBezTo>
                    <a:pt x="42" y="11"/>
                    <a:pt x="42" y="21"/>
                    <a:pt x="42" y="29"/>
                  </a:cubicBezTo>
                  <a:lnTo>
                    <a:pt x="42" y="29"/>
                  </a:lnTo>
                  <a:cubicBezTo>
                    <a:pt x="47" y="16"/>
                    <a:pt x="61" y="0"/>
                    <a:pt x="82" y="0"/>
                  </a:cubicBezTo>
                  <a:cubicBezTo>
                    <a:pt x="108" y="0"/>
                    <a:pt x="119" y="19"/>
                    <a:pt x="121" y="27"/>
                  </a:cubicBezTo>
                  <a:cubicBezTo>
                    <a:pt x="129" y="14"/>
                    <a:pt x="140" y="0"/>
                    <a:pt x="164" y="0"/>
                  </a:cubicBezTo>
                  <a:cubicBezTo>
                    <a:pt x="198" y="0"/>
                    <a:pt x="209" y="27"/>
                    <a:pt x="209" y="69"/>
                  </a:cubicBezTo>
                  <a:lnTo>
                    <a:pt x="209" y="175"/>
                  </a:lnTo>
                  <a:lnTo>
                    <a:pt x="169" y="175"/>
                  </a:lnTo>
                  <a:lnTo>
                    <a:pt x="169" y="67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1" y="53"/>
                    <a:pt x="121" y="72"/>
                  </a:cubicBezTo>
                  <a:lnTo>
                    <a:pt x="121" y="175"/>
                  </a:lnTo>
                  <a:lnTo>
                    <a:pt x="87" y="175"/>
                  </a:lnTo>
                  <a:lnTo>
                    <a:pt x="87" y="67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50" y="35"/>
                    <a:pt x="39" y="53"/>
                    <a:pt x="39" y="72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8F0BC321-4E57-3543-9BE1-A4618C4B2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2052638"/>
              <a:ext cx="47625" cy="65087"/>
            </a:xfrm>
            <a:custGeom>
              <a:avLst/>
              <a:gdLst>
                <a:gd name="T0" fmla="*/ 122 w 131"/>
                <a:gd name="T1" fmla="*/ 167 h 179"/>
                <a:gd name="T2" fmla="*/ 74 w 131"/>
                <a:gd name="T3" fmla="*/ 178 h 179"/>
                <a:gd name="T4" fmla="*/ 0 w 131"/>
                <a:gd name="T5" fmla="*/ 90 h 179"/>
                <a:gd name="T6" fmla="*/ 66 w 131"/>
                <a:gd name="T7" fmla="*/ 0 h 179"/>
                <a:gd name="T8" fmla="*/ 130 w 131"/>
                <a:gd name="T9" fmla="*/ 93 h 179"/>
                <a:gd name="T10" fmla="*/ 130 w 131"/>
                <a:gd name="T11" fmla="*/ 101 h 179"/>
                <a:gd name="T12" fmla="*/ 37 w 131"/>
                <a:gd name="T13" fmla="*/ 101 h 179"/>
                <a:gd name="T14" fmla="*/ 77 w 131"/>
                <a:gd name="T15" fmla="*/ 149 h 179"/>
                <a:gd name="T16" fmla="*/ 119 w 131"/>
                <a:gd name="T17" fmla="*/ 135 h 179"/>
                <a:gd name="T18" fmla="*/ 122 w 131"/>
                <a:gd name="T19" fmla="*/ 167 h 179"/>
                <a:gd name="T20" fmla="*/ 93 w 131"/>
                <a:gd name="T21" fmla="*/ 74 h 179"/>
                <a:gd name="T22" fmla="*/ 66 w 131"/>
                <a:gd name="T23" fmla="*/ 29 h 179"/>
                <a:gd name="T24" fmla="*/ 37 w 131"/>
                <a:gd name="T25" fmla="*/ 74 h 179"/>
                <a:gd name="T26" fmla="*/ 93 w 131"/>
                <a:gd name="T27" fmla="*/ 7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1" y="178"/>
                    <a:pt x="0" y="138"/>
                    <a:pt x="0" y="90"/>
                  </a:cubicBezTo>
                  <a:cubicBezTo>
                    <a:pt x="0" y="40"/>
                    <a:pt x="26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8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3" y="74"/>
                  </a:moveTo>
                  <a:cubicBezTo>
                    <a:pt x="93" y="45"/>
                    <a:pt x="82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3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06B5384B-85C0-5E48-B53E-147F01938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2052638"/>
              <a:ext cx="30163" cy="63500"/>
            </a:xfrm>
            <a:custGeom>
              <a:avLst/>
              <a:gdLst>
                <a:gd name="T0" fmla="*/ 5 w 85"/>
                <a:gd name="T1" fmla="*/ 32 h 176"/>
                <a:gd name="T2" fmla="*/ 5 w 85"/>
                <a:gd name="T3" fmla="*/ 3 h 176"/>
                <a:gd name="T4" fmla="*/ 39 w 85"/>
                <a:gd name="T5" fmla="*/ 3 h 176"/>
                <a:gd name="T6" fmla="*/ 39 w 85"/>
                <a:gd name="T7" fmla="*/ 35 h 176"/>
                <a:gd name="T8" fmla="*/ 39 w 85"/>
                <a:gd name="T9" fmla="*/ 35 h 176"/>
                <a:gd name="T10" fmla="*/ 79 w 85"/>
                <a:gd name="T11" fmla="*/ 0 h 176"/>
                <a:gd name="T12" fmla="*/ 84 w 85"/>
                <a:gd name="T13" fmla="*/ 0 h 176"/>
                <a:gd name="T14" fmla="*/ 84 w 85"/>
                <a:gd name="T15" fmla="*/ 40 h 176"/>
                <a:gd name="T16" fmla="*/ 74 w 85"/>
                <a:gd name="T17" fmla="*/ 37 h 176"/>
                <a:gd name="T18" fmla="*/ 39 w 85"/>
                <a:gd name="T19" fmla="*/ 80 h 176"/>
                <a:gd name="T20" fmla="*/ 39 w 85"/>
                <a:gd name="T21" fmla="*/ 175 h 176"/>
                <a:gd name="T22" fmla="*/ 0 w 85"/>
                <a:gd name="T23" fmla="*/ 175 h 176"/>
                <a:gd name="T24" fmla="*/ 5 w 85"/>
                <a:gd name="T25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76">
                  <a:moveTo>
                    <a:pt x="5" y="32"/>
                  </a:moveTo>
                  <a:cubicBezTo>
                    <a:pt x="5" y="21"/>
                    <a:pt x="5" y="11"/>
                    <a:pt x="5" y="3"/>
                  </a:cubicBezTo>
                  <a:lnTo>
                    <a:pt x="39" y="3"/>
                  </a:lnTo>
                  <a:cubicBezTo>
                    <a:pt x="39" y="14"/>
                    <a:pt x="39" y="24"/>
                    <a:pt x="39" y="35"/>
                  </a:cubicBezTo>
                  <a:lnTo>
                    <a:pt x="39" y="35"/>
                  </a:lnTo>
                  <a:cubicBezTo>
                    <a:pt x="45" y="21"/>
                    <a:pt x="55" y="0"/>
                    <a:pt x="79" y="0"/>
                  </a:cubicBezTo>
                  <a:cubicBezTo>
                    <a:pt x="82" y="0"/>
                    <a:pt x="84" y="0"/>
                    <a:pt x="84" y="0"/>
                  </a:cubicBezTo>
                  <a:lnTo>
                    <a:pt x="84" y="40"/>
                  </a:lnTo>
                  <a:cubicBezTo>
                    <a:pt x="82" y="40"/>
                    <a:pt x="77" y="37"/>
                    <a:pt x="74" y="37"/>
                  </a:cubicBezTo>
                  <a:cubicBezTo>
                    <a:pt x="58" y="37"/>
                    <a:pt x="39" y="48"/>
                    <a:pt x="39" y="80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Freeform 68">
              <a:extLst>
                <a:ext uri="{FF2B5EF4-FFF2-40B4-BE49-F238E27FC236}">
                  <a16:creationId xmlns:a16="http://schemas.microsoft.com/office/drawing/2014/main" id="{BC2AF599-D608-4642-9CFA-F459357F3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2027238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40 w 41"/>
                <a:gd name="T3" fmla="*/ 0 h 245"/>
                <a:gd name="T4" fmla="*/ 40 w 41"/>
                <a:gd name="T5" fmla="*/ 40 h 245"/>
                <a:gd name="T6" fmla="*/ 0 w 41"/>
                <a:gd name="T7" fmla="*/ 40 h 245"/>
                <a:gd name="T8" fmla="*/ 0 w 41"/>
                <a:gd name="T9" fmla="*/ 0 h 245"/>
                <a:gd name="T10" fmla="*/ 0 w 41"/>
                <a:gd name="T11" fmla="*/ 72 h 245"/>
                <a:gd name="T12" fmla="*/ 40 w 41"/>
                <a:gd name="T13" fmla="*/ 72 h 245"/>
                <a:gd name="T14" fmla="*/ 40 w 41"/>
                <a:gd name="T15" fmla="*/ 244 h 245"/>
                <a:gd name="T16" fmla="*/ 0 w 41"/>
                <a:gd name="T17" fmla="*/ 244 h 245"/>
                <a:gd name="T18" fmla="*/ 0 w 41"/>
                <a:gd name="T19" fmla="*/ 72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40" y="72"/>
                  </a:lnTo>
                  <a:lnTo>
                    <a:pt x="40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Freeform 69">
              <a:extLst>
                <a:ext uri="{FF2B5EF4-FFF2-40B4-BE49-F238E27FC236}">
                  <a16:creationId xmlns:a16="http://schemas.microsoft.com/office/drawing/2014/main" id="{E220A167-970E-6641-9156-95CE02DBE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988" y="2054225"/>
              <a:ext cx="41275" cy="63500"/>
            </a:xfrm>
            <a:custGeom>
              <a:avLst/>
              <a:gdLst>
                <a:gd name="T0" fmla="*/ 112 w 113"/>
                <a:gd name="T1" fmla="*/ 169 h 178"/>
                <a:gd name="T2" fmla="*/ 74 w 113"/>
                <a:gd name="T3" fmla="*/ 177 h 178"/>
                <a:gd name="T4" fmla="*/ 0 w 113"/>
                <a:gd name="T5" fmla="*/ 90 h 178"/>
                <a:gd name="T6" fmla="*/ 77 w 113"/>
                <a:gd name="T7" fmla="*/ 0 h 178"/>
                <a:gd name="T8" fmla="*/ 112 w 113"/>
                <a:gd name="T9" fmla="*/ 8 h 178"/>
                <a:gd name="T10" fmla="*/ 109 w 113"/>
                <a:gd name="T11" fmla="*/ 40 h 178"/>
                <a:gd name="T12" fmla="*/ 82 w 113"/>
                <a:gd name="T13" fmla="*/ 32 h 178"/>
                <a:gd name="T14" fmla="*/ 40 w 113"/>
                <a:gd name="T15" fmla="*/ 90 h 178"/>
                <a:gd name="T16" fmla="*/ 85 w 113"/>
                <a:gd name="T17" fmla="*/ 146 h 178"/>
                <a:gd name="T18" fmla="*/ 112 w 113"/>
                <a:gd name="T19" fmla="*/ 138 h 178"/>
                <a:gd name="T20" fmla="*/ 112 w 113"/>
                <a:gd name="T21" fmla="*/ 1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78">
                  <a:moveTo>
                    <a:pt x="112" y="169"/>
                  </a:moveTo>
                  <a:cubicBezTo>
                    <a:pt x="104" y="172"/>
                    <a:pt x="90" y="177"/>
                    <a:pt x="74" y="177"/>
                  </a:cubicBezTo>
                  <a:cubicBezTo>
                    <a:pt x="22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4" y="5"/>
                    <a:pt x="112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5" y="146"/>
                  </a:cubicBezTo>
                  <a:cubicBezTo>
                    <a:pt x="96" y="146"/>
                    <a:pt x="106" y="140"/>
                    <a:pt x="112" y="138"/>
                  </a:cubicBezTo>
                  <a:lnTo>
                    <a:pt x="112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Freeform 70">
              <a:extLst>
                <a:ext uri="{FF2B5EF4-FFF2-40B4-BE49-F238E27FC236}">
                  <a16:creationId xmlns:a16="http://schemas.microsoft.com/office/drawing/2014/main" id="{BDF79FBF-3EC2-ED4D-96FB-2C953324C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8025" y="2052638"/>
              <a:ext cx="47625" cy="63500"/>
            </a:xfrm>
            <a:custGeom>
              <a:avLst/>
              <a:gdLst>
                <a:gd name="T0" fmla="*/ 16 w 131"/>
                <a:gd name="T1" fmla="*/ 14 h 176"/>
                <a:gd name="T2" fmla="*/ 66 w 131"/>
                <a:gd name="T3" fmla="*/ 0 h 176"/>
                <a:gd name="T4" fmla="*/ 127 w 131"/>
                <a:gd name="T5" fmla="*/ 69 h 176"/>
                <a:gd name="T6" fmla="*/ 127 w 131"/>
                <a:gd name="T7" fmla="*/ 143 h 176"/>
                <a:gd name="T8" fmla="*/ 130 w 131"/>
                <a:gd name="T9" fmla="*/ 172 h 176"/>
                <a:gd name="T10" fmla="*/ 95 w 131"/>
                <a:gd name="T11" fmla="*/ 172 h 176"/>
                <a:gd name="T12" fmla="*/ 93 w 131"/>
                <a:gd name="T13" fmla="*/ 149 h 176"/>
                <a:gd name="T14" fmla="*/ 48 w 131"/>
                <a:gd name="T15" fmla="*/ 175 h 176"/>
                <a:gd name="T16" fmla="*/ 0 w 131"/>
                <a:gd name="T17" fmla="*/ 125 h 176"/>
                <a:gd name="T18" fmla="*/ 85 w 131"/>
                <a:gd name="T19" fmla="*/ 67 h 176"/>
                <a:gd name="T20" fmla="*/ 93 w 131"/>
                <a:gd name="T21" fmla="*/ 67 h 176"/>
                <a:gd name="T22" fmla="*/ 93 w 131"/>
                <a:gd name="T23" fmla="*/ 61 h 176"/>
                <a:gd name="T24" fmla="*/ 64 w 131"/>
                <a:gd name="T25" fmla="*/ 29 h 176"/>
                <a:gd name="T26" fmla="*/ 19 w 131"/>
                <a:gd name="T27" fmla="*/ 45 h 176"/>
                <a:gd name="T28" fmla="*/ 16 w 131"/>
                <a:gd name="T29" fmla="*/ 14 h 176"/>
                <a:gd name="T30" fmla="*/ 90 w 131"/>
                <a:gd name="T31" fmla="*/ 93 h 176"/>
                <a:gd name="T32" fmla="*/ 37 w 131"/>
                <a:gd name="T33" fmla="*/ 125 h 176"/>
                <a:gd name="T34" fmla="*/ 61 w 131"/>
                <a:gd name="T35" fmla="*/ 151 h 176"/>
                <a:gd name="T36" fmla="*/ 93 w 131"/>
                <a:gd name="T37" fmla="*/ 101 h 176"/>
                <a:gd name="T38" fmla="*/ 93 w 131"/>
                <a:gd name="T39" fmla="*/ 93 h 176"/>
                <a:gd name="T40" fmla="*/ 90 w 131"/>
                <a:gd name="T41" fmla="*/ 9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19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51888F28-3099-344F-B3AE-556BB73DC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8350" y="2052638"/>
              <a:ext cx="46038" cy="63500"/>
            </a:xfrm>
            <a:custGeom>
              <a:avLst/>
              <a:gdLst>
                <a:gd name="T0" fmla="*/ 0 w 128"/>
                <a:gd name="T1" fmla="*/ 32 h 176"/>
                <a:gd name="T2" fmla="*/ 0 w 128"/>
                <a:gd name="T3" fmla="*/ 3 h 176"/>
                <a:gd name="T4" fmla="*/ 37 w 128"/>
                <a:gd name="T5" fmla="*/ 3 h 176"/>
                <a:gd name="T6" fmla="*/ 37 w 128"/>
                <a:gd name="T7" fmla="*/ 29 h 176"/>
                <a:gd name="T8" fmla="*/ 37 w 128"/>
                <a:gd name="T9" fmla="*/ 29 h 176"/>
                <a:gd name="T10" fmla="*/ 37 w 128"/>
                <a:gd name="T11" fmla="*/ 29 h 176"/>
                <a:gd name="T12" fmla="*/ 79 w 128"/>
                <a:gd name="T13" fmla="*/ 0 h 176"/>
                <a:gd name="T14" fmla="*/ 127 w 128"/>
                <a:gd name="T15" fmla="*/ 64 h 176"/>
                <a:gd name="T16" fmla="*/ 127 w 128"/>
                <a:gd name="T17" fmla="*/ 175 h 176"/>
                <a:gd name="T18" fmla="*/ 87 w 128"/>
                <a:gd name="T19" fmla="*/ 175 h 176"/>
                <a:gd name="T20" fmla="*/ 87 w 128"/>
                <a:gd name="T21" fmla="*/ 72 h 176"/>
                <a:gd name="T22" fmla="*/ 66 w 128"/>
                <a:gd name="T23" fmla="*/ 35 h 176"/>
                <a:gd name="T24" fmla="*/ 40 w 128"/>
                <a:gd name="T25" fmla="*/ 74 h 176"/>
                <a:gd name="T26" fmla="*/ 40 w 128"/>
                <a:gd name="T27" fmla="*/ 175 h 176"/>
                <a:gd name="T28" fmla="*/ 0 w 128"/>
                <a:gd name="T29" fmla="*/ 175 h 176"/>
                <a:gd name="T30" fmla="*/ 0 w 128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lnTo>
                    <a:pt x="37" y="29"/>
                  </a:lnTo>
                  <a:lnTo>
                    <a:pt x="37" y="29"/>
                  </a:ln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72">
              <a:extLst>
                <a:ext uri="{FF2B5EF4-FFF2-40B4-BE49-F238E27FC236}">
                  <a16:creationId xmlns:a16="http://schemas.microsoft.com/office/drawing/2014/main" id="{E392FFF8-D0CE-3941-8960-1EF0274D8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4150" y="2136775"/>
              <a:ext cx="52388" cy="84138"/>
            </a:xfrm>
            <a:custGeom>
              <a:avLst/>
              <a:gdLst>
                <a:gd name="T0" fmla="*/ 0 w 146"/>
                <a:gd name="T1" fmla="*/ 0 h 234"/>
                <a:gd name="T2" fmla="*/ 39 w 146"/>
                <a:gd name="T3" fmla="*/ 0 h 234"/>
                <a:gd name="T4" fmla="*/ 39 w 146"/>
                <a:gd name="T5" fmla="*/ 95 h 234"/>
                <a:gd name="T6" fmla="*/ 103 w 146"/>
                <a:gd name="T7" fmla="*/ 95 h 234"/>
                <a:gd name="T8" fmla="*/ 103 w 146"/>
                <a:gd name="T9" fmla="*/ 0 h 234"/>
                <a:gd name="T10" fmla="*/ 145 w 146"/>
                <a:gd name="T11" fmla="*/ 0 h 234"/>
                <a:gd name="T12" fmla="*/ 145 w 146"/>
                <a:gd name="T13" fmla="*/ 233 h 234"/>
                <a:gd name="T14" fmla="*/ 103 w 146"/>
                <a:gd name="T15" fmla="*/ 233 h 234"/>
                <a:gd name="T16" fmla="*/ 103 w 146"/>
                <a:gd name="T17" fmla="*/ 130 h 234"/>
                <a:gd name="T18" fmla="*/ 39 w 146"/>
                <a:gd name="T19" fmla="*/ 130 h 234"/>
                <a:gd name="T20" fmla="*/ 39 w 146"/>
                <a:gd name="T21" fmla="*/ 233 h 234"/>
                <a:gd name="T22" fmla="*/ 0 w 146"/>
                <a:gd name="T23" fmla="*/ 233 h 234"/>
                <a:gd name="T24" fmla="*/ 0 w 146"/>
                <a:gd name="T25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234">
                  <a:moveTo>
                    <a:pt x="0" y="0"/>
                  </a:moveTo>
                  <a:lnTo>
                    <a:pt x="39" y="0"/>
                  </a:lnTo>
                  <a:lnTo>
                    <a:pt x="39" y="95"/>
                  </a:lnTo>
                  <a:lnTo>
                    <a:pt x="103" y="95"/>
                  </a:lnTo>
                  <a:lnTo>
                    <a:pt x="103" y="0"/>
                  </a:lnTo>
                  <a:lnTo>
                    <a:pt x="145" y="0"/>
                  </a:lnTo>
                  <a:lnTo>
                    <a:pt x="145" y="233"/>
                  </a:lnTo>
                  <a:lnTo>
                    <a:pt x="103" y="233"/>
                  </a:lnTo>
                  <a:lnTo>
                    <a:pt x="103" y="130"/>
                  </a:lnTo>
                  <a:lnTo>
                    <a:pt x="39" y="130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Freeform 73">
              <a:extLst>
                <a:ext uri="{FF2B5EF4-FFF2-40B4-BE49-F238E27FC236}">
                  <a16:creationId xmlns:a16="http://schemas.microsoft.com/office/drawing/2014/main" id="{9CFAAE74-2BA4-7744-B7BD-637364BBD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0825" y="2157413"/>
              <a:ext cx="47625" cy="65087"/>
            </a:xfrm>
            <a:custGeom>
              <a:avLst/>
              <a:gdLst>
                <a:gd name="T0" fmla="*/ 122 w 131"/>
                <a:gd name="T1" fmla="*/ 167 h 179"/>
                <a:gd name="T2" fmla="*/ 74 w 131"/>
                <a:gd name="T3" fmla="*/ 178 h 179"/>
                <a:gd name="T4" fmla="*/ 0 w 131"/>
                <a:gd name="T5" fmla="*/ 90 h 179"/>
                <a:gd name="T6" fmla="*/ 66 w 131"/>
                <a:gd name="T7" fmla="*/ 0 h 179"/>
                <a:gd name="T8" fmla="*/ 130 w 131"/>
                <a:gd name="T9" fmla="*/ 93 h 179"/>
                <a:gd name="T10" fmla="*/ 130 w 131"/>
                <a:gd name="T11" fmla="*/ 101 h 179"/>
                <a:gd name="T12" fmla="*/ 37 w 131"/>
                <a:gd name="T13" fmla="*/ 101 h 179"/>
                <a:gd name="T14" fmla="*/ 77 w 131"/>
                <a:gd name="T15" fmla="*/ 149 h 179"/>
                <a:gd name="T16" fmla="*/ 119 w 131"/>
                <a:gd name="T17" fmla="*/ 135 h 179"/>
                <a:gd name="T18" fmla="*/ 122 w 131"/>
                <a:gd name="T19" fmla="*/ 167 h 179"/>
                <a:gd name="T20" fmla="*/ 90 w 131"/>
                <a:gd name="T21" fmla="*/ 74 h 179"/>
                <a:gd name="T22" fmla="*/ 64 w 131"/>
                <a:gd name="T23" fmla="*/ 29 h 179"/>
                <a:gd name="T24" fmla="*/ 34 w 131"/>
                <a:gd name="T25" fmla="*/ 74 h 179"/>
                <a:gd name="T26" fmla="*/ 90 w 131"/>
                <a:gd name="T27" fmla="*/ 7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1" y="178"/>
                    <a:pt x="0" y="138"/>
                    <a:pt x="0" y="90"/>
                  </a:cubicBezTo>
                  <a:cubicBezTo>
                    <a:pt x="0" y="40"/>
                    <a:pt x="27" y="0"/>
                    <a:pt x="66" y="0"/>
                  </a:cubicBezTo>
                  <a:cubicBezTo>
                    <a:pt x="101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8" y="149"/>
                    <a:pt x="77" y="149"/>
                  </a:cubicBezTo>
                  <a:cubicBezTo>
                    <a:pt x="101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0" y="74"/>
                  </a:moveTo>
                  <a:cubicBezTo>
                    <a:pt x="90" y="45"/>
                    <a:pt x="80" y="29"/>
                    <a:pt x="64" y="29"/>
                  </a:cubicBezTo>
                  <a:cubicBezTo>
                    <a:pt x="42" y="29"/>
                    <a:pt x="34" y="53"/>
                    <a:pt x="34" y="74"/>
                  </a:cubicBezTo>
                  <a:lnTo>
                    <a:pt x="90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Freeform 74">
              <a:extLst>
                <a:ext uri="{FF2B5EF4-FFF2-40B4-BE49-F238E27FC236}">
                  <a16:creationId xmlns:a16="http://schemas.microsoft.com/office/drawing/2014/main" id="{5EDBCE35-E438-1545-B875-233B62013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388" y="2157413"/>
              <a:ext cx="46037" cy="63500"/>
            </a:xfrm>
            <a:custGeom>
              <a:avLst/>
              <a:gdLst>
                <a:gd name="T0" fmla="*/ 16 w 130"/>
                <a:gd name="T1" fmla="*/ 13 h 176"/>
                <a:gd name="T2" fmla="*/ 66 w 130"/>
                <a:gd name="T3" fmla="*/ 0 h 176"/>
                <a:gd name="T4" fmla="*/ 127 w 130"/>
                <a:gd name="T5" fmla="*/ 69 h 176"/>
                <a:gd name="T6" fmla="*/ 127 w 130"/>
                <a:gd name="T7" fmla="*/ 143 h 176"/>
                <a:gd name="T8" fmla="*/ 129 w 130"/>
                <a:gd name="T9" fmla="*/ 172 h 176"/>
                <a:gd name="T10" fmla="*/ 95 w 130"/>
                <a:gd name="T11" fmla="*/ 172 h 176"/>
                <a:gd name="T12" fmla="*/ 92 w 130"/>
                <a:gd name="T13" fmla="*/ 149 h 176"/>
                <a:gd name="T14" fmla="*/ 47 w 130"/>
                <a:gd name="T15" fmla="*/ 175 h 176"/>
                <a:gd name="T16" fmla="*/ 0 w 130"/>
                <a:gd name="T17" fmla="*/ 125 h 176"/>
                <a:gd name="T18" fmla="*/ 84 w 130"/>
                <a:gd name="T19" fmla="*/ 66 h 176"/>
                <a:gd name="T20" fmla="*/ 92 w 130"/>
                <a:gd name="T21" fmla="*/ 66 h 176"/>
                <a:gd name="T22" fmla="*/ 92 w 130"/>
                <a:gd name="T23" fmla="*/ 61 h 176"/>
                <a:gd name="T24" fmla="*/ 63 w 130"/>
                <a:gd name="T25" fmla="*/ 29 h 176"/>
                <a:gd name="T26" fmla="*/ 18 w 130"/>
                <a:gd name="T27" fmla="*/ 45 h 176"/>
                <a:gd name="T28" fmla="*/ 16 w 130"/>
                <a:gd name="T29" fmla="*/ 13 h 176"/>
                <a:gd name="T30" fmla="*/ 90 w 130"/>
                <a:gd name="T31" fmla="*/ 90 h 176"/>
                <a:gd name="T32" fmla="*/ 37 w 130"/>
                <a:gd name="T33" fmla="*/ 122 h 176"/>
                <a:gd name="T34" fmla="*/ 61 w 130"/>
                <a:gd name="T35" fmla="*/ 149 h 176"/>
                <a:gd name="T36" fmla="*/ 92 w 130"/>
                <a:gd name="T37" fmla="*/ 98 h 176"/>
                <a:gd name="T38" fmla="*/ 92 w 130"/>
                <a:gd name="T39" fmla="*/ 90 h 176"/>
                <a:gd name="T40" fmla="*/ 90 w 130"/>
                <a:gd name="T41" fmla="*/ 9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6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18" y="45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1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5ADE6475-2AB2-244A-9B8C-80B1D9C65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2130425"/>
              <a:ext cx="14288" cy="90488"/>
            </a:xfrm>
            <a:custGeom>
              <a:avLst/>
              <a:gdLst>
                <a:gd name="T0" fmla="*/ 20 w 40"/>
                <a:gd name="T1" fmla="*/ 252 h 253"/>
                <a:gd name="T2" fmla="*/ 0 w 40"/>
                <a:gd name="T3" fmla="*/ 252 h 253"/>
                <a:gd name="T4" fmla="*/ 0 w 40"/>
                <a:gd name="T5" fmla="*/ 0 h 253"/>
                <a:gd name="T6" fmla="*/ 39 w 40"/>
                <a:gd name="T7" fmla="*/ 0 h 253"/>
                <a:gd name="T8" fmla="*/ 39 w 40"/>
                <a:gd name="T9" fmla="*/ 252 h 253"/>
                <a:gd name="T10" fmla="*/ 20 w 40"/>
                <a:gd name="T11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53">
                  <a:moveTo>
                    <a:pt x="20" y="252"/>
                  </a:moveTo>
                  <a:lnTo>
                    <a:pt x="0" y="252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52"/>
                  </a:lnTo>
                  <a:lnTo>
                    <a:pt x="20" y="25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Freeform 76">
              <a:extLst>
                <a:ext uri="{FF2B5EF4-FFF2-40B4-BE49-F238E27FC236}">
                  <a16:creationId xmlns:a16="http://schemas.microsoft.com/office/drawing/2014/main" id="{5C596381-9C1E-F54D-B53A-C71C4986B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3700" y="2141538"/>
              <a:ext cx="34925" cy="80962"/>
            </a:xfrm>
            <a:custGeom>
              <a:avLst/>
              <a:gdLst>
                <a:gd name="T0" fmla="*/ 23 w 99"/>
                <a:gd name="T1" fmla="*/ 13 h 224"/>
                <a:gd name="T2" fmla="*/ 63 w 99"/>
                <a:gd name="T3" fmla="*/ 0 h 224"/>
                <a:gd name="T4" fmla="*/ 63 w 99"/>
                <a:gd name="T5" fmla="*/ 48 h 224"/>
                <a:gd name="T6" fmla="*/ 95 w 99"/>
                <a:gd name="T7" fmla="*/ 48 h 224"/>
                <a:gd name="T8" fmla="*/ 95 w 99"/>
                <a:gd name="T9" fmla="*/ 77 h 224"/>
                <a:gd name="T10" fmla="*/ 63 w 99"/>
                <a:gd name="T11" fmla="*/ 77 h 224"/>
                <a:gd name="T12" fmla="*/ 63 w 99"/>
                <a:gd name="T13" fmla="*/ 167 h 224"/>
                <a:gd name="T14" fmla="*/ 82 w 99"/>
                <a:gd name="T15" fmla="*/ 191 h 224"/>
                <a:gd name="T16" fmla="*/ 98 w 99"/>
                <a:gd name="T17" fmla="*/ 188 h 224"/>
                <a:gd name="T18" fmla="*/ 98 w 99"/>
                <a:gd name="T19" fmla="*/ 217 h 224"/>
                <a:gd name="T20" fmla="*/ 71 w 99"/>
                <a:gd name="T21" fmla="*/ 223 h 224"/>
                <a:gd name="T22" fmla="*/ 26 w 99"/>
                <a:gd name="T23" fmla="*/ 172 h 224"/>
                <a:gd name="T24" fmla="*/ 26 w 99"/>
                <a:gd name="T25" fmla="*/ 77 h 224"/>
                <a:gd name="T26" fmla="*/ 0 w 99"/>
                <a:gd name="T27" fmla="*/ 77 h 224"/>
                <a:gd name="T28" fmla="*/ 0 w 99"/>
                <a:gd name="T29" fmla="*/ 48 h 224"/>
                <a:gd name="T30" fmla="*/ 26 w 99"/>
                <a:gd name="T31" fmla="*/ 48 h 224"/>
                <a:gd name="T32" fmla="*/ 23 w 99"/>
                <a:gd name="T33" fmla="*/ 1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224">
                  <a:moveTo>
                    <a:pt x="23" y="13"/>
                  </a:moveTo>
                  <a:lnTo>
                    <a:pt x="63" y="0"/>
                  </a:lnTo>
                  <a:lnTo>
                    <a:pt x="63" y="48"/>
                  </a:lnTo>
                  <a:lnTo>
                    <a:pt x="95" y="48"/>
                  </a:lnTo>
                  <a:lnTo>
                    <a:pt x="95" y="77"/>
                  </a:lnTo>
                  <a:lnTo>
                    <a:pt x="63" y="77"/>
                  </a:lnTo>
                  <a:lnTo>
                    <a:pt x="63" y="167"/>
                  </a:lnTo>
                  <a:cubicBezTo>
                    <a:pt x="63" y="186"/>
                    <a:pt x="68" y="191"/>
                    <a:pt x="82" y="191"/>
                  </a:cubicBezTo>
                  <a:cubicBezTo>
                    <a:pt x="90" y="191"/>
                    <a:pt x="92" y="188"/>
                    <a:pt x="98" y="188"/>
                  </a:cubicBezTo>
                  <a:lnTo>
                    <a:pt x="98" y="217"/>
                  </a:lnTo>
                  <a:cubicBezTo>
                    <a:pt x="92" y="220"/>
                    <a:pt x="84" y="223"/>
                    <a:pt x="71" y="223"/>
                  </a:cubicBezTo>
                  <a:cubicBezTo>
                    <a:pt x="42" y="223"/>
                    <a:pt x="26" y="209"/>
                    <a:pt x="26" y="172"/>
                  </a:cubicBezTo>
                  <a:lnTo>
                    <a:pt x="26" y="77"/>
                  </a:lnTo>
                  <a:lnTo>
                    <a:pt x="0" y="77"/>
                  </a:lnTo>
                  <a:lnTo>
                    <a:pt x="0" y="48"/>
                  </a:lnTo>
                  <a:lnTo>
                    <a:pt x="26" y="48"/>
                  </a:lnTo>
                  <a:lnTo>
                    <a:pt x="23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Freeform 77">
              <a:extLst>
                <a:ext uri="{FF2B5EF4-FFF2-40B4-BE49-F238E27FC236}">
                  <a16:creationId xmlns:a16="http://schemas.microsoft.com/office/drawing/2014/main" id="{236A4D06-12A4-E948-B6A0-BE3DE47FB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150" y="2130425"/>
              <a:ext cx="46038" cy="90488"/>
            </a:xfrm>
            <a:custGeom>
              <a:avLst/>
              <a:gdLst>
                <a:gd name="T0" fmla="*/ 0 w 128"/>
                <a:gd name="T1" fmla="*/ 0 h 253"/>
                <a:gd name="T2" fmla="*/ 40 w 128"/>
                <a:gd name="T3" fmla="*/ 0 h 253"/>
                <a:gd name="T4" fmla="*/ 40 w 128"/>
                <a:gd name="T5" fmla="*/ 101 h 253"/>
                <a:gd name="T6" fmla="*/ 40 w 128"/>
                <a:gd name="T7" fmla="*/ 101 h 253"/>
                <a:gd name="T8" fmla="*/ 80 w 128"/>
                <a:gd name="T9" fmla="*/ 77 h 253"/>
                <a:gd name="T10" fmla="*/ 127 w 128"/>
                <a:gd name="T11" fmla="*/ 141 h 253"/>
                <a:gd name="T12" fmla="*/ 127 w 128"/>
                <a:gd name="T13" fmla="*/ 252 h 253"/>
                <a:gd name="T14" fmla="*/ 87 w 128"/>
                <a:gd name="T15" fmla="*/ 252 h 253"/>
                <a:gd name="T16" fmla="*/ 87 w 128"/>
                <a:gd name="T17" fmla="*/ 149 h 253"/>
                <a:gd name="T18" fmla="*/ 66 w 128"/>
                <a:gd name="T19" fmla="*/ 112 h 253"/>
                <a:gd name="T20" fmla="*/ 40 w 128"/>
                <a:gd name="T21" fmla="*/ 151 h 253"/>
                <a:gd name="T22" fmla="*/ 40 w 128"/>
                <a:gd name="T23" fmla="*/ 252 h 253"/>
                <a:gd name="T24" fmla="*/ 0 w 128"/>
                <a:gd name="T25" fmla="*/ 252 h 253"/>
                <a:gd name="T26" fmla="*/ 0 w 128"/>
                <a:gd name="T2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253">
                  <a:moveTo>
                    <a:pt x="0" y="0"/>
                  </a:moveTo>
                  <a:lnTo>
                    <a:pt x="40" y="0"/>
                  </a:lnTo>
                  <a:lnTo>
                    <a:pt x="40" y="101"/>
                  </a:lnTo>
                  <a:lnTo>
                    <a:pt x="40" y="101"/>
                  </a:lnTo>
                  <a:cubicBezTo>
                    <a:pt x="48" y="90"/>
                    <a:pt x="56" y="77"/>
                    <a:pt x="80" y="77"/>
                  </a:cubicBezTo>
                  <a:cubicBezTo>
                    <a:pt x="117" y="77"/>
                    <a:pt x="127" y="106"/>
                    <a:pt x="127" y="141"/>
                  </a:cubicBezTo>
                  <a:lnTo>
                    <a:pt x="127" y="252"/>
                  </a:lnTo>
                  <a:lnTo>
                    <a:pt x="87" y="252"/>
                  </a:lnTo>
                  <a:lnTo>
                    <a:pt x="87" y="149"/>
                  </a:lnTo>
                  <a:cubicBezTo>
                    <a:pt x="87" y="122"/>
                    <a:pt x="82" y="112"/>
                    <a:pt x="66" y="112"/>
                  </a:cubicBezTo>
                  <a:cubicBezTo>
                    <a:pt x="45" y="112"/>
                    <a:pt x="40" y="130"/>
                    <a:pt x="40" y="151"/>
                  </a:cubicBezTo>
                  <a:lnTo>
                    <a:pt x="40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9A229322-5549-3441-B01A-3626AF419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975" y="2241550"/>
              <a:ext cx="63500" cy="85725"/>
            </a:xfrm>
            <a:custGeom>
              <a:avLst/>
              <a:gdLst>
                <a:gd name="T0" fmla="*/ 175 w 176"/>
                <a:gd name="T1" fmla="*/ 119 h 239"/>
                <a:gd name="T2" fmla="*/ 87 w 176"/>
                <a:gd name="T3" fmla="*/ 238 h 239"/>
                <a:gd name="T4" fmla="*/ 0 w 176"/>
                <a:gd name="T5" fmla="*/ 119 h 239"/>
                <a:gd name="T6" fmla="*/ 87 w 176"/>
                <a:gd name="T7" fmla="*/ 0 h 239"/>
                <a:gd name="T8" fmla="*/ 175 w 176"/>
                <a:gd name="T9" fmla="*/ 119 h 239"/>
                <a:gd name="T10" fmla="*/ 133 w 176"/>
                <a:gd name="T11" fmla="*/ 119 h 239"/>
                <a:gd name="T12" fmla="*/ 87 w 176"/>
                <a:gd name="T13" fmla="*/ 31 h 239"/>
                <a:gd name="T14" fmla="*/ 42 w 176"/>
                <a:gd name="T15" fmla="*/ 119 h 239"/>
                <a:gd name="T16" fmla="*/ 87 w 176"/>
                <a:gd name="T17" fmla="*/ 206 h 239"/>
                <a:gd name="T18" fmla="*/ 133 w 176"/>
                <a:gd name="T19" fmla="*/ 11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239">
                  <a:moveTo>
                    <a:pt x="175" y="119"/>
                  </a:moveTo>
                  <a:cubicBezTo>
                    <a:pt x="175" y="204"/>
                    <a:pt x="133" y="238"/>
                    <a:pt x="87" y="238"/>
                  </a:cubicBezTo>
                  <a:cubicBezTo>
                    <a:pt x="42" y="238"/>
                    <a:pt x="0" y="201"/>
                    <a:pt x="0" y="119"/>
                  </a:cubicBezTo>
                  <a:cubicBezTo>
                    <a:pt x="3" y="37"/>
                    <a:pt x="42" y="0"/>
                    <a:pt x="87" y="0"/>
                  </a:cubicBezTo>
                  <a:cubicBezTo>
                    <a:pt x="133" y="0"/>
                    <a:pt x="175" y="37"/>
                    <a:pt x="175" y="119"/>
                  </a:cubicBezTo>
                  <a:close/>
                  <a:moveTo>
                    <a:pt x="133" y="119"/>
                  </a:moveTo>
                  <a:cubicBezTo>
                    <a:pt x="133" y="55"/>
                    <a:pt x="111" y="31"/>
                    <a:pt x="87" y="31"/>
                  </a:cubicBezTo>
                  <a:cubicBezTo>
                    <a:pt x="61" y="31"/>
                    <a:pt x="42" y="55"/>
                    <a:pt x="42" y="119"/>
                  </a:cubicBezTo>
                  <a:cubicBezTo>
                    <a:pt x="42" y="185"/>
                    <a:pt x="64" y="206"/>
                    <a:pt x="87" y="206"/>
                  </a:cubicBezTo>
                  <a:cubicBezTo>
                    <a:pt x="114" y="206"/>
                    <a:pt x="133" y="182"/>
                    <a:pt x="133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F64A1652-9FD4-0F41-AB88-2A401F448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7175" y="2263775"/>
              <a:ext cx="28575" cy="63500"/>
            </a:xfrm>
            <a:custGeom>
              <a:avLst/>
              <a:gdLst>
                <a:gd name="T0" fmla="*/ 0 w 80"/>
                <a:gd name="T1" fmla="*/ 31 h 175"/>
                <a:gd name="T2" fmla="*/ 0 w 80"/>
                <a:gd name="T3" fmla="*/ 2 h 175"/>
                <a:gd name="T4" fmla="*/ 34 w 80"/>
                <a:gd name="T5" fmla="*/ 2 h 175"/>
                <a:gd name="T6" fmla="*/ 34 w 80"/>
                <a:gd name="T7" fmla="*/ 34 h 175"/>
                <a:gd name="T8" fmla="*/ 34 w 80"/>
                <a:gd name="T9" fmla="*/ 34 h 175"/>
                <a:gd name="T10" fmla="*/ 74 w 80"/>
                <a:gd name="T11" fmla="*/ 0 h 175"/>
                <a:gd name="T12" fmla="*/ 79 w 80"/>
                <a:gd name="T13" fmla="*/ 0 h 175"/>
                <a:gd name="T14" fmla="*/ 79 w 80"/>
                <a:gd name="T15" fmla="*/ 39 h 175"/>
                <a:gd name="T16" fmla="*/ 69 w 80"/>
                <a:gd name="T17" fmla="*/ 37 h 175"/>
                <a:gd name="T18" fmla="*/ 34 w 80"/>
                <a:gd name="T19" fmla="*/ 79 h 175"/>
                <a:gd name="T20" fmla="*/ 34 w 80"/>
                <a:gd name="T21" fmla="*/ 174 h 175"/>
                <a:gd name="T22" fmla="*/ 0 w 80"/>
                <a:gd name="T23" fmla="*/ 174 h 175"/>
                <a:gd name="T24" fmla="*/ 0 w 80"/>
                <a:gd name="T25" fmla="*/ 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5">
                  <a:moveTo>
                    <a:pt x="0" y="31"/>
                  </a:moveTo>
                  <a:cubicBezTo>
                    <a:pt x="0" y="21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13"/>
                    <a:pt x="34" y="23"/>
                    <a:pt x="34" y="34"/>
                  </a:cubicBezTo>
                  <a:lnTo>
                    <a:pt x="34" y="34"/>
                  </a:lnTo>
                  <a:cubicBezTo>
                    <a:pt x="40" y="21"/>
                    <a:pt x="50" y="0"/>
                    <a:pt x="74" y="0"/>
                  </a:cubicBezTo>
                  <a:cubicBezTo>
                    <a:pt x="77" y="0"/>
                    <a:pt x="79" y="0"/>
                    <a:pt x="79" y="0"/>
                  </a:cubicBezTo>
                  <a:lnTo>
                    <a:pt x="79" y="39"/>
                  </a:lnTo>
                  <a:cubicBezTo>
                    <a:pt x="77" y="39"/>
                    <a:pt x="71" y="37"/>
                    <a:pt x="69" y="37"/>
                  </a:cubicBezTo>
                  <a:cubicBezTo>
                    <a:pt x="53" y="37"/>
                    <a:pt x="34" y="47"/>
                    <a:pt x="34" y="79"/>
                  </a:cubicBezTo>
                  <a:lnTo>
                    <a:pt x="34" y="174"/>
                  </a:lnTo>
                  <a:lnTo>
                    <a:pt x="0" y="174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5F42CCEA-AA89-F64C-8F63-5B84ECA99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5275" y="2265363"/>
              <a:ext cx="49213" cy="90487"/>
            </a:xfrm>
            <a:custGeom>
              <a:avLst/>
              <a:gdLst>
                <a:gd name="T0" fmla="*/ 8 w 136"/>
                <a:gd name="T1" fmla="*/ 198 h 250"/>
                <a:gd name="T2" fmla="*/ 55 w 136"/>
                <a:gd name="T3" fmla="*/ 214 h 250"/>
                <a:gd name="T4" fmla="*/ 98 w 136"/>
                <a:gd name="T5" fmla="*/ 161 h 250"/>
                <a:gd name="T6" fmla="*/ 98 w 136"/>
                <a:gd name="T7" fmla="*/ 145 h 250"/>
                <a:gd name="T8" fmla="*/ 55 w 136"/>
                <a:gd name="T9" fmla="*/ 175 h 250"/>
                <a:gd name="T10" fmla="*/ 0 w 136"/>
                <a:gd name="T11" fmla="*/ 90 h 250"/>
                <a:gd name="T12" fmla="*/ 58 w 136"/>
                <a:gd name="T13" fmla="*/ 0 h 250"/>
                <a:gd name="T14" fmla="*/ 100 w 136"/>
                <a:gd name="T15" fmla="*/ 29 h 250"/>
                <a:gd name="T16" fmla="*/ 100 w 136"/>
                <a:gd name="T17" fmla="*/ 2 h 250"/>
                <a:gd name="T18" fmla="*/ 135 w 136"/>
                <a:gd name="T19" fmla="*/ 2 h 250"/>
                <a:gd name="T20" fmla="*/ 135 w 136"/>
                <a:gd name="T21" fmla="*/ 29 h 250"/>
                <a:gd name="T22" fmla="*/ 135 w 136"/>
                <a:gd name="T23" fmla="*/ 156 h 250"/>
                <a:gd name="T24" fmla="*/ 61 w 136"/>
                <a:gd name="T25" fmla="*/ 249 h 250"/>
                <a:gd name="T26" fmla="*/ 5 w 136"/>
                <a:gd name="T27" fmla="*/ 238 h 250"/>
                <a:gd name="T28" fmla="*/ 8 w 136"/>
                <a:gd name="T29" fmla="*/ 198 h 250"/>
                <a:gd name="T30" fmla="*/ 98 w 136"/>
                <a:gd name="T31" fmla="*/ 82 h 250"/>
                <a:gd name="T32" fmla="*/ 66 w 136"/>
                <a:gd name="T33" fmla="*/ 26 h 250"/>
                <a:gd name="T34" fmla="*/ 37 w 136"/>
                <a:gd name="T35" fmla="*/ 82 h 250"/>
                <a:gd name="T36" fmla="*/ 63 w 136"/>
                <a:gd name="T37" fmla="*/ 140 h 250"/>
                <a:gd name="T38" fmla="*/ 98 w 136"/>
                <a:gd name="T39" fmla="*/ 82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250">
                  <a:moveTo>
                    <a:pt x="8" y="198"/>
                  </a:moveTo>
                  <a:cubicBezTo>
                    <a:pt x="16" y="204"/>
                    <a:pt x="34" y="214"/>
                    <a:pt x="55" y="214"/>
                  </a:cubicBezTo>
                  <a:cubicBezTo>
                    <a:pt x="93" y="214"/>
                    <a:pt x="98" y="188"/>
                    <a:pt x="98" y="161"/>
                  </a:cubicBezTo>
                  <a:lnTo>
                    <a:pt x="98" y="145"/>
                  </a:lnTo>
                  <a:cubicBezTo>
                    <a:pt x="93" y="159"/>
                    <a:pt x="82" y="175"/>
                    <a:pt x="55" y="175"/>
                  </a:cubicBezTo>
                  <a:cubicBezTo>
                    <a:pt x="34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0" y="29"/>
                  </a:cubicBezTo>
                  <a:lnTo>
                    <a:pt x="100" y="2"/>
                  </a:lnTo>
                  <a:lnTo>
                    <a:pt x="135" y="2"/>
                  </a:lnTo>
                  <a:lnTo>
                    <a:pt x="135" y="29"/>
                  </a:ln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4" y="249"/>
                    <a:pt x="16" y="241"/>
                    <a:pt x="5" y="238"/>
                  </a:cubicBezTo>
                  <a:lnTo>
                    <a:pt x="8" y="198"/>
                  </a:lnTo>
                  <a:close/>
                  <a:moveTo>
                    <a:pt x="98" y="82"/>
                  </a:moveTo>
                  <a:cubicBezTo>
                    <a:pt x="98" y="45"/>
                    <a:pt x="85" y="26"/>
                    <a:pt x="66" y="26"/>
                  </a:cubicBezTo>
                  <a:cubicBezTo>
                    <a:pt x="45" y="26"/>
                    <a:pt x="37" y="47"/>
                    <a:pt x="37" y="82"/>
                  </a:cubicBezTo>
                  <a:cubicBezTo>
                    <a:pt x="37" y="124"/>
                    <a:pt x="50" y="140"/>
                    <a:pt x="63" y="140"/>
                  </a:cubicBezTo>
                  <a:cubicBezTo>
                    <a:pt x="87" y="140"/>
                    <a:pt x="98" y="122"/>
                    <a:pt x="98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Freeform 81">
              <a:extLst>
                <a:ext uri="{FF2B5EF4-FFF2-40B4-BE49-F238E27FC236}">
                  <a16:creationId xmlns:a16="http://schemas.microsoft.com/office/drawing/2014/main" id="{A3DC3BB3-B53C-BD4D-8E8F-B3AA7D911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013" y="2263775"/>
              <a:ext cx="47625" cy="63500"/>
            </a:xfrm>
            <a:custGeom>
              <a:avLst/>
              <a:gdLst>
                <a:gd name="T0" fmla="*/ 16 w 131"/>
                <a:gd name="T1" fmla="*/ 13 h 175"/>
                <a:gd name="T2" fmla="*/ 66 w 131"/>
                <a:gd name="T3" fmla="*/ 0 h 175"/>
                <a:gd name="T4" fmla="*/ 127 w 131"/>
                <a:gd name="T5" fmla="*/ 68 h 175"/>
                <a:gd name="T6" fmla="*/ 127 w 131"/>
                <a:gd name="T7" fmla="*/ 143 h 175"/>
                <a:gd name="T8" fmla="*/ 130 w 131"/>
                <a:gd name="T9" fmla="*/ 172 h 175"/>
                <a:gd name="T10" fmla="*/ 95 w 131"/>
                <a:gd name="T11" fmla="*/ 172 h 175"/>
                <a:gd name="T12" fmla="*/ 93 w 131"/>
                <a:gd name="T13" fmla="*/ 148 h 175"/>
                <a:gd name="T14" fmla="*/ 48 w 131"/>
                <a:gd name="T15" fmla="*/ 174 h 175"/>
                <a:gd name="T16" fmla="*/ 0 w 131"/>
                <a:gd name="T17" fmla="*/ 124 h 175"/>
                <a:gd name="T18" fmla="*/ 85 w 131"/>
                <a:gd name="T19" fmla="*/ 66 h 175"/>
                <a:gd name="T20" fmla="*/ 93 w 131"/>
                <a:gd name="T21" fmla="*/ 66 h 175"/>
                <a:gd name="T22" fmla="*/ 93 w 131"/>
                <a:gd name="T23" fmla="*/ 60 h 175"/>
                <a:gd name="T24" fmla="*/ 64 w 131"/>
                <a:gd name="T25" fmla="*/ 29 h 175"/>
                <a:gd name="T26" fmla="*/ 19 w 131"/>
                <a:gd name="T27" fmla="*/ 45 h 175"/>
                <a:gd name="T28" fmla="*/ 16 w 131"/>
                <a:gd name="T29" fmla="*/ 13 h 175"/>
                <a:gd name="T30" fmla="*/ 90 w 131"/>
                <a:gd name="T31" fmla="*/ 92 h 175"/>
                <a:gd name="T32" fmla="*/ 37 w 131"/>
                <a:gd name="T33" fmla="*/ 124 h 175"/>
                <a:gd name="T34" fmla="*/ 61 w 131"/>
                <a:gd name="T35" fmla="*/ 150 h 175"/>
                <a:gd name="T36" fmla="*/ 93 w 131"/>
                <a:gd name="T37" fmla="*/ 100 h 175"/>
                <a:gd name="T38" fmla="*/ 93 w 131"/>
                <a:gd name="T39" fmla="*/ 92 h 175"/>
                <a:gd name="T40" fmla="*/ 90 w 131"/>
                <a:gd name="T41" fmla="*/ 9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175">
                  <a:moveTo>
                    <a:pt x="16" y="13"/>
                  </a:moveTo>
                  <a:cubicBezTo>
                    <a:pt x="27" y="7"/>
                    <a:pt x="42" y="0"/>
                    <a:pt x="66" y="0"/>
                  </a:cubicBezTo>
                  <a:cubicBezTo>
                    <a:pt x="117" y="0"/>
                    <a:pt x="127" y="26"/>
                    <a:pt x="127" y="68"/>
                  </a:cubicBezTo>
                  <a:lnTo>
                    <a:pt x="127" y="143"/>
                  </a:lnTo>
                  <a:cubicBezTo>
                    <a:pt x="127" y="156"/>
                    <a:pt x="127" y="166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6"/>
                    <a:pt x="93" y="148"/>
                  </a:cubicBezTo>
                  <a:cubicBezTo>
                    <a:pt x="82" y="161"/>
                    <a:pt x="72" y="174"/>
                    <a:pt x="48" y="174"/>
                  </a:cubicBezTo>
                  <a:cubicBezTo>
                    <a:pt x="24" y="174"/>
                    <a:pt x="0" y="156"/>
                    <a:pt x="0" y="124"/>
                  </a:cubicBezTo>
                  <a:cubicBezTo>
                    <a:pt x="0" y="76"/>
                    <a:pt x="34" y="66"/>
                    <a:pt x="85" y="66"/>
                  </a:cubicBezTo>
                  <a:lnTo>
                    <a:pt x="93" y="66"/>
                  </a:lnTo>
                  <a:lnTo>
                    <a:pt x="93" y="60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39"/>
                    <a:pt x="19" y="45"/>
                  </a:cubicBezTo>
                  <a:lnTo>
                    <a:pt x="16" y="13"/>
                  </a:lnTo>
                  <a:close/>
                  <a:moveTo>
                    <a:pt x="90" y="92"/>
                  </a:moveTo>
                  <a:cubicBezTo>
                    <a:pt x="58" y="92"/>
                    <a:pt x="37" y="100"/>
                    <a:pt x="37" y="124"/>
                  </a:cubicBezTo>
                  <a:cubicBezTo>
                    <a:pt x="37" y="140"/>
                    <a:pt x="48" y="150"/>
                    <a:pt x="61" y="150"/>
                  </a:cubicBezTo>
                  <a:cubicBezTo>
                    <a:pt x="85" y="150"/>
                    <a:pt x="93" y="132"/>
                    <a:pt x="93" y="100"/>
                  </a:cubicBezTo>
                  <a:lnTo>
                    <a:pt x="93" y="92"/>
                  </a:lnTo>
                  <a:lnTo>
                    <a:pt x="90" y="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Freeform 82">
              <a:extLst>
                <a:ext uri="{FF2B5EF4-FFF2-40B4-BE49-F238E27FC236}">
                  <a16:creationId xmlns:a16="http://schemas.microsoft.com/office/drawing/2014/main" id="{64BB8345-AF85-864D-9481-0CACA2D62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4338" y="2263775"/>
              <a:ext cx="46037" cy="63500"/>
            </a:xfrm>
            <a:custGeom>
              <a:avLst/>
              <a:gdLst>
                <a:gd name="T0" fmla="*/ 0 w 128"/>
                <a:gd name="T1" fmla="*/ 31 h 178"/>
                <a:gd name="T2" fmla="*/ 0 w 128"/>
                <a:gd name="T3" fmla="*/ 2 h 178"/>
                <a:gd name="T4" fmla="*/ 37 w 128"/>
                <a:gd name="T5" fmla="*/ 2 h 178"/>
                <a:gd name="T6" fmla="*/ 37 w 128"/>
                <a:gd name="T7" fmla="*/ 29 h 178"/>
                <a:gd name="T8" fmla="*/ 37 w 128"/>
                <a:gd name="T9" fmla="*/ 29 h 178"/>
                <a:gd name="T10" fmla="*/ 37 w 128"/>
                <a:gd name="T11" fmla="*/ 29 h 178"/>
                <a:gd name="T12" fmla="*/ 79 w 128"/>
                <a:gd name="T13" fmla="*/ 0 h 178"/>
                <a:gd name="T14" fmla="*/ 127 w 128"/>
                <a:gd name="T15" fmla="*/ 63 h 178"/>
                <a:gd name="T16" fmla="*/ 127 w 128"/>
                <a:gd name="T17" fmla="*/ 174 h 178"/>
                <a:gd name="T18" fmla="*/ 87 w 128"/>
                <a:gd name="T19" fmla="*/ 174 h 178"/>
                <a:gd name="T20" fmla="*/ 87 w 128"/>
                <a:gd name="T21" fmla="*/ 74 h 178"/>
                <a:gd name="T22" fmla="*/ 66 w 128"/>
                <a:gd name="T23" fmla="*/ 37 h 178"/>
                <a:gd name="T24" fmla="*/ 40 w 128"/>
                <a:gd name="T25" fmla="*/ 76 h 178"/>
                <a:gd name="T26" fmla="*/ 40 w 128"/>
                <a:gd name="T27" fmla="*/ 177 h 178"/>
                <a:gd name="T28" fmla="*/ 0 w 128"/>
                <a:gd name="T29" fmla="*/ 177 h 178"/>
                <a:gd name="T30" fmla="*/ 0 w 128"/>
                <a:gd name="T31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78">
                  <a:moveTo>
                    <a:pt x="0" y="31"/>
                  </a:moveTo>
                  <a:cubicBezTo>
                    <a:pt x="0" y="21"/>
                    <a:pt x="0" y="10"/>
                    <a:pt x="0" y="2"/>
                  </a:cubicBezTo>
                  <a:lnTo>
                    <a:pt x="37" y="2"/>
                  </a:lnTo>
                  <a:cubicBezTo>
                    <a:pt x="37" y="10"/>
                    <a:pt x="37" y="21"/>
                    <a:pt x="37" y="29"/>
                  </a:cubicBezTo>
                  <a:lnTo>
                    <a:pt x="37" y="29"/>
                  </a:lnTo>
                  <a:lnTo>
                    <a:pt x="37" y="29"/>
                  </a:lnTo>
                  <a:cubicBezTo>
                    <a:pt x="42" y="18"/>
                    <a:pt x="53" y="0"/>
                    <a:pt x="79" y="0"/>
                  </a:cubicBezTo>
                  <a:cubicBezTo>
                    <a:pt x="116" y="0"/>
                    <a:pt x="127" y="29"/>
                    <a:pt x="127" y="63"/>
                  </a:cubicBezTo>
                  <a:lnTo>
                    <a:pt x="127" y="174"/>
                  </a:lnTo>
                  <a:lnTo>
                    <a:pt x="87" y="174"/>
                  </a:lnTo>
                  <a:lnTo>
                    <a:pt x="87" y="74"/>
                  </a:lnTo>
                  <a:cubicBezTo>
                    <a:pt x="87" y="47"/>
                    <a:pt x="82" y="37"/>
                    <a:pt x="66" y="37"/>
                  </a:cubicBezTo>
                  <a:cubicBezTo>
                    <a:pt x="45" y="37"/>
                    <a:pt x="40" y="55"/>
                    <a:pt x="40" y="76"/>
                  </a:cubicBezTo>
                  <a:lnTo>
                    <a:pt x="40" y="177"/>
                  </a:lnTo>
                  <a:lnTo>
                    <a:pt x="0" y="177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Freeform 83">
              <a:extLst>
                <a:ext uri="{FF2B5EF4-FFF2-40B4-BE49-F238E27FC236}">
                  <a16:creationId xmlns:a16="http://schemas.microsoft.com/office/drawing/2014/main" id="{DF0AFD65-B2D5-A24A-BDD9-CD67AF0EC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4663" y="2238375"/>
              <a:ext cx="14287" cy="88900"/>
            </a:xfrm>
            <a:custGeom>
              <a:avLst/>
              <a:gdLst>
                <a:gd name="T0" fmla="*/ 0 w 41"/>
                <a:gd name="T1" fmla="*/ 0 h 247"/>
                <a:gd name="T2" fmla="*/ 40 w 41"/>
                <a:gd name="T3" fmla="*/ 0 h 247"/>
                <a:gd name="T4" fmla="*/ 40 w 41"/>
                <a:gd name="T5" fmla="*/ 39 h 247"/>
                <a:gd name="T6" fmla="*/ 0 w 41"/>
                <a:gd name="T7" fmla="*/ 39 h 247"/>
                <a:gd name="T8" fmla="*/ 0 w 41"/>
                <a:gd name="T9" fmla="*/ 0 h 247"/>
                <a:gd name="T10" fmla="*/ 0 w 41"/>
                <a:gd name="T11" fmla="*/ 74 h 247"/>
                <a:gd name="T12" fmla="*/ 40 w 41"/>
                <a:gd name="T13" fmla="*/ 74 h 247"/>
                <a:gd name="T14" fmla="*/ 40 w 41"/>
                <a:gd name="T15" fmla="*/ 246 h 247"/>
                <a:gd name="T16" fmla="*/ 0 w 41"/>
                <a:gd name="T17" fmla="*/ 246 h 247"/>
                <a:gd name="T18" fmla="*/ 0 w 41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47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4"/>
                  </a:moveTo>
                  <a:lnTo>
                    <a:pt x="40" y="74"/>
                  </a:lnTo>
                  <a:lnTo>
                    <a:pt x="40" y="246"/>
                  </a:lnTo>
                  <a:lnTo>
                    <a:pt x="0" y="246"/>
                  </a:lnTo>
                  <a:lnTo>
                    <a:pt x="0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Freeform 84">
              <a:extLst>
                <a:ext uri="{FF2B5EF4-FFF2-40B4-BE49-F238E27FC236}">
                  <a16:creationId xmlns:a16="http://schemas.microsoft.com/office/drawing/2014/main" id="{F4A44F6A-F65C-7348-AFDE-769949958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2265363"/>
              <a:ext cx="39688" cy="61912"/>
            </a:xfrm>
            <a:custGeom>
              <a:avLst/>
              <a:gdLst>
                <a:gd name="T0" fmla="*/ 0 w 109"/>
                <a:gd name="T1" fmla="*/ 135 h 173"/>
                <a:gd name="T2" fmla="*/ 69 w 109"/>
                <a:gd name="T3" fmla="*/ 29 h 173"/>
                <a:gd name="T4" fmla="*/ 2 w 109"/>
                <a:gd name="T5" fmla="*/ 29 h 173"/>
                <a:gd name="T6" fmla="*/ 2 w 109"/>
                <a:gd name="T7" fmla="*/ 0 h 173"/>
                <a:gd name="T8" fmla="*/ 108 w 109"/>
                <a:gd name="T9" fmla="*/ 0 h 173"/>
                <a:gd name="T10" fmla="*/ 108 w 109"/>
                <a:gd name="T11" fmla="*/ 34 h 173"/>
                <a:gd name="T12" fmla="*/ 40 w 109"/>
                <a:gd name="T13" fmla="*/ 140 h 173"/>
                <a:gd name="T14" fmla="*/ 108 w 109"/>
                <a:gd name="T15" fmla="*/ 140 h 173"/>
                <a:gd name="T16" fmla="*/ 108 w 109"/>
                <a:gd name="T17" fmla="*/ 172 h 173"/>
                <a:gd name="T18" fmla="*/ 0 w 109"/>
                <a:gd name="T19" fmla="*/ 172 h 173"/>
                <a:gd name="T20" fmla="*/ 0 w 109"/>
                <a:gd name="T21" fmla="*/ 13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73">
                  <a:moveTo>
                    <a:pt x="0" y="135"/>
                  </a:moveTo>
                  <a:lnTo>
                    <a:pt x="69" y="29"/>
                  </a:lnTo>
                  <a:lnTo>
                    <a:pt x="2" y="29"/>
                  </a:lnTo>
                  <a:lnTo>
                    <a:pt x="2" y="0"/>
                  </a:lnTo>
                  <a:lnTo>
                    <a:pt x="108" y="0"/>
                  </a:lnTo>
                  <a:lnTo>
                    <a:pt x="108" y="34"/>
                  </a:lnTo>
                  <a:lnTo>
                    <a:pt x="40" y="140"/>
                  </a:lnTo>
                  <a:lnTo>
                    <a:pt x="108" y="140"/>
                  </a:lnTo>
                  <a:lnTo>
                    <a:pt x="108" y="172"/>
                  </a:lnTo>
                  <a:lnTo>
                    <a:pt x="0" y="172"/>
                  </a:lnTo>
                  <a:lnTo>
                    <a:pt x="0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Freeform 85">
              <a:extLst>
                <a:ext uri="{FF2B5EF4-FFF2-40B4-BE49-F238E27FC236}">
                  <a16:creationId xmlns:a16="http://schemas.microsoft.com/office/drawing/2014/main" id="{935E0994-1BC6-3048-B418-FE2DBA17B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2263775"/>
              <a:ext cx="46037" cy="63500"/>
            </a:xfrm>
            <a:custGeom>
              <a:avLst/>
              <a:gdLst>
                <a:gd name="T0" fmla="*/ 15 w 130"/>
                <a:gd name="T1" fmla="*/ 13 h 175"/>
                <a:gd name="T2" fmla="*/ 66 w 130"/>
                <a:gd name="T3" fmla="*/ 0 h 175"/>
                <a:gd name="T4" fmla="*/ 127 w 130"/>
                <a:gd name="T5" fmla="*/ 68 h 175"/>
                <a:gd name="T6" fmla="*/ 127 w 130"/>
                <a:gd name="T7" fmla="*/ 143 h 175"/>
                <a:gd name="T8" fmla="*/ 129 w 130"/>
                <a:gd name="T9" fmla="*/ 172 h 175"/>
                <a:gd name="T10" fmla="*/ 95 w 130"/>
                <a:gd name="T11" fmla="*/ 172 h 175"/>
                <a:gd name="T12" fmla="*/ 92 w 130"/>
                <a:gd name="T13" fmla="*/ 148 h 175"/>
                <a:gd name="T14" fmla="*/ 47 w 130"/>
                <a:gd name="T15" fmla="*/ 174 h 175"/>
                <a:gd name="T16" fmla="*/ 0 w 130"/>
                <a:gd name="T17" fmla="*/ 124 h 175"/>
                <a:gd name="T18" fmla="*/ 84 w 130"/>
                <a:gd name="T19" fmla="*/ 66 h 175"/>
                <a:gd name="T20" fmla="*/ 92 w 130"/>
                <a:gd name="T21" fmla="*/ 66 h 175"/>
                <a:gd name="T22" fmla="*/ 92 w 130"/>
                <a:gd name="T23" fmla="*/ 60 h 175"/>
                <a:gd name="T24" fmla="*/ 63 w 130"/>
                <a:gd name="T25" fmla="*/ 29 h 175"/>
                <a:gd name="T26" fmla="*/ 18 w 130"/>
                <a:gd name="T27" fmla="*/ 45 h 175"/>
                <a:gd name="T28" fmla="*/ 15 w 130"/>
                <a:gd name="T29" fmla="*/ 13 h 175"/>
                <a:gd name="T30" fmla="*/ 90 w 130"/>
                <a:gd name="T31" fmla="*/ 92 h 175"/>
                <a:gd name="T32" fmla="*/ 37 w 130"/>
                <a:gd name="T33" fmla="*/ 124 h 175"/>
                <a:gd name="T34" fmla="*/ 60 w 130"/>
                <a:gd name="T35" fmla="*/ 150 h 175"/>
                <a:gd name="T36" fmla="*/ 92 w 130"/>
                <a:gd name="T37" fmla="*/ 100 h 175"/>
                <a:gd name="T38" fmla="*/ 92 w 130"/>
                <a:gd name="T39" fmla="*/ 92 h 175"/>
                <a:gd name="T40" fmla="*/ 90 w 130"/>
                <a:gd name="T41" fmla="*/ 9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75">
                  <a:moveTo>
                    <a:pt x="15" y="13"/>
                  </a:moveTo>
                  <a:cubicBezTo>
                    <a:pt x="26" y="7"/>
                    <a:pt x="42" y="0"/>
                    <a:pt x="66" y="0"/>
                  </a:cubicBezTo>
                  <a:cubicBezTo>
                    <a:pt x="116" y="0"/>
                    <a:pt x="127" y="26"/>
                    <a:pt x="127" y="68"/>
                  </a:cubicBezTo>
                  <a:lnTo>
                    <a:pt x="127" y="143"/>
                  </a:lnTo>
                  <a:cubicBezTo>
                    <a:pt x="127" y="156"/>
                    <a:pt x="127" y="166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8"/>
                  </a:cubicBezTo>
                  <a:cubicBezTo>
                    <a:pt x="82" y="161"/>
                    <a:pt x="71" y="174"/>
                    <a:pt x="47" y="174"/>
                  </a:cubicBezTo>
                  <a:cubicBezTo>
                    <a:pt x="23" y="174"/>
                    <a:pt x="0" y="156"/>
                    <a:pt x="0" y="124"/>
                  </a:cubicBezTo>
                  <a:cubicBezTo>
                    <a:pt x="0" y="76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0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39"/>
                    <a:pt x="18" y="45"/>
                  </a:cubicBezTo>
                  <a:lnTo>
                    <a:pt x="15" y="13"/>
                  </a:lnTo>
                  <a:close/>
                  <a:moveTo>
                    <a:pt x="90" y="92"/>
                  </a:moveTo>
                  <a:cubicBezTo>
                    <a:pt x="58" y="92"/>
                    <a:pt x="37" y="100"/>
                    <a:pt x="37" y="124"/>
                  </a:cubicBezTo>
                  <a:cubicBezTo>
                    <a:pt x="37" y="140"/>
                    <a:pt x="47" y="150"/>
                    <a:pt x="60" y="150"/>
                  </a:cubicBezTo>
                  <a:cubicBezTo>
                    <a:pt x="84" y="150"/>
                    <a:pt x="92" y="132"/>
                    <a:pt x="92" y="100"/>
                  </a:cubicBezTo>
                  <a:lnTo>
                    <a:pt x="92" y="92"/>
                  </a:lnTo>
                  <a:lnTo>
                    <a:pt x="90" y="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Freeform 86">
              <a:extLst>
                <a:ext uri="{FF2B5EF4-FFF2-40B4-BE49-F238E27FC236}">
                  <a16:creationId xmlns:a16="http://schemas.microsoft.com/office/drawing/2014/main" id="{834044CF-BEFC-3440-9178-FD64F5295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838" y="2247900"/>
              <a:ext cx="34925" cy="80963"/>
            </a:xfrm>
            <a:custGeom>
              <a:avLst/>
              <a:gdLst>
                <a:gd name="T0" fmla="*/ 24 w 99"/>
                <a:gd name="T1" fmla="*/ 13 h 223"/>
                <a:gd name="T2" fmla="*/ 64 w 99"/>
                <a:gd name="T3" fmla="*/ 0 h 223"/>
                <a:gd name="T4" fmla="*/ 64 w 99"/>
                <a:gd name="T5" fmla="*/ 47 h 223"/>
                <a:gd name="T6" fmla="*/ 96 w 99"/>
                <a:gd name="T7" fmla="*/ 47 h 223"/>
                <a:gd name="T8" fmla="*/ 96 w 99"/>
                <a:gd name="T9" fmla="*/ 76 h 223"/>
                <a:gd name="T10" fmla="*/ 64 w 99"/>
                <a:gd name="T11" fmla="*/ 76 h 223"/>
                <a:gd name="T12" fmla="*/ 64 w 99"/>
                <a:gd name="T13" fmla="*/ 166 h 223"/>
                <a:gd name="T14" fmla="*/ 83 w 99"/>
                <a:gd name="T15" fmla="*/ 190 h 223"/>
                <a:gd name="T16" fmla="*/ 98 w 99"/>
                <a:gd name="T17" fmla="*/ 188 h 223"/>
                <a:gd name="T18" fmla="*/ 98 w 99"/>
                <a:gd name="T19" fmla="*/ 217 h 223"/>
                <a:gd name="T20" fmla="*/ 72 w 99"/>
                <a:gd name="T21" fmla="*/ 222 h 223"/>
                <a:gd name="T22" fmla="*/ 27 w 99"/>
                <a:gd name="T23" fmla="*/ 172 h 223"/>
                <a:gd name="T24" fmla="*/ 27 w 99"/>
                <a:gd name="T25" fmla="*/ 76 h 223"/>
                <a:gd name="T26" fmla="*/ 0 w 99"/>
                <a:gd name="T27" fmla="*/ 76 h 223"/>
                <a:gd name="T28" fmla="*/ 0 w 99"/>
                <a:gd name="T29" fmla="*/ 47 h 223"/>
                <a:gd name="T30" fmla="*/ 27 w 99"/>
                <a:gd name="T31" fmla="*/ 47 h 223"/>
                <a:gd name="T32" fmla="*/ 24 w 99"/>
                <a:gd name="T33" fmla="*/ 1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223">
                  <a:moveTo>
                    <a:pt x="24" y="13"/>
                  </a:moveTo>
                  <a:lnTo>
                    <a:pt x="64" y="0"/>
                  </a:lnTo>
                  <a:lnTo>
                    <a:pt x="64" y="47"/>
                  </a:lnTo>
                  <a:lnTo>
                    <a:pt x="96" y="47"/>
                  </a:lnTo>
                  <a:lnTo>
                    <a:pt x="96" y="76"/>
                  </a:lnTo>
                  <a:lnTo>
                    <a:pt x="64" y="76"/>
                  </a:lnTo>
                  <a:lnTo>
                    <a:pt x="64" y="166"/>
                  </a:lnTo>
                  <a:cubicBezTo>
                    <a:pt x="64" y="185"/>
                    <a:pt x="69" y="190"/>
                    <a:pt x="83" y="190"/>
                  </a:cubicBezTo>
                  <a:cubicBezTo>
                    <a:pt x="90" y="190"/>
                    <a:pt x="93" y="188"/>
                    <a:pt x="98" y="188"/>
                  </a:cubicBezTo>
                  <a:lnTo>
                    <a:pt x="98" y="217"/>
                  </a:lnTo>
                  <a:cubicBezTo>
                    <a:pt x="93" y="219"/>
                    <a:pt x="85" y="222"/>
                    <a:pt x="72" y="222"/>
                  </a:cubicBezTo>
                  <a:cubicBezTo>
                    <a:pt x="43" y="222"/>
                    <a:pt x="27" y="209"/>
                    <a:pt x="27" y="172"/>
                  </a:cubicBezTo>
                  <a:lnTo>
                    <a:pt x="27" y="76"/>
                  </a:lnTo>
                  <a:lnTo>
                    <a:pt x="0" y="76"/>
                  </a:lnTo>
                  <a:lnTo>
                    <a:pt x="0" y="47"/>
                  </a:lnTo>
                  <a:lnTo>
                    <a:pt x="27" y="47"/>
                  </a:lnTo>
                  <a:lnTo>
                    <a:pt x="24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Freeform 87">
              <a:extLst>
                <a:ext uri="{FF2B5EF4-FFF2-40B4-BE49-F238E27FC236}">
                  <a16:creationId xmlns:a16="http://schemas.microsoft.com/office/drawing/2014/main" id="{B771735F-2530-1149-93D5-D711AB3A1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9288" y="2238375"/>
              <a:ext cx="15875" cy="88900"/>
            </a:xfrm>
            <a:custGeom>
              <a:avLst/>
              <a:gdLst>
                <a:gd name="T0" fmla="*/ 0 w 43"/>
                <a:gd name="T1" fmla="*/ 0 h 247"/>
                <a:gd name="T2" fmla="*/ 40 w 43"/>
                <a:gd name="T3" fmla="*/ 0 h 247"/>
                <a:gd name="T4" fmla="*/ 40 w 43"/>
                <a:gd name="T5" fmla="*/ 39 h 247"/>
                <a:gd name="T6" fmla="*/ 0 w 43"/>
                <a:gd name="T7" fmla="*/ 39 h 247"/>
                <a:gd name="T8" fmla="*/ 0 w 43"/>
                <a:gd name="T9" fmla="*/ 0 h 247"/>
                <a:gd name="T10" fmla="*/ 3 w 43"/>
                <a:gd name="T11" fmla="*/ 74 h 247"/>
                <a:gd name="T12" fmla="*/ 42 w 43"/>
                <a:gd name="T13" fmla="*/ 74 h 247"/>
                <a:gd name="T14" fmla="*/ 42 w 43"/>
                <a:gd name="T15" fmla="*/ 246 h 247"/>
                <a:gd name="T16" fmla="*/ 3 w 43"/>
                <a:gd name="T17" fmla="*/ 246 h 247"/>
                <a:gd name="T18" fmla="*/ 3 w 43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47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4"/>
                  </a:moveTo>
                  <a:lnTo>
                    <a:pt x="42" y="74"/>
                  </a:lnTo>
                  <a:lnTo>
                    <a:pt x="42" y="246"/>
                  </a:lnTo>
                  <a:lnTo>
                    <a:pt x="3" y="246"/>
                  </a:lnTo>
                  <a:lnTo>
                    <a:pt x="3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Freeform 88">
              <a:extLst>
                <a:ext uri="{FF2B5EF4-FFF2-40B4-BE49-F238E27FC236}">
                  <a16:creationId xmlns:a16="http://schemas.microsoft.com/office/drawing/2014/main" id="{0C69361B-7857-6D4A-92CA-6478D6920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2263775"/>
              <a:ext cx="52387" cy="65088"/>
            </a:xfrm>
            <a:custGeom>
              <a:avLst/>
              <a:gdLst>
                <a:gd name="T0" fmla="*/ 143 w 144"/>
                <a:gd name="T1" fmla="*/ 88 h 179"/>
                <a:gd name="T2" fmla="*/ 71 w 144"/>
                <a:gd name="T3" fmla="*/ 178 h 179"/>
                <a:gd name="T4" fmla="*/ 0 w 144"/>
                <a:gd name="T5" fmla="*/ 88 h 179"/>
                <a:gd name="T6" fmla="*/ 71 w 144"/>
                <a:gd name="T7" fmla="*/ 0 h 179"/>
                <a:gd name="T8" fmla="*/ 143 w 144"/>
                <a:gd name="T9" fmla="*/ 88 h 179"/>
                <a:gd name="T10" fmla="*/ 103 w 144"/>
                <a:gd name="T11" fmla="*/ 88 h 179"/>
                <a:gd name="T12" fmla="*/ 71 w 144"/>
                <a:gd name="T13" fmla="*/ 29 h 179"/>
                <a:gd name="T14" fmla="*/ 39 w 144"/>
                <a:gd name="T15" fmla="*/ 88 h 179"/>
                <a:gd name="T16" fmla="*/ 71 w 144"/>
                <a:gd name="T17" fmla="*/ 146 h 179"/>
                <a:gd name="T18" fmla="*/ 103 w 144"/>
                <a:gd name="T19" fmla="*/ 8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79">
                  <a:moveTo>
                    <a:pt x="143" y="88"/>
                  </a:moveTo>
                  <a:cubicBezTo>
                    <a:pt x="143" y="159"/>
                    <a:pt x="106" y="178"/>
                    <a:pt x="71" y="178"/>
                  </a:cubicBezTo>
                  <a:cubicBezTo>
                    <a:pt x="39" y="178"/>
                    <a:pt x="0" y="162"/>
                    <a:pt x="0" y="88"/>
                  </a:cubicBezTo>
                  <a:cubicBezTo>
                    <a:pt x="0" y="19"/>
                    <a:pt x="39" y="0"/>
                    <a:pt x="71" y="0"/>
                  </a:cubicBezTo>
                  <a:cubicBezTo>
                    <a:pt x="103" y="0"/>
                    <a:pt x="143" y="19"/>
                    <a:pt x="143" y="88"/>
                  </a:cubicBezTo>
                  <a:close/>
                  <a:moveTo>
                    <a:pt x="103" y="88"/>
                  </a:moveTo>
                  <a:cubicBezTo>
                    <a:pt x="103" y="58"/>
                    <a:pt x="98" y="29"/>
                    <a:pt x="71" y="29"/>
                  </a:cubicBezTo>
                  <a:cubicBezTo>
                    <a:pt x="47" y="29"/>
                    <a:pt x="39" y="58"/>
                    <a:pt x="39" y="88"/>
                  </a:cubicBezTo>
                  <a:cubicBezTo>
                    <a:pt x="39" y="117"/>
                    <a:pt x="47" y="146"/>
                    <a:pt x="71" y="146"/>
                  </a:cubicBezTo>
                  <a:cubicBezTo>
                    <a:pt x="95" y="146"/>
                    <a:pt x="103" y="114"/>
                    <a:pt x="103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Freeform 89">
              <a:extLst>
                <a:ext uri="{FF2B5EF4-FFF2-40B4-BE49-F238E27FC236}">
                  <a16:creationId xmlns:a16="http://schemas.microsoft.com/office/drawing/2014/main" id="{F992C1EE-C11E-EF4D-B125-77C7EEEC3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9775" y="2263775"/>
              <a:ext cx="46038" cy="63500"/>
            </a:xfrm>
            <a:custGeom>
              <a:avLst/>
              <a:gdLst>
                <a:gd name="T0" fmla="*/ 0 w 129"/>
                <a:gd name="T1" fmla="*/ 31 h 178"/>
                <a:gd name="T2" fmla="*/ 0 w 129"/>
                <a:gd name="T3" fmla="*/ 2 h 178"/>
                <a:gd name="T4" fmla="*/ 38 w 129"/>
                <a:gd name="T5" fmla="*/ 2 h 178"/>
                <a:gd name="T6" fmla="*/ 38 w 129"/>
                <a:gd name="T7" fmla="*/ 29 h 178"/>
                <a:gd name="T8" fmla="*/ 38 w 129"/>
                <a:gd name="T9" fmla="*/ 29 h 178"/>
                <a:gd name="T10" fmla="*/ 38 w 129"/>
                <a:gd name="T11" fmla="*/ 29 h 178"/>
                <a:gd name="T12" fmla="*/ 80 w 129"/>
                <a:gd name="T13" fmla="*/ 0 h 178"/>
                <a:gd name="T14" fmla="*/ 128 w 129"/>
                <a:gd name="T15" fmla="*/ 63 h 178"/>
                <a:gd name="T16" fmla="*/ 128 w 129"/>
                <a:gd name="T17" fmla="*/ 174 h 178"/>
                <a:gd name="T18" fmla="*/ 88 w 129"/>
                <a:gd name="T19" fmla="*/ 174 h 178"/>
                <a:gd name="T20" fmla="*/ 88 w 129"/>
                <a:gd name="T21" fmla="*/ 74 h 178"/>
                <a:gd name="T22" fmla="*/ 67 w 129"/>
                <a:gd name="T23" fmla="*/ 37 h 178"/>
                <a:gd name="T24" fmla="*/ 40 w 129"/>
                <a:gd name="T25" fmla="*/ 76 h 178"/>
                <a:gd name="T26" fmla="*/ 40 w 129"/>
                <a:gd name="T27" fmla="*/ 177 h 178"/>
                <a:gd name="T28" fmla="*/ 0 w 129"/>
                <a:gd name="T29" fmla="*/ 177 h 178"/>
                <a:gd name="T30" fmla="*/ 0 w 129"/>
                <a:gd name="T31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178">
                  <a:moveTo>
                    <a:pt x="0" y="31"/>
                  </a:moveTo>
                  <a:cubicBezTo>
                    <a:pt x="0" y="21"/>
                    <a:pt x="0" y="10"/>
                    <a:pt x="0" y="2"/>
                  </a:cubicBezTo>
                  <a:lnTo>
                    <a:pt x="38" y="2"/>
                  </a:lnTo>
                  <a:cubicBezTo>
                    <a:pt x="38" y="10"/>
                    <a:pt x="38" y="21"/>
                    <a:pt x="38" y="29"/>
                  </a:cubicBezTo>
                  <a:lnTo>
                    <a:pt x="38" y="29"/>
                  </a:lnTo>
                  <a:lnTo>
                    <a:pt x="38" y="29"/>
                  </a:lnTo>
                  <a:cubicBezTo>
                    <a:pt x="43" y="18"/>
                    <a:pt x="53" y="0"/>
                    <a:pt x="80" y="0"/>
                  </a:cubicBezTo>
                  <a:cubicBezTo>
                    <a:pt x="117" y="0"/>
                    <a:pt x="128" y="29"/>
                    <a:pt x="128" y="63"/>
                  </a:cubicBezTo>
                  <a:lnTo>
                    <a:pt x="128" y="174"/>
                  </a:lnTo>
                  <a:lnTo>
                    <a:pt x="88" y="174"/>
                  </a:lnTo>
                  <a:lnTo>
                    <a:pt x="88" y="74"/>
                  </a:lnTo>
                  <a:cubicBezTo>
                    <a:pt x="88" y="47"/>
                    <a:pt x="83" y="37"/>
                    <a:pt x="67" y="37"/>
                  </a:cubicBezTo>
                  <a:cubicBezTo>
                    <a:pt x="45" y="37"/>
                    <a:pt x="40" y="55"/>
                    <a:pt x="40" y="76"/>
                  </a:cubicBezTo>
                  <a:lnTo>
                    <a:pt x="40" y="177"/>
                  </a:lnTo>
                  <a:lnTo>
                    <a:pt x="0" y="177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Freeform 90">
              <a:extLst>
                <a:ext uri="{FF2B5EF4-FFF2-40B4-BE49-F238E27FC236}">
                  <a16:creationId xmlns:a16="http://schemas.microsoft.com/office/drawing/2014/main" id="{A3D0BD44-D4F2-BB4E-BAB7-BDA47127A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850" y="2014538"/>
              <a:ext cx="339725" cy="336550"/>
            </a:xfrm>
            <a:custGeom>
              <a:avLst/>
              <a:gdLst>
                <a:gd name="T0" fmla="*/ 0 w 943"/>
                <a:gd name="T1" fmla="*/ 466 h 933"/>
                <a:gd name="T2" fmla="*/ 471 w 943"/>
                <a:gd name="T3" fmla="*/ 0 h 933"/>
                <a:gd name="T4" fmla="*/ 942 w 943"/>
                <a:gd name="T5" fmla="*/ 466 h 933"/>
                <a:gd name="T6" fmla="*/ 471 w 943"/>
                <a:gd name="T7" fmla="*/ 932 h 933"/>
                <a:gd name="T8" fmla="*/ 0 w 943"/>
                <a:gd name="T9" fmla="*/ 466 h 933"/>
                <a:gd name="T10" fmla="*/ 21 w 943"/>
                <a:gd name="T11" fmla="*/ 466 h 933"/>
                <a:gd name="T12" fmla="*/ 471 w 943"/>
                <a:gd name="T13" fmla="*/ 911 h 933"/>
                <a:gd name="T14" fmla="*/ 920 w 943"/>
                <a:gd name="T15" fmla="*/ 466 h 933"/>
                <a:gd name="T16" fmla="*/ 471 w 943"/>
                <a:gd name="T17" fmla="*/ 22 h 933"/>
                <a:gd name="T18" fmla="*/ 21 w 943"/>
                <a:gd name="T19" fmla="*/ 466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3" h="933">
                  <a:moveTo>
                    <a:pt x="0" y="466"/>
                  </a:moveTo>
                  <a:cubicBezTo>
                    <a:pt x="0" y="209"/>
                    <a:pt x="211" y="0"/>
                    <a:pt x="471" y="0"/>
                  </a:cubicBezTo>
                  <a:cubicBezTo>
                    <a:pt x="730" y="0"/>
                    <a:pt x="942" y="209"/>
                    <a:pt x="942" y="466"/>
                  </a:cubicBezTo>
                  <a:cubicBezTo>
                    <a:pt x="942" y="722"/>
                    <a:pt x="730" y="932"/>
                    <a:pt x="471" y="932"/>
                  </a:cubicBezTo>
                  <a:cubicBezTo>
                    <a:pt x="211" y="932"/>
                    <a:pt x="0" y="722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0"/>
                    <a:pt x="222" y="911"/>
                    <a:pt x="471" y="911"/>
                  </a:cubicBezTo>
                  <a:cubicBezTo>
                    <a:pt x="719" y="911"/>
                    <a:pt x="920" y="713"/>
                    <a:pt x="920" y="466"/>
                  </a:cubicBezTo>
                  <a:cubicBezTo>
                    <a:pt x="920" y="223"/>
                    <a:pt x="719" y="22"/>
                    <a:pt x="471" y="22"/>
                  </a:cubicBezTo>
                  <a:cubicBezTo>
                    <a:pt x="222" y="22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Freeform 91">
              <a:extLst>
                <a:ext uri="{FF2B5EF4-FFF2-40B4-BE49-F238E27FC236}">
                  <a16:creationId xmlns:a16="http://schemas.microsoft.com/office/drawing/2014/main" id="{51CD3EFE-8262-3048-AF58-086F1B166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0300" y="2060575"/>
              <a:ext cx="252413" cy="242888"/>
            </a:xfrm>
            <a:custGeom>
              <a:avLst/>
              <a:gdLst>
                <a:gd name="T0" fmla="*/ 0 w 701"/>
                <a:gd name="T1" fmla="*/ 336 h 674"/>
                <a:gd name="T2" fmla="*/ 349 w 701"/>
                <a:gd name="T3" fmla="*/ 0 h 674"/>
                <a:gd name="T4" fmla="*/ 698 w 701"/>
                <a:gd name="T5" fmla="*/ 336 h 674"/>
                <a:gd name="T6" fmla="*/ 349 w 701"/>
                <a:gd name="T7" fmla="*/ 673 h 674"/>
                <a:gd name="T8" fmla="*/ 0 w 701"/>
                <a:gd name="T9" fmla="*/ 336 h 674"/>
                <a:gd name="T10" fmla="*/ 24 w 701"/>
                <a:gd name="T11" fmla="*/ 336 h 674"/>
                <a:gd name="T12" fmla="*/ 349 w 701"/>
                <a:gd name="T13" fmla="*/ 649 h 674"/>
                <a:gd name="T14" fmla="*/ 674 w 701"/>
                <a:gd name="T15" fmla="*/ 336 h 674"/>
                <a:gd name="T16" fmla="*/ 349 w 701"/>
                <a:gd name="T17" fmla="*/ 24 h 674"/>
                <a:gd name="T18" fmla="*/ 24 w 701"/>
                <a:gd name="T19" fmla="*/ 336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1" h="674">
                  <a:moveTo>
                    <a:pt x="0" y="336"/>
                  </a:moveTo>
                  <a:cubicBezTo>
                    <a:pt x="0" y="150"/>
                    <a:pt x="155" y="0"/>
                    <a:pt x="349" y="0"/>
                  </a:cubicBezTo>
                  <a:cubicBezTo>
                    <a:pt x="542" y="0"/>
                    <a:pt x="698" y="151"/>
                    <a:pt x="698" y="336"/>
                  </a:cubicBezTo>
                  <a:cubicBezTo>
                    <a:pt x="700" y="522"/>
                    <a:pt x="542" y="673"/>
                    <a:pt x="349" y="673"/>
                  </a:cubicBezTo>
                  <a:cubicBezTo>
                    <a:pt x="155" y="673"/>
                    <a:pt x="0" y="521"/>
                    <a:pt x="0" y="336"/>
                  </a:cubicBezTo>
                  <a:close/>
                  <a:moveTo>
                    <a:pt x="24" y="336"/>
                  </a:moveTo>
                  <a:cubicBezTo>
                    <a:pt x="24" y="508"/>
                    <a:pt x="169" y="649"/>
                    <a:pt x="349" y="649"/>
                  </a:cubicBezTo>
                  <a:cubicBezTo>
                    <a:pt x="528" y="649"/>
                    <a:pt x="674" y="509"/>
                    <a:pt x="674" y="336"/>
                  </a:cubicBezTo>
                  <a:cubicBezTo>
                    <a:pt x="674" y="164"/>
                    <a:pt x="528" y="24"/>
                    <a:pt x="349" y="24"/>
                  </a:cubicBezTo>
                  <a:cubicBezTo>
                    <a:pt x="169" y="24"/>
                    <a:pt x="24" y="163"/>
                    <a:pt x="24" y="33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Freeform 92">
              <a:extLst>
                <a:ext uri="{FF2B5EF4-FFF2-40B4-BE49-F238E27FC236}">
                  <a16:creationId xmlns:a16="http://schemas.microsoft.com/office/drawing/2014/main" id="{7FAD9D2D-9542-CC40-86B5-9725C01F1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2124075"/>
              <a:ext cx="20638" cy="20638"/>
            </a:xfrm>
            <a:custGeom>
              <a:avLst/>
              <a:gdLst>
                <a:gd name="T0" fmla="*/ 32 w 59"/>
                <a:gd name="T1" fmla="*/ 0 h 57"/>
                <a:gd name="T2" fmla="*/ 37 w 59"/>
                <a:gd name="T3" fmla="*/ 24 h 57"/>
                <a:gd name="T4" fmla="*/ 58 w 59"/>
                <a:gd name="T5" fmla="*/ 24 h 57"/>
                <a:gd name="T6" fmla="*/ 42 w 59"/>
                <a:gd name="T7" fmla="*/ 34 h 57"/>
                <a:gd name="T8" fmla="*/ 50 w 59"/>
                <a:gd name="T9" fmla="*/ 56 h 57"/>
                <a:gd name="T10" fmla="*/ 29 w 59"/>
                <a:gd name="T11" fmla="*/ 40 h 57"/>
                <a:gd name="T12" fmla="*/ 10 w 59"/>
                <a:gd name="T13" fmla="*/ 56 h 57"/>
                <a:gd name="T14" fmla="*/ 18 w 59"/>
                <a:gd name="T15" fmla="*/ 34 h 57"/>
                <a:gd name="T16" fmla="*/ 0 w 59"/>
                <a:gd name="T17" fmla="*/ 24 h 57"/>
                <a:gd name="T18" fmla="*/ 21 w 59"/>
                <a:gd name="T19" fmla="*/ 24 h 57"/>
                <a:gd name="T20" fmla="*/ 32 w 59"/>
                <a:gd name="T2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7">
                  <a:moveTo>
                    <a:pt x="32" y="0"/>
                  </a:moveTo>
                  <a:lnTo>
                    <a:pt x="37" y="24"/>
                  </a:lnTo>
                  <a:lnTo>
                    <a:pt x="58" y="24"/>
                  </a:lnTo>
                  <a:lnTo>
                    <a:pt x="42" y="34"/>
                  </a:lnTo>
                  <a:lnTo>
                    <a:pt x="50" y="56"/>
                  </a:lnTo>
                  <a:lnTo>
                    <a:pt x="29" y="40"/>
                  </a:lnTo>
                  <a:lnTo>
                    <a:pt x="10" y="56"/>
                  </a:lnTo>
                  <a:lnTo>
                    <a:pt x="18" y="34"/>
                  </a:lnTo>
                  <a:lnTo>
                    <a:pt x="0" y="24"/>
                  </a:lnTo>
                  <a:lnTo>
                    <a:pt x="21" y="24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Freeform 93">
              <a:extLst>
                <a:ext uri="{FF2B5EF4-FFF2-40B4-BE49-F238E27FC236}">
                  <a16:creationId xmlns:a16="http://schemas.microsoft.com/office/drawing/2014/main" id="{BA8A8B96-9075-1640-9BDE-E7E969DA2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075" y="2122488"/>
              <a:ext cx="25400" cy="23812"/>
            </a:xfrm>
            <a:custGeom>
              <a:avLst/>
              <a:gdLst>
                <a:gd name="T0" fmla="*/ 56 w 70"/>
                <a:gd name="T1" fmla="*/ 63 h 64"/>
                <a:gd name="T2" fmla="*/ 35 w 70"/>
                <a:gd name="T3" fmla="*/ 45 h 64"/>
                <a:gd name="T4" fmla="*/ 16 w 70"/>
                <a:gd name="T5" fmla="*/ 61 h 64"/>
                <a:gd name="T6" fmla="*/ 14 w 70"/>
                <a:gd name="T7" fmla="*/ 61 h 64"/>
                <a:gd name="T8" fmla="*/ 22 w 70"/>
                <a:gd name="T9" fmla="*/ 39 h 64"/>
                <a:gd name="T10" fmla="*/ 0 w 70"/>
                <a:gd name="T11" fmla="*/ 26 h 64"/>
                <a:gd name="T12" fmla="*/ 25 w 70"/>
                <a:gd name="T13" fmla="*/ 26 h 64"/>
                <a:gd name="T14" fmla="*/ 24 w 70"/>
                <a:gd name="T15" fmla="*/ 29 h 64"/>
                <a:gd name="T16" fmla="*/ 8 w 70"/>
                <a:gd name="T17" fmla="*/ 29 h 64"/>
                <a:gd name="T18" fmla="*/ 24 w 70"/>
                <a:gd name="T19" fmla="*/ 39 h 64"/>
                <a:gd name="T20" fmla="*/ 19 w 70"/>
                <a:gd name="T21" fmla="*/ 58 h 64"/>
                <a:gd name="T22" fmla="*/ 35 w 70"/>
                <a:gd name="T23" fmla="*/ 42 h 64"/>
                <a:gd name="T24" fmla="*/ 51 w 70"/>
                <a:gd name="T25" fmla="*/ 55 h 64"/>
                <a:gd name="T26" fmla="*/ 46 w 70"/>
                <a:gd name="T27" fmla="*/ 39 h 64"/>
                <a:gd name="T28" fmla="*/ 59 w 70"/>
                <a:gd name="T29" fmla="*/ 29 h 64"/>
                <a:gd name="T30" fmla="*/ 38 w 70"/>
                <a:gd name="T31" fmla="*/ 29 h 64"/>
                <a:gd name="T32" fmla="*/ 33 w 70"/>
                <a:gd name="T33" fmla="*/ 11 h 64"/>
                <a:gd name="T34" fmla="*/ 38 w 70"/>
                <a:gd name="T35" fmla="*/ 0 h 64"/>
                <a:gd name="T36" fmla="*/ 46 w 70"/>
                <a:gd name="T37" fmla="*/ 26 h 64"/>
                <a:gd name="T38" fmla="*/ 69 w 70"/>
                <a:gd name="T39" fmla="*/ 26 h 64"/>
                <a:gd name="T40" fmla="*/ 51 w 70"/>
                <a:gd name="T41" fmla="*/ 42 h 64"/>
                <a:gd name="T42" fmla="*/ 56 w 70"/>
                <a:gd name="T43" fmla="*/ 63 h 64"/>
                <a:gd name="T44" fmla="*/ 27 w 70"/>
                <a:gd name="T45" fmla="*/ 26 h 64"/>
                <a:gd name="T46" fmla="*/ 33 w 70"/>
                <a:gd name="T47" fmla="*/ 11 h 64"/>
                <a:gd name="T48" fmla="*/ 32 w 70"/>
                <a:gd name="T49" fmla="*/ 8 h 64"/>
                <a:gd name="T50" fmla="*/ 25 w 70"/>
                <a:gd name="T51" fmla="*/ 26 h 64"/>
                <a:gd name="T52" fmla="*/ 27 w 70"/>
                <a:gd name="T53" fmla="*/ 2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4">
                  <a:moveTo>
                    <a:pt x="56" y="63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4" y="61"/>
                  </a:lnTo>
                  <a:lnTo>
                    <a:pt x="22" y="39"/>
                  </a:lnTo>
                  <a:lnTo>
                    <a:pt x="0" y="26"/>
                  </a:lnTo>
                  <a:lnTo>
                    <a:pt x="25" y="26"/>
                  </a:lnTo>
                  <a:lnTo>
                    <a:pt x="24" y="29"/>
                  </a:lnTo>
                  <a:lnTo>
                    <a:pt x="8" y="29"/>
                  </a:lnTo>
                  <a:lnTo>
                    <a:pt x="24" y="39"/>
                  </a:lnTo>
                  <a:lnTo>
                    <a:pt x="19" y="58"/>
                  </a:lnTo>
                  <a:lnTo>
                    <a:pt x="35" y="42"/>
                  </a:lnTo>
                  <a:lnTo>
                    <a:pt x="51" y="55"/>
                  </a:lnTo>
                  <a:lnTo>
                    <a:pt x="46" y="39"/>
                  </a:lnTo>
                  <a:lnTo>
                    <a:pt x="59" y="29"/>
                  </a:lnTo>
                  <a:lnTo>
                    <a:pt x="38" y="29"/>
                  </a:lnTo>
                  <a:lnTo>
                    <a:pt x="33" y="11"/>
                  </a:lnTo>
                  <a:lnTo>
                    <a:pt x="38" y="0"/>
                  </a:lnTo>
                  <a:lnTo>
                    <a:pt x="46" y="26"/>
                  </a:lnTo>
                  <a:lnTo>
                    <a:pt x="69" y="26"/>
                  </a:lnTo>
                  <a:lnTo>
                    <a:pt x="51" y="42"/>
                  </a:lnTo>
                  <a:lnTo>
                    <a:pt x="56" y="63"/>
                  </a:lnTo>
                  <a:close/>
                  <a:moveTo>
                    <a:pt x="27" y="26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6"/>
                  </a:lnTo>
                  <a:lnTo>
                    <a:pt x="27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94">
              <a:extLst>
                <a:ext uri="{FF2B5EF4-FFF2-40B4-BE49-F238E27FC236}">
                  <a16:creationId xmlns:a16="http://schemas.microsoft.com/office/drawing/2014/main" id="{782C94D5-2B6E-6A4F-840B-4DD975753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2239963"/>
              <a:ext cx="22225" cy="20637"/>
            </a:xfrm>
            <a:custGeom>
              <a:avLst/>
              <a:gdLst>
                <a:gd name="T0" fmla="*/ 32 w 62"/>
                <a:gd name="T1" fmla="*/ 0 h 57"/>
                <a:gd name="T2" fmla="*/ 37 w 62"/>
                <a:gd name="T3" fmla="*/ 21 h 57"/>
                <a:gd name="T4" fmla="*/ 61 w 62"/>
                <a:gd name="T5" fmla="*/ 21 h 57"/>
                <a:gd name="T6" fmla="*/ 45 w 62"/>
                <a:gd name="T7" fmla="*/ 34 h 57"/>
                <a:gd name="T8" fmla="*/ 51 w 62"/>
                <a:gd name="T9" fmla="*/ 56 h 57"/>
                <a:gd name="T10" fmla="*/ 32 w 62"/>
                <a:gd name="T11" fmla="*/ 40 h 57"/>
                <a:gd name="T12" fmla="*/ 11 w 62"/>
                <a:gd name="T13" fmla="*/ 56 h 57"/>
                <a:gd name="T14" fmla="*/ 19 w 62"/>
                <a:gd name="T15" fmla="*/ 34 h 57"/>
                <a:gd name="T16" fmla="*/ 0 w 62"/>
                <a:gd name="T17" fmla="*/ 21 h 57"/>
                <a:gd name="T18" fmla="*/ 22 w 62"/>
                <a:gd name="T19" fmla="*/ 24 h 57"/>
                <a:gd name="T20" fmla="*/ 32 w 62"/>
                <a:gd name="T2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57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6"/>
                  </a:lnTo>
                  <a:lnTo>
                    <a:pt x="32" y="40"/>
                  </a:lnTo>
                  <a:lnTo>
                    <a:pt x="11" y="56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2" y="24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95">
              <a:extLst>
                <a:ext uri="{FF2B5EF4-FFF2-40B4-BE49-F238E27FC236}">
                  <a16:creationId xmlns:a16="http://schemas.microsoft.com/office/drawing/2014/main" id="{BEDDADF7-FC7E-2A47-AA47-8747A2F07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2238375"/>
              <a:ext cx="25400" cy="23813"/>
            </a:xfrm>
            <a:custGeom>
              <a:avLst/>
              <a:gdLst>
                <a:gd name="T0" fmla="*/ 55 w 70"/>
                <a:gd name="T1" fmla="*/ 63 h 64"/>
                <a:gd name="T2" fmla="*/ 34 w 70"/>
                <a:gd name="T3" fmla="*/ 45 h 64"/>
                <a:gd name="T4" fmla="*/ 16 w 70"/>
                <a:gd name="T5" fmla="*/ 61 h 64"/>
                <a:gd name="T6" fmla="*/ 13 w 70"/>
                <a:gd name="T7" fmla="*/ 61 h 64"/>
                <a:gd name="T8" fmla="*/ 21 w 70"/>
                <a:gd name="T9" fmla="*/ 39 h 64"/>
                <a:gd name="T10" fmla="*/ 0 w 70"/>
                <a:gd name="T11" fmla="*/ 26 h 64"/>
                <a:gd name="T12" fmla="*/ 22 w 70"/>
                <a:gd name="T13" fmla="*/ 26 h 64"/>
                <a:gd name="T14" fmla="*/ 21 w 70"/>
                <a:gd name="T15" fmla="*/ 29 h 64"/>
                <a:gd name="T16" fmla="*/ 5 w 70"/>
                <a:gd name="T17" fmla="*/ 29 h 64"/>
                <a:gd name="T18" fmla="*/ 21 w 70"/>
                <a:gd name="T19" fmla="*/ 39 h 64"/>
                <a:gd name="T20" fmla="*/ 16 w 70"/>
                <a:gd name="T21" fmla="*/ 58 h 64"/>
                <a:gd name="T22" fmla="*/ 32 w 70"/>
                <a:gd name="T23" fmla="*/ 42 h 64"/>
                <a:gd name="T24" fmla="*/ 47 w 70"/>
                <a:gd name="T25" fmla="*/ 55 h 64"/>
                <a:gd name="T26" fmla="*/ 42 w 70"/>
                <a:gd name="T27" fmla="*/ 39 h 64"/>
                <a:gd name="T28" fmla="*/ 55 w 70"/>
                <a:gd name="T29" fmla="*/ 29 h 64"/>
                <a:gd name="T30" fmla="*/ 34 w 70"/>
                <a:gd name="T31" fmla="*/ 29 h 64"/>
                <a:gd name="T32" fmla="*/ 31 w 70"/>
                <a:gd name="T33" fmla="*/ 15 h 64"/>
                <a:gd name="T34" fmla="*/ 37 w 70"/>
                <a:gd name="T35" fmla="*/ 0 h 64"/>
                <a:gd name="T36" fmla="*/ 45 w 70"/>
                <a:gd name="T37" fmla="*/ 26 h 64"/>
                <a:gd name="T38" fmla="*/ 69 w 70"/>
                <a:gd name="T39" fmla="*/ 26 h 64"/>
                <a:gd name="T40" fmla="*/ 50 w 70"/>
                <a:gd name="T41" fmla="*/ 39 h 64"/>
                <a:gd name="T42" fmla="*/ 55 w 70"/>
                <a:gd name="T43" fmla="*/ 63 h 64"/>
                <a:gd name="T44" fmla="*/ 26 w 70"/>
                <a:gd name="T45" fmla="*/ 26 h 64"/>
                <a:gd name="T46" fmla="*/ 31 w 70"/>
                <a:gd name="T47" fmla="*/ 15 h 64"/>
                <a:gd name="T48" fmla="*/ 29 w 70"/>
                <a:gd name="T49" fmla="*/ 8 h 64"/>
                <a:gd name="T50" fmla="*/ 22 w 70"/>
                <a:gd name="T51" fmla="*/ 26 h 64"/>
                <a:gd name="T52" fmla="*/ 26 w 70"/>
                <a:gd name="T53" fmla="*/ 2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4">
                  <a:moveTo>
                    <a:pt x="55" y="63"/>
                  </a:moveTo>
                  <a:lnTo>
                    <a:pt x="34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39"/>
                  </a:lnTo>
                  <a:lnTo>
                    <a:pt x="0" y="26"/>
                  </a:lnTo>
                  <a:lnTo>
                    <a:pt x="22" y="26"/>
                  </a:lnTo>
                  <a:lnTo>
                    <a:pt x="21" y="29"/>
                  </a:lnTo>
                  <a:lnTo>
                    <a:pt x="5" y="29"/>
                  </a:lnTo>
                  <a:lnTo>
                    <a:pt x="21" y="39"/>
                  </a:lnTo>
                  <a:lnTo>
                    <a:pt x="16" y="58"/>
                  </a:lnTo>
                  <a:lnTo>
                    <a:pt x="32" y="42"/>
                  </a:lnTo>
                  <a:lnTo>
                    <a:pt x="47" y="55"/>
                  </a:lnTo>
                  <a:lnTo>
                    <a:pt x="42" y="39"/>
                  </a:lnTo>
                  <a:lnTo>
                    <a:pt x="55" y="29"/>
                  </a:lnTo>
                  <a:lnTo>
                    <a:pt x="34" y="29"/>
                  </a:lnTo>
                  <a:lnTo>
                    <a:pt x="31" y="15"/>
                  </a:lnTo>
                  <a:lnTo>
                    <a:pt x="37" y="0"/>
                  </a:lnTo>
                  <a:lnTo>
                    <a:pt x="45" y="26"/>
                  </a:lnTo>
                  <a:lnTo>
                    <a:pt x="69" y="26"/>
                  </a:lnTo>
                  <a:lnTo>
                    <a:pt x="50" y="39"/>
                  </a:lnTo>
                  <a:lnTo>
                    <a:pt x="55" y="63"/>
                  </a:lnTo>
                  <a:close/>
                  <a:moveTo>
                    <a:pt x="26" y="26"/>
                  </a:moveTo>
                  <a:lnTo>
                    <a:pt x="31" y="15"/>
                  </a:lnTo>
                  <a:lnTo>
                    <a:pt x="29" y="8"/>
                  </a:lnTo>
                  <a:lnTo>
                    <a:pt x="22" y="26"/>
                  </a:ln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Freeform 96">
              <a:extLst>
                <a:ext uri="{FF2B5EF4-FFF2-40B4-BE49-F238E27FC236}">
                  <a16:creationId xmlns:a16="http://schemas.microsoft.com/office/drawing/2014/main" id="{73409048-47AD-404B-97AF-6254D4BBC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2238375"/>
              <a:ext cx="20637" cy="20638"/>
            </a:xfrm>
            <a:custGeom>
              <a:avLst/>
              <a:gdLst>
                <a:gd name="T0" fmla="*/ 31 w 59"/>
                <a:gd name="T1" fmla="*/ 0 h 56"/>
                <a:gd name="T2" fmla="*/ 37 w 59"/>
                <a:gd name="T3" fmla="*/ 21 h 56"/>
                <a:gd name="T4" fmla="*/ 58 w 59"/>
                <a:gd name="T5" fmla="*/ 21 h 56"/>
                <a:gd name="T6" fmla="*/ 42 w 59"/>
                <a:gd name="T7" fmla="*/ 34 h 56"/>
                <a:gd name="T8" fmla="*/ 50 w 59"/>
                <a:gd name="T9" fmla="*/ 55 h 56"/>
                <a:gd name="T10" fmla="*/ 29 w 59"/>
                <a:gd name="T11" fmla="*/ 39 h 56"/>
                <a:gd name="T12" fmla="*/ 10 w 59"/>
                <a:gd name="T13" fmla="*/ 55 h 56"/>
                <a:gd name="T14" fmla="*/ 18 w 59"/>
                <a:gd name="T15" fmla="*/ 34 h 56"/>
                <a:gd name="T16" fmla="*/ 0 w 59"/>
                <a:gd name="T17" fmla="*/ 21 h 56"/>
                <a:gd name="T18" fmla="*/ 21 w 59"/>
                <a:gd name="T19" fmla="*/ 24 h 56"/>
                <a:gd name="T20" fmla="*/ 31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31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50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4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Freeform 97">
              <a:extLst>
                <a:ext uri="{FF2B5EF4-FFF2-40B4-BE49-F238E27FC236}">
                  <a16:creationId xmlns:a16="http://schemas.microsoft.com/office/drawing/2014/main" id="{E689BC50-3503-C141-A0CA-F50AFBA8E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2236788"/>
              <a:ext cx="25400" cy="23812"/>
            </a:xfrm>
            <a:custGeom>
              <a:avLst/>
              <a:gdLst>
                <a:gd name="T0" fmla="*/ 56 w 70"/>
                <a:gd name="T1" fmla="*/ 64 h 65"/>
                <a:gd name="T2" fmla="*/ 35 w 70"/>
                <a:gd name="T3" fmla="*/ 45 h 65"/>
                <a:gd name="T4" fmla="*/ 16 w 70"/>
                <a:gd name="T5" fmla="*/ 61 h 65"/>
                <a:gd name="T6" fmla="*/ 14 w 70"/>
                <a:gd name="T7" fmla="*/ 61 h 65"/>
                <a:gd name="T8" fmla="*/ 22 w 70"/>
                <a:gd name="T9" fmla="*/ 40 h 65"/>
                <a:gd name="T10" fmla="*/ 0 w 70"/>
                <a:gd name="T11" fmla="*/ 27 h 65"/>
                <a:gd name="T12" fmla="*/ 25 w 70"/>
                <a:gd name="T13" fmla="*/ 27 h 65"/>
                <a:gd name="T14" fmla="*/ 24 w 70"/>
                <a:gd name="T15" fmla="*/ 30 h 65"/>
                <a:gd name="T16" fmla="*/ 8 w 70"/>
                <a:gd name="T17" fmla="*/ 30 h 65"/>
                <a:gd name="T18" fmla="*/ 24 w 70"/>
                <a:gd name="T19" fmla="*/ 40 h 65"/>
                <a:gd name="T20" fmla="*/ 19 w 70"/>
                <a:gd name="T21" fmla="*/ 59 h 65"/>
                <a:gd name="T22" fmla="*/ 35 w 70"/>
                <a:gd name="T23" fmla="*/ 43 h 65"/>
                <a:gd name="T24" fmla="*/ 51 w 70"/>
                <a:gd name="T25" fmla="*/ 56 h 65"/>
                <a:gd name="T26" fmla="*/ 45 w 70"/>
                <a:gd name="T27" fmla="*/ 40 h 65"/>
                <a:gd name="T28" fmla="*/ 59 w 70"/>
                <a:gd name="T29" fmla="*/ 30 h 65"/>
                <a:gd name="T30" fmla="*/ 37 w 70"/>
                <a:gd name="T31" fmla="*/ 30 h 65"/>
                <a:gd name="T32" fmla="*/ 33 w 70"/>
                <a:gd name="T33" fmla="*/ 12 h 65"/>
                <a:gd name="T34" fmla="*/ 37 w 70"/>
                <a:gd name="T35" fmla="*/ 0 h 65"/>
                <a:gd name="T36" fmla="*/ 45 w 70"/>
                <a:gd name="T37" fmla="*/ 27 h 65"/>
                <a:gd name="T38" fmla="*/ 69 w 70"/>
                <a:gd name="T39" fmla="*/ 27 h 65"/>
                <a:gd name="T40" fmla="*/ 51 w 70"/>
                <a:gd name="T41" fmla="*/ 40 h 65"/>
                <a:gd name="T42" fmla="*/ 56 w 70"/>
                <a:gd name="T43" fmla="*/ 64 h 65"/>
                <a:gd name="T44" fmla="*/ 27 w 70"/>
                <a:gd name="T45" fmla="*/ 27 h 65"/>
                <a:gd name="T46" fmla="*/ 33 w 70"/>
                <a:gd name="T47" fmla="*/ 12 h 65"/>
                <a:gd name="T48" fmla="*/ 32 w 70"/>
                <a:gd name="T49" fmla="*/ 8 h 65"/>
                <a:gd name="T50" fmla="*/ 25 w 70"/>
                <a:gd name="T51" fmla="*/ 27 h 65"/>
                <a:gd name="T52" fmla="*/ 27 w 70"/>
                <a:gd name="T53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4" y="61"/>
                  </a:lnTo>
                  <a:lnTo>
                    <a:pt x="22" y="40"/>
                  </a:lnTo>
                  <a:lnTo>
                    <a:pt x="0" y="27"/>
                  </a:lnTo>
                  <a:lnTo>
                    <a:pt x="25" y="27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37" y="30"/>
                  </a:lnTo>
                  <a:lnTo>
                    <a:pt x="33" y="12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27" y="27"/>
                  </a:moveTo>
                  <a:lnTo>
                    <a:pt x="33" y="12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Freeform 98">
              <a:extLst>
                <a:ext uri="{FF2B5EF4-FFF2-40B4-BE49-F238E27FC236}">
                  <a16:creationId xmlns:a16="http://schemas.microsoft.com/office/drawing/2014/main" id="{6E7EC2B7-A013-1746-9F1F-BFD6AE2D4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2117725"/>
              <a:ext cx="22225" cy="20638"/>
            </a:xfrm>
            <a:custGeom>
              <a:avLst/>
              <a:gdLst>
                <a:gd name="T0" fmla="*/ 32 w 62"/>
                <a:gd name="T1" fmla="*/ 0 h 57"/>
                <a:gd name="T2" fmla="*/ 42 w 62"/>
                <a:gd name="T3" fmla="*/ 21 h 57"/>
                <a:gd name="T4" fmla="*/ 61 w 62"/>
                <a:gd name="T5" fmla="*/ 21 h 57"/>
                <a:gd name="T6" fmla="*/ 45 w 62"/>
                <a:gd name="T7" fmla="*/ 34 h 57"/>
                <a:gd name="T8" fmla="*/ 50 w 62"/>
                <a:gd name="T9" fmla="*/ 56 h 57"/>
                <a:gd name="T10" fmla="*/ 32 w 62"/>
                <a:gd name="T11" fmla="*/ 37 h 57"/>
                <a:gd name="T12" fmla="*/ 13 w 62"/>
                <a:gd name="T13" fmla="*/ 56 h 57"/>
                <a:gd name="T14" fmla="*/ 21 w 62"/>
                <a:gd name="T15" fmla="*/ 34 h 57"/>
                <a:gd name="T16" fmla="*/ 0 w 62"/>
                <a:gd name="T17" fmla="*/ 21 h 57"/>
                <a:gd name="T18" fmla="*/ 24 w 62"/>
                <a:gd name="T19" fmla="*/ 24 h 57"/>
                <a:gd name="T20" fmla="*/ 32 w 62"/>
                <a:gd name="T2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57">
                  <a:moveTo>
                    <a:pt x="32" y="0"/>
                  </a:moveTo>
                  <a:lnTo>
                    <a:pt x="42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6"/>
                  </a:lnTo>
                  <a:lnTo>
                    <a:pt x="32" y="37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Freeform 99">
              <a:extLst>
                <a:ext uri="{FF2B5EF4-FFF2-40B4-BE49-F238E27FC236}">
                  <a16:creationId xmlns:a16="http://schemas.microsoft.com/office/drawing/2014/main" id="{5C9ED0CB-C436-3142-B637-15039D658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2117725"/>
              <a:ext cx="25400" cy="22225"/>
            </a:xfrm>
            <a:custGeom>
              <a:avLst/>
              <a:gdLst>
                <a:gd name="T0" fmla="*/ 56 w 70"/>
                <a:gd name="T1" fmla="*/ 61 h 62"/>
                <a:gd name="T2" fmla="*/ 35 w 70"/>
                <a:gd name="T3" fmla="*/ 43 h 62"/>
                <a:gd name="T4" fmla="*/ 16 w 70"/>
                <a:gd name="T5" fmla="*/ 61 h 62"/>
                <a:gd name="T6" fmla="*/ 13 w 70"/>
                <a:gd name="T7" fmla="*/ 61 h 62"/>
                <a:gd name="T8" fmla="*/ 21 w 70"/>
                <a:gd name="T9" fmla="*/ 40 h 62"/>
                <a:gd name="T10" fmla="*/ 0 w 70"/>
                <a:gd name="T11" fmla="*/ 27 h 62"/>
                <a:gd name="T12" fmla="*/ 25 w 70"/>
                <a:gd name="T13" fmla="*/ 27 h 62"/>
                <a:gd name="T14" fmla="*/ 24 w 70"/>
                <a:gd name="T15" fmla="*/ 29 h 62"/>
                <a:gd name="T16" fmla="*/ 8 w 70"/>
                <a:gd name="T17" fmla="*/ 27 h 62"/>
                <a:gd name="T18" fmla="*/ 24 w 70"/>
                <a:gd name="T19" fmla="*/ 37 h 62"/>
                <a:gd name="T20" fmla="*/ 19 w 70"/>
                <a:gd name="T21" fmla="*/ 56 h 62"/>
                <a:gd name="T22" fmla="*/ 35 w 70"/>
                <a:gd name="T23" fmla="*/ 40 h 62"/>
                <a:gd name="T24" fmla="*/ 51 w 70"/>
                <a:gd name="T25" fmla="*/ 56 h 62"/>
                <a:gd name="T26" fmla="*/ 45 w 70"/>
                <a:gd name="T27" fmla="*/ 40 h 62"/>
                <a:gd name="T28" fmla="*/ 58 w 70"/>
                <a:gd name="T29" fmla="*/ 29 h 62"/>
                <a:gd name="T30" fmla="*/ 40 w 70"/>
                <a:gd name="T31" fmla="*/ 29 h 62"/>
                <a:gd name="T32" fmla="*/ 33 w 70"/>
                <a:gd name="T33" fmla="*/ 11 h 62"/>
                <a:gd name="T34" fmla="*/ 37 w 70"/>
                <a:gd name="T35" fmla="*/ 0 h 62"/>
                <a:gd name="T36" fmla="*/ 45 w 70"/>
                <a:gd name="T37" fmla="*/ 24 h 62"/>
                <a:gd name="T38" fmla="*/ 69 w 70"/>
                <a:gd name="T39" fmla="*/ 24 h 62"/>
                <a:gd name="T40" fmla="*/ 51 w 70"/>
                <a:gd name="T41" fmla="*/ 37 h 62"/>
                <a:gd name="T42" fmla="*/ 56 w 70"/>
                <a:gd name="T43" fmla="*/ 61 h 62"/>
                <a:gd name="T44" fmla="*/ 27 w 70"/>
                <a:gd name="T45" fmla="*/ 27 h 62"/>
                <a:gd name="T46" fmla="*/ 33 w 70"/>
                <a:gd name="T47" fmla="*/ 11 h 62"/>
                <a:gd name="T48" fmla="*/ 32 w 70"/>
                <a:gd name="T49" fmla="*/ 8 h 62"/>
                <a:gd name="T50" fmla="*/ 25 w 70"/>
                <a:gd name="T51" fmla="*/ 27 h 62"/>
                <a:gd name="T52" fmla="*/ 27 w 70"/>
                <a:gd name="T53" fmla="*/ 2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5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5" y="40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1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Freeform 100">
              <a:extLst>
                <a:ext uri="{FF2B5EF4-FFF2-40B4-BE49-F238E27FC236}">
                  <a16:creationId xmlns:a16="http://schemas.microsoft.com/office/drawing/2014/main" id="{141F5645-5606-6B4C-81E7-49C76978F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2266950"/>
              <a:ext cx="33337" cy="31750"/>
            </a:xfrm>
            <a:custGeom>
              <a:avLst/>
              <a:gdLst>
                <a:gd name="T0" fmla="*/ 79 w 91"/>
                <a:gd name="T1" fmla="*/ 29 h 88"/>
                <a:gd name="T2" fmla="*/ 90 w 91"/>
                <a:gd name="T3" fmla="*/ 37 h 88"/>
                <a:gd name="T4" fmla="*/ 42 w 91"/>
                <a:gd name="T5" fmla="*/ 87 h 88"/>
                <a:gd name="T6" fmla="*/ 31 w 91"/>
                <a:gd name="T7" fmla="*/ 77 h 88"/>
                <a:gd name="T8" fmla="*/ 45 w 91"/>
                <a:gd name="T9" fmla="*/ 24 h 88"/>
                <a:gd name="T10" fmla="*/ 45 w 91"/>
                <a:gd name="T11" fmla="*/ 24 h 88"/>
                <a:gd name="T12" fmla="*/ 10 w 91"/>
                <a:gd name="T13" fmla="*/ 58 h 88"/>
                <a:gd name="T14" fmla="*/ 0 w 91"/>
                <a:gd name="T15" fmla="*/ 50 h 88"/>
                <a:gd name="T16" fmla="*/ 47 w 91"/>
                <a:gd name="T17" fmla="*/ 0 h 88"/>
                <a:gd name="T18" fmla="*/ 58 w 91"/>
                <a:gd name="T19" fmla="*/ 11 h 88"/>
                <a:gd name="T20" fmla="*/ 47 w 91"/>
                <a:gd name="T21" fmla="*/ 64 h 88"/>
                <a:gd name="T22" fmla="*/ 47 w 91"/>
                <a:gd name="T23" fmla="*/ 64 h 88"/>
                <a:gd name="T24" fmla="*/ 79 w 91"/>
                <a:gd name="T25" fmla="*/ 2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88">
                  <a:moveTo>
                    <a:pt x="79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7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79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Freeform 101">
              <a:extLst>
                <a:ext uri="{FF2B5EF4-FFF2-40B4-BE49-F238E27FC236}">
                  <a16:creationId xmlns:a16="http://schemas.microsoft.com/office/drawing/2014/main" id="{F7A02964-8BAC-794F-BEDB-1E162A6D9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300" y="2030413"/>
              <a:ext cx="23813" cy="26987"/>
            </a:xfrm>
            <a:custGeom>
              <a:avLst/>
              <a:gdLst>
                <a:gd name="T0" fmla="*/ 16 w 66"/>
                <a:gd name="T1" fmla="*/ 67 h 73"/>
                <a:gd name="T2" fmla="*/ 0 w 66"/>
                <a:gd name="T3" fmla="*/ 64 h 73"/>
                <a:gd name="T4" fmla="*/ 32 w 66"/>
                <a:gd name="T5" fmla="*/ 0 h 73"/>
                <a:gd name="T6" fmla="*/ 47 w 66"/>
                <a:gd name="T7" fmla="*/ 3 h 73"/>
                <a:gd name="T8" fmla="*/ 65 w 66"/>
                <a:gd name="T9" fmla="*/ 72 h 73"/>
                <a:gd name="T10" fmla="*/ 49 w 66"/>
                <a:gd name="T11" fmla="*/ 69 h 73"/>
                <a:gd name="T12" fmla="*/ 47 w 66"/>
                <a:gd name="T13" fmla="*/ 56 h 73"/>
                <a:gd name="T14" fmla="*/ 21 w 66"/>
                <a:gd name="T15" fmla="*/ 53 h 73"/>
                <a:gd name="T16" fmla="*/ 16 w 66"/>
                <a:gd name="T17" fmla="*/ 67 h 73"/>
                <a:gd name="T18" fmla="*/ 26 w 66"/>
                <a:gd name="T19" fmla="*/ 40 h 73"/>
                <a:gd name="T20" fmla="*/ 44 w 66"/>
                <a:gd name="T21" fmla="*/ 43 h 73"/>
                <a:gd name="T22" fmla="*/ 39 w 66"/>
                <a:gd name="T23" fmla="*/ 16 h 73"/>
                <a:gd name="T24" fmla="*/ 39 w 66"/>
                <a:gd name="T25" fmla="*/ 16 h 73"/>
                <a:gd name="T26" fmla="*/ 26 w 66"/>
                <a:gd name="T27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73">
                  <a:moveTo>
                    <a:pt x="16" y="67"/>
                  </a:moveTo>
                  <a:lnTo>
                    <a:pt x="0" y="64"/>
                  </a:lnTo>
                  <a:lnTo>
                    <a:pt x="32" y="0"/>
                  </a:lnTo>
                  <a:lnTo>
                    <a:pt x="47" y="3"/>
                  </a:lnTo>
                  <a:lnTo>
                    <a:pt x="65" y="72"/>
                  </a:lnTo>
                  <a:lnTo>
                    <a:pt x="49" y="69"/>
                  </a:lnTo>
                  <a:lnTo>
                    <a:pt x="47" y="56"/>
                  </a:lnTo>
                  <a:lnTo>
                    <a:pt x="21" y="53"/>
                  </a:lnTo>
                  <a:lnTo>
                    <a:pt x="16" y="67"/>
                  </a:lnTo>
                  <a:close/>
                  <a:moveTo>
                    <a:pt x="26" y="40"/>
                  </a:moveTo>
                  <a:lnTo>
                    <a:pt x="44" y="43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2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FFED9993-2159-884B-AAB0-E3039A9C7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050" y="2033588"/>
              <a:ext cx="19050" cy="28575"/>
            </a:xfrm>
            <a:custGeom>
              <a:avLst/>
              <a:gdLst>
                <a:gd name="T0" fmla="*/ 18 w 54"/>
                <a:gd name="T1" fmla="*/ 58 h 80"/>
                <a:gd name="T2" fmla="*/ 53 w 54"/>
                <a:gd name="T3" fmla="*/ 69 h 80"/>
                <a:gd name="T4" fmla="*/ 48 w 54"/>
                <a:gd name="T5" fmla="*/ 79 h 80"/>
                <a:gd name="T6" fmla="*/ 0 w 54"/>
                <a:gd name="T7" fmla="*/ 66 h 80"/>
                <a:gd name="T8" fmla="*/ 24 w 54"/>
                <a:gd name="T9" fmla="*/ 0 h 80"/>
                <a:gd name="T10" fmla="*/ 37 w 54"/>
                <a:gd name="T11" fmla="*/ 5 h 80"/>
                <a:gd name="T12" fmla="*/ 18 w 54"/>
                <a:gd name="T13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80">
                  <a:moveTo>
                    <a:pt x="18" y="58"/>
                  </a:moveTo>
                  <a:lnTo>
                    <a:pt x="53" y="69"/>
                  </a:lnTo>
                  <a:lnTo>
                    <a:pt x="48" y="79"/>
                  </a:lnTo>
                  <a:lnTo>
                    <a:pt x="0" y="66"/>
                  </a:lnTo>
                  <a:lnTo>
                    <a:pt x="24" y="0"/>
                  </a:lnTo>
                  <a:lnTo>
                    <a:pt x="37" y="5"/>
                  </a:lnTo>
                  <a:lnTo>
                    <a:pt x="18" y="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02285960-6CBA-084D-91A1-DF1A9E8CC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2046288"/>
              <a:ext cx="28575" cy="30162"/>
            </a:xfrm>
            <a:custGeom>
              <a:avLst/>
              <a:gdLst>
                <a:gd name="T0" fmla="*/ 50 w 81"/>
                <a:gd name="T1" fmla="*/ 66 h 83"/>
                <a:gd name="T2" fmla="*/ 13 w 81"/>
                <a:gd name="T3" fmla="*/ 71 h 83"/>
                <a:gd name="T4" fmla="*/ 0 w 81"/>
                <a:gd name="T5" fmla="*/ 53 h 83"/>
                <a:gd name="T6" fmla="*/ 5 w 81"/>
                <a:gd name="T7" fmla="*/ 37 h 83"/>
                <a:gd name="T8" fmla="*/ 32 w 81"/>
                <a:gd name="T9" fmla="*/ 0 h 83"/>
                <a:gd name="T10" fmla="*/ 45 w 81"/>
                <a:gd name="T11" fmla="*/ 8 h 83"/>
                <a:gd name="T12" fmla="*/ 21 w 81"/>
                <a:gd name="T13" fmla="*/ 45 h 83"/>
                <a:gd name="T14" fmla="*/ 24 w 81"/>
                <a:gd name="T15" fmla="*/ 63 h 83"/>
                <a:gd name="T16" fmla="*/ 42 w 81"/>
                <a:gd name="T17" fmla="*/ 61 h 83"/>
                <a:gd name="T18" fmla="*/ 66 w 81"/>
                <a:gd name="T19" fmla="*/ 24 h 83"/>
                <a:gd name="T20" fmla="*/ 80 w 81"/>
                <a:gd name="T21" fmla="*/ 32 h 83"/>
                <a:gd name="T22" fmla="*/ 50 w 81"/>
                <a:gd name="T23" fmla="*/ 6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83">
                  <a:moveTo>
                    <a:pt x="50" y="66"/>
                  </a:moveTo>
                  <a:cubicBezTo>
                    <a:pt x="40" y="82"/>
                    <a:pt x="27" y="82"/>
                    <a:pt x="13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21" y="45"/>
                  </a:lnTo>
                  <a:cubicBezTo>
                    <a:pt x="16" y="53"/>
                    <a:pt x="19" y="58"/>
                    <a:pt x="24" y="63"/>
                  </a:cubicBezTo>
                  <a:cubicBezTo>
                    <a:pt x="32" y="69"/>
                    <a:pt x="37" y="66"/>
                    <a:pt x="42" y="61"/>
                  </a:cubicBezTo>
                  <a:lnTo>
                    <a:pt x="66" y="24"/>
                  </a:lnTo>
                  <a:lnTo>
                    <a:pt x="80" y="32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104">
              <a:extLst>
                <a:ext uri="{FF2B5EF4-FFF2-40B4-BE49-F238E27FC236}">
                  <a16:creationId xmlns:a16="http://schemas.microsoft.com/office/drawing/2014/main" id="{641F807E-E999-B449-86E3-E778BAF92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2062163"/>
              <a:ext cx="25400" cy="26987"/>
            </a:xfrm>
            <a:custGeom>
              <a:avLst/>
              <a:gdLst>
                <a:gd name="T0" fmla="*/ 10 w 72"/>
                <a:gd name="T1" fmla="*/ 75 h 76"/>
                <a:gd name="T2" fmla="*/ 0 w 72"/>
                <a:gd name="T3" fmla="*/ 64 h 76"/>
                <a:gd name="T4" fmla="*/ 37 w 72"/>
                <a:gd name="T5" fmla="*/ 22 h 76"/>
                <a:gd name="T6" fmla="*/ 21 w 72"/>
                <a:gd name="T7" fmla="*/ 8 h 76"/>
                <a:gd name="T8" fmla="*/ 29 w 72"/>
                <a:gd name="T9" fmla="*/ 0 h 76"/>
                <a:gd name="T10" fmla="*/ 71 w 72"/>
                <a:gd name="T11" fmla="*/ 35 h 76"/>
                <a:gd name="T12" fmla="*/ 63 w 72"/>
                <a:gd name="T13" fmla="*/ 43 h 76"/>
                <a:gd name="T14" fmla="*/ 47 w 72"/>
                <a:gd name="T15" fmla="*/ 32 h 76"/>
                <a:gd name="T16" fmla="*/ 10 w 72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10" y="75"/>
                  </a:moveTo>
                  <a:lnTo>
                    <a:pt x="0" y="64"/>
                  </a:lnTo>
                  <a:lnTo>
                    <a:pt x="37" y="22"/>
                  </a:lnTo>
                  <a:lnTo>
                    <a:pt x="21" y="8"/>
                  </a:lnTo>
                  <a:lnTo>
                    <a:pt x="29" y="0"/>
                  </a:lnTo>
                  <a:lnTo>
                    <a:pt x="71" y="35"/>
                  </a:lnTo>
                  <a:lnTo>
                    <a:pt x="63" y="43"/>
                  </a:lnTo>
                  <a:lnTo>
                    <a:pt x="47" y="32"/>
                  </a:lnTo>
                  <a:lnTo>
                    <a:pt x="10" y="7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105">
              <a:extLst>
                <a:ext uri="{FF2B5EF4-FFF2-40B4-BE49-F238E27FC236}">
                  <a16:creationId xmlns:a16="http://schemas.microsoft.com/office/drawing/2014/main" id="{F2FFB051-F641-0A4F-994B-65E008DBA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725" y="2030413"/>
              <a:ext cx="23813" cy="28575"/>
            </a:xfrm>
            <a:custGeom>
              <a:avLst/>
              <a:gdLst>
                <a:gd name="T0" fmla="*/ 16 w 65"/>
                <a:gd name="T1" fmla="*/ 51 h 81"/>
                <a:gd name="T2" fmla="*/ 32 w 65"/>
                <a:gd name="T3" fmla="*/ 59 h 81"/>
                <a:gd name="T4" fmla="*/ 45 w 65"/>
                <a:gd name="T5" fmla="*/ 48 h 81"/>
                <a:gd name="T6" fmla="*/ 32 w 65"/>
                <a:gd name="T7" fmla="*/ 43 h 81"/>
                <a:gd name="T8" fmla="*/ 24 w 65"/>
                <a:gd name="T9" fmla="*/ 43 h 81"/>
                <a:gd name="T10" fmla="*/ 0 w 65"/>
                <a:gd name="T11" fmla="*/ 27 h 81"/>
                <a:gd name="T12" fmla="*/ 24 w 65"/>
                <a:gd name="T13" fmla="*/ 3 h 81"/>
                <a:gd name="T14" fmla="*/ 53 w 65"/>
                <a:gd name="T15" fmla="*/ 22 h 81"/>
                <a:gd name="T16" fmla="*/ 40 w 65"/>
                <a:gd name="T17" fmla="*/ 24 h 81"/>
                <a:gd name="T18" fmla="*/ 24 w 65"/>
                <a:gd name="T19" fmla="*/ 16 h 81"/>
                <a:gd name="T20" fmla="*/ 13 w 65"/>
                <a:gd name="T21" fmla="*/ 27 h 81"/>
                <a:gd name="T22" fmla="*/ 21 w 65"/>
                <a:gd name="T23" fmla="*/ 32 h 81"/>
                <a:gd name="T24" fmla="*/ 40 w 65"/>
                <a:gd name="T25" fmla="*/ 35 h 81"/>
                <a:gd name="T26" fmla="*/ 61 w 65"/>
                <a:gd name="T27" fmla="*/ 51 h 81"/>
                <a:gd name="T28" fmla="*/ 37 w 65"/>
                <a:gd name="T29" fmla="*/ 77 h 81"/>
                <a:gd name="T30" fmla="*/ 3 w 65"/>
                <a:gd name="T31" fmla="*/ 59 h 81"/>
                <a:gd name="T32" fmla="*/ 16 w 65"/>
                <a:gd name="T33" fmla="*/ 5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1">
                  <a:moveTo>
                    <a:pt x="16" y="51"/>
                  </a:moveTo>
                  <a:cubicBezTo>
                    <a:pt x="16" y="53"/>
                    <a:pt x="19" y="61"/>
                    <a:pt x="32" y="59"/>
                  </a:cubicBezTo>
                  <a:cubicBezTo>
                    <a:pt x="40" y="59"/>
                    <a:pt x="45" y="56"/>
                    <a:pt x="45" y="48"/>
                  </a:cubicBezTo>
                  <a:cubicBezTo>
                    <a:pt x="45" y="43"/>
                    <a:pt x="40" y="43"/>
                    <a:pt x="32" y="43"/>
                  </a:cubicBezTo>
                  <a:lnTo>
                    <a:pt x="24" y="43"/>
                  </a:lnTo>
                  <a:cubicBezTo>
                    <a:pt x="13" y="43"/>
                    <a:pt x="0" y="40"/>
                    <a:pt x="0" y="27"/>
                  </a:cubicBezTo>
                  <a:cubicBezTo>
                    <a:pt x="0" y="19"/>
                    <a:pt x="0" y="6"/>
                    <a:pt x="24" y="3"/>
                  </a:cubicBezTo>
                  <a:cubicBezTo>
                    <a:pt x="45" y="0"/>
                    <a:pt x="53" y="14"/>
                    <a:pt x="53" y="22"/>
                  </a:cubicBezTo>
                  <a:lnTo>
                    <a:pt x="40" y="24"/>
                  </a:lnTo>
                  <a:cubicBezTo>
                    <a:pt x="40" y="22"/>
                    <a:pt x="37" y="14"/>
                    <a:pt x="24" y="16"/>
                  </a:cubicBezTo>
                  <a:cubicBezTo>
                    <a:pt x="19" y="16"/>
                    <a:pt x="13" y="19"/>
                    <a:pt x="13" y="27"/>
                  </a:cubicBezTo>
                  <a:cubicBezTo>
                    <a:pt x="13" y="32"/>
                    <a:pt x="19" y="32"/>
                    <a:pt x="21" y="32"/>
                  </a:cubicBezTo>
                  <a:lnTo>
                    <a:pt x="40" y="35"/>
                  </a:lnTo>
                  <a:cubicBezTo>
                    <a:pt x="50" y="35"/>
                    <a:pt x="58" y="37"/>
                    <a:pt x="61" y="51"/>
                  </a:cubicBezTo>
                  <a:cubicBezTo>
                    <a:pt x="64" y="72"/>
                    <a:pt x="43" y="75"/>
                    <a:pt x="37" y="77"/>
                  </a:cubicBezTo>
                  <a:cubicBezTo>
                    <a:pt x="13" y="80"/>
                    <a:pt x="5" y="67"/>
                    <a:pt x="3" y="59"/>
                  </a:cubicBezTo>
                  <a:lnTo>
                    <a:pt x="16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106">
              <a:extLst>
                <a:ext uri="{FF2B5EF4-FFF2-40B4-BE49-F238E27FC236}">
                  <a16:creationId xmlns:a16="http://schemas.microsoft.com/office/drawing/2014/main" id="{552C7BC5-8391-0A40-ACE5-A1B66B88E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2044700"/>
              <a:ext cx="33338" cy="31750"/>
            </a:xfrm>
            <a:custGeom>
              <a:avLst/>
              <a:gdLst>
                <a:gd name="T0" fmla="*/ 74 w 91"/>
                <a:gd name="T1" fmla="*/ 27 h 86"/>
                <a:gd name="T2" fmla="*/ 61 w 91"/>
                <a:gd name="T3" fmla="*/ 74 h 86"/>
                <a:gd name="T4" fmla="*/ 13 w 91"/>
                <a:gd name="T5" fmla="*/ 58 h 86"/>
                <a:gd name="T6" fmla="*/ 26 w 91"/>
                <a:gd name="T7" fmla="*/ 11 h 86"/>
                <a:gd name="T8" fmla="*/ 74 w 91"/>
                <a:gd name="T9" fmla="*/ 27 h 86"/>
                <a:gd name="T10" fmla="*/ 61 w 91"/>
                <a:gd name="T11" fmla="*/ 35 h 86"/>
                <a:gd name="T12" fmla="*/ 31 w 91"/>
                <a:gd name="T13" fmla="*/ 21 h 86"/>
                <a:gd name="T14" fmla="*/ 26 w 91"/>
                <a:gd name="T15" fmla="*/ 50 h 86"/>
                <a:gd name="T16" fmla="*/ 55 w 91"/>
                <a:gd name="T17" fmla="*/ 64 h 86"/>
                <a:gd name="T18" fmla="*/ 61 w 91"/>
                <a:gd name="T19" fmla="*/ 3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6">
                  <a:moveTo>
                    <a:pt x="74" y="27"/>
                  </a:moveTo>
                  <a:cubicBezTo>
                    <a:pt x="90" y="56"/>
                    <a:pt x="69" y="69"/>
                    <a:pt x="61" y="74"/>
                  </a:cubicBezTo>
                  <a:cubicBezTo>
                    <a:pt x="53" y="80"/>
                    <a:pt x="29" y="85"/>
                    <a:pt x="13" y="58"/>
                  </a:cubicBezTo>
                  <a:cubicBezTo>
                    <a:pt x="0" y="29"/>
                    <a:pt x="18" y="16"/>
                    <a:pt x="26" y="11"/>
                  </a:cubicBezTo>
                  <a:cubicBezTo>
                    <a:pt x="34" y="5"/>
                    <a:pt x="58" y="0"/>
                    <a:pt x="74" y="27"/>
                  </a:cubicBezTo>
                  <a:close/>
                  <a:moveTo>
                    <a:pt x="61" y="35"/>
                  </a:moveTo>
                  <a:cubicBezTo>
                    <a:pt x="53" y="19"/>
                    <a:pt x="39" y="18"/>
                    <a:pt x="31" y="21"/>
                  </a:cubicBezTo>
                  <a:cubicBezTo>
                    <a:pt x="23" y="23"/>
                    <a:pt x="18" y="35"/>
                    <a:pt x="26" y="50"/>
                  </a:cubicBezTo>
                  <a:cubicBezTo>
                    <a:pt x="34" y="69"/>
                    <a:pt x="47" y="69"/>
                    <a:pt x="55" y="64"/>
                  </a:cubicBezTo>
                  <a:cubicBezTo>
                    <a:pt x="63" y="61"/>
                    <a:pt x="69" y="50"/>
                    <a:pt x="61" y="3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Freeform 107">
              <a:extLst>
                <a:ext uri="{FF2B5EF4-FFF2-40B4-BE49-F238E27FC236}">
                  <a16:creationId xmlns:a16="http://schemas.microsoft.com/office/drawing/2014/main" id="{DBE0996C-A62A-A345-B8AF-3A6E58E28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2065338"/>
              <a:ext cx="33337" cy="30162"/>
            </a:xfrm>
            <a:custGeom>
              <a:avLst/>
              <a:gdLst>
                <a:gd name="T0" fmla="*/ 0 w 91"/>
                <a:gd name="T1" fmla="*/ 37 h 85"/>
                <a:gd name="T2" fmla="*/ 23 w 91"/>
                <a:gd name="T3" fmla="*/ 13 h 85"/>
                <a:gd name="T4" fmla="*/ 52 w 91"/>
                <a:gd name="T5" fmla="*/ 10 h 85"/>
                <a:gd name="T6" fmla="*/ 58 w 91"/>
                <a:gd name="T7" fmla="*/ 29 h 85"/>
                <a:gd name="T8" fmla="*/ 76 w 91"/>
                <a:gd name="T9" fmla="*/ 34 h 85"/>
                <a:gd name="T10" fmla="*/ 90 w 91"/>
                <a:gd name="T11" fmla="*/ 42 h 85"/>
                <a:gd name="T12" fmla="*/ 90 w 91"/>
                <a:gd name="T13" fmla="*/ 42 h 85"/>
                <a:gd name="T14" fmla="*/ 79 w 91"/>
                <a:gd name="T15" fmla="*/ 53 h 85"/>
                <a:gd name="T16" fmla="*/ 68 w 91"/>
                <a:gd name="T17" fmla="*/ 45 h 85"/>
                <a:gd name="T18" fmla="*/ 52 w 91"/>
                <a:gd name="T19" fmla="*/ 45 h 85"/>
                <a:gd name="T20" fmla="*/ 42 w 91"/>
                <a:gd name="T21" fmla="*/ 55 h 85"/>
                <a:gd name="T22" fmla="*/ 60 w 91"/>
                <a:gd name="T23" fmla="*/ 74 h 85"/>
                <a:gd name="T24" fmla="*/ 50 w 91"/>
                <a:gd name="T25" fmla="*/ 84 h 85"/>
                <a:gd name="T26" fmla="*/ 0 w 91"/>
                <a:gd name="T27" fmla="*/ 37 h 85"/>
                <a:gd name="T28" fmla="*/ 42 w 91"/>
                <a:gd name="T29" fmla="*/ 34 h 85"/>
                <a:gd name="T30" fmla="*/ 42 w 91"/>
                <a:gd name="T31" fmla="*/ 21 h 85"/>
                <a:gd name="T32" fmla="*/ 29 w 91"/>
                <a:gd name="T33" fmla="*/ 21 h 85"/>
                <a:gd name="T34" fmla="*/ 15 w 91"/>
                <a:gd name="T35" fmla="*/ 34 h 85"/>
                <a:gd name="T36" fmla="*/ 29 w 91"/>
                <a:gd name="T37" fmla="*/ 47 h 85"/>
                <a:gd name="T38" fmla="*/ 42 w 91"/>
                <a:gd name="T39" fmla="*/ 3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85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47" y="8"/>
                    <a:pt x="52" y="10"/>
                  </a:cubicBezTo>
                  <a:cubicBezTo>
                    <a:pt x="58" y="16"/>
                    <a:pt x="60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4" y="42"/>
                    <a:pt x="90" y="42"/>
                  </a:cubicBezTo>
                  <a:lnTo>
                    <a:pt x="90" y="42"/>
                  </a:lnTo>
                  <a:lnTo>
                    <a:pt x="79" y="53"/>
                  </a:lnTo>
                  <a:cubicBezTo>
                    <a:pt x="76" y="50"/>
                    <a:pt x="74" y="50"/>
                    <a:pt x="68" y="45"/>
                  </a:cubicBezTo>
                  <a:cubicBezTo>
                    <a:pt x="60" y="39"/>
                    <a:pt x="58" y="37"/>
                    <a:pt x="52" y="45"/>
                  </a:cubicBezTo>
                  <a:lnTo>
                    <a:pt x="42" y="55"/>
                  </a:lnTo>
                  <a:lnTo>
                    <a:pt x="60" y="74"/>
                  </a:lnTo>
                  <a:lnTo>
                    <a:pt x="50" y="84"/>
                  </a:lnTo>
                  <a:lnTo>
                    <a:pt x="0" y="37"/>
                  </a:lnTo>
                  <a:close/>
                  <a:moveTo>
                    <a:pt x="42" y="34"/>
                  </a:moveTo>
                  <a:cubicBezTo>
                    <a:pt x="47" y="29"/>
                    <a:pt x="47" y="24"/>
                    <a:pt x="42" y="21"/>
                  </a:cubicBezTo>
                  <a:cubicBezTo>
                    <a:pt x="39" y="18"/>
                    <a:pt x="34" y="16"/>
                    <a:pt x="29" y="21"/>
                  </a:cubicBezTo>
                  <a:lnTo>
                    <a:pt x="15" y="34"/>
                  </a:lnTo>
                  <a:lnTo>
                    <a:pt x="29" y="47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Freeform 108">
              <a:extLst>
                <a:ext uri="{FF2B5EF4-FFF2-40B4-BE49-F238E27FC236}">
                  <a16:creationId xmlns:a16="http://schemas.microsoft.com/office/drawing/2014/main" id="{4783310A-DEEF-CE4C-A15A-32E416A74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9688" y="2289175"/>
              <a:ext cx="31750" cy="31750"/>
            </a:xfrm>
            <a:custGeom>
              <a:avLst/>
              <a:gdLst>
                <a:gd name="T0" fmla="*/ 37 w 86"/>
                <a:gd name="T1" fmla="*/ 8 h 88"/>
                <a:gd name="T2" fmla="*/ 51 w 86"/>
                <a:gd name="T3" fmla="*/ 0 h 88"/>
                <a:gd name="T4" fmla="*/ 85 w 86"/>
                <a:gd name="T5" fmla="*/ 58 h 88"/>
                <a:gd name="T6" fmla="*/ 72 w 86"/>
                <a:gd name="T7" fmla="*/ 66 h 88"/>
                <a:gd name="T8" fmla="*/ 21 w 86"/>
                <a:gd name="T9" fmla="*/ 37 h 88"/>
                <a:gd name="T10" fmla="*/ 21 w 86"/>
                <a:gd name="T11" fmla="*/ 37 h 88"/>
                <a:gd name="T12" fmla="*/ 45 w 86"/>
                <a:gd name="T13" fmla="*/ 79 h 88"/>
                <a:gd name="T14" fmla="*/ 35 w 86"/>
                <a:gd name="T15" fmla="*/ 87 h 88"/>
                <a:gd name="T16" fmla="*/ 0 w 86"/>
                <a:gd name="T17" fmla="*/ 29 h 88"/>
                <a:gd name="T18" fmla="*/ 13 w 86"/>
                <a:gd name="T19" fmla="*/ 21 h 88"/>
                <a:gd name="T20" fmla="*/ 61 w 86"/>
                <a:gd name="T21" fmla="*/ 48 h 88"/>
                <a:gd name="T22" fmla="*/ 61 w 86"/>
                <a:gd name="T23" fmla="*/ 48 h 88"/>
                <a:gd name="T24" fmla="*/ 37 w 86"/>
                <a:gd name="T25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88">
                  <a:moveTo>
                    <a:pt x="37" y="8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6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5" y="87"/>
                  </a:lnTo>
                  <a:lnTo>
                    <a:pt x="0" y="29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Freeform 109">
              <a:extLst>
                <a:ext uri="{FF2B5EF4-FFF2-40B4-BE49-F238E27FC236}">
                  <a16:creationId xmlns:a16="http://schemas.microsoft.com/office/drawing/2014/main" id="{2DD90DFB-0134-384C-9291-13C4EC7C4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913" y="2273300"/>
              <a:ext cx="31750" cy="30163"/>
            </a:xfrm>
            <a:custGeom>
              <a:avLst/>
              <a:gdLst>
                <a:gd name="T0" fmla="*/ 0 w 86"/>
                <a:gd name="T1" fmla="*/ 31 h 85"/>
                <a:gd name="T2" fmla="*/ 24 w 86"/>
                <a:gd name="T3" fmla="*/ 13 h 85"/>
                <a:gd name="T4" fmla="*/ 66 w 86"/>
                <a:gd name="T5" fmla="*/ 21 h 85"/>
                <a:gd name="T6" fmla="*/ 66 w 86"/>
                <a:gd name="T7" fmla="*/ 66 h 85"/>
                <a:gd name="T8" fmla="*/ 42 w 86"/>
                <a:gd name="T9" fmla="*/ 84 h 85"/>
                <a:gd name="T10" fmla="*/ 0 w 86"/>
                <a:gd name="T11" fmla="*/ 31 h 85"/>
                <a:gd name="T12" fmla="*/ 47 w 86"/>
                <a:gd name="T13" fmla="*/ 66 h 85"/>
                <a:gd name="T14" fmla="*/ 58 w 86"/>
                <a:gd name="T15" fmla="*/ 58 h 85"/>
                <a:gd name="T16" fmla="*/ 55 w 86"/>
                <a:gd name="T17" fmla="*/ 31 h 85"/>
                <a:gd name="T18" fmla="*/ 29 w 86"/>
                <a:gd name="T19" fmla="*/ 23 h 85"/>
                <a:gd name="T20" fmla="*/ 18 w 86"/>
                <a:gd name="T21" fmla="*/ 31 h 85"/>
                <a:gd name="T22" fmla="*/ 47 w 86"/>
                <a:gd name="T23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6" y="21"/>
                  </a:cubicBezTo>
                  <a:cubicBezTo>
                    <a:pt x="74" y="31"/>
                    <a:pt x="85" y="53"/>
                    <a:pt x="66" y="66"/>
                  </a:cubicBezTo>
                  <a:lnTo>
                    <a:pt x="42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6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Freeform 110">
              <a:extLst>
                <a:ext uri="{FF2B5EF4-FFF2-40B4-BE49-F238E27FC236}">
                  <a16:creationId xmlns:a16="http://schemas.microsoft.com/office/drawing/2014/main" id="{00806DAB-9A8E-8D4F-BC72-8A460E10B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0963" y="2265363"/>
              <a:ext cx="23812" cy="20637"/>
            </a:xfrm>
            <a:custGeom>
              <a:avLst/>
              <a:gdLst>
                <a:gd name="T0" fmla="*/ 63 w 64"/>
                <a:gd name="T1" fmla="*/ 45 h 56"/>
                <a:gd name="T2" fmla="*/ 53 w 64"/>
                <a:gd name="T3" fmla="*/ 55 h 56"/>
                <a:gd name="T4" fmla="*/ 0 w 64"/>
                <a:gd name="T5" fmla="*/ 10 h 56"/>
                <a:gd name="T6" fmla="*/ 10 w 64"/>
                <a:gd name="T7" fmla="*/ 0 h 56"/>
                <a:gd name="T8" fmla="*/ 63 w 64"/>
                <a:gd name="T9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6">
                  <a:moveTo>
                    <a:pt x="63" y="45"/>
                  </a:moveTo>
                  <a:lnTo>
                    <a:pt x="53" y="55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63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Freeform 111">
              <a:extLst>
                <a:ext uri="{FF2B5EF4-FFF2-40B4-BE49-F238E27FC236}">
                  <a16:creationId xmlns:a16="http://schemas.microsoft.com/office/drawing/2014/main" id="{B464FB8D-79BF-0049-BD0F-D5721CA30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2084388"/>
              <a:ext cx="31750" cy="28575"/>
            </a:xfrm>
            <a:custGeom>
              <a:avLst/>
              <a:gdLst>
                <a:gd name="T0" fmla="*/ 76 w 88"/>
                <a:gd name="T1" fmla="*/ 45 h 81"/>
                <a:gd name="T2" fmla="*/ 55 w 88"/>
                <a:gd name="T3" fmla="*/ 16 h 81"/>
                <a:gd name="T4" fmla="*/ 42 w 88"/>
                <a:gd name="T5" fmla="*/ 27 h 81"/>
                <a:gd name="T6" fmla="*/ 63 w 88"/>
                <a:gd name="T7" fmla="*/ 53 h 81"/>
                <a:gd name="T8" fmla="*/ 53 w 88"/>
                <a:gd name="T9" fmla="*/ 59 h 81"/>
                <a:gd name="T10" fmla="*/ 34 w 88"/>
                <a:gd name="T11" fmla="*/ 32 h 81"/>
                <a:gd name="T12" fmla="*/ 18 w 88"/>
                <a:gd name="T13" fmla="*/ 43 h 81"/>
                <a:gd name="T14" fmla="*/ 42 w 88"/>
                <a:gd name="T15" fmla="*/ 74 h 81"/>
                <a:gd name="T16" fmla="*/ 31 w 88"/>
                <a:gd name="T17" fmla="*/ 80 h 81"/>
                <a:gd name="T18" fmla="*/ 0 w 88"/>
                <a:gd name="T19" fmla="*/ 40 h 81"/>
                <a:gd name="T20" fmla="*/ 55 w 88"/>
                <a:gd name="T21" fmla="*/ 0 h 81"/>
                <a:gd name="T22" fmla="*/ 87 w 88"/>
                <a:gd name="T23" fmla="*/ 37 h 81"/>
                <a:gd name="T24" fmla="*/ 76 w 88"/>
                <a:gd name="T25" fmla="*/ 4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1">
                  <a:moveTo>
                    <a:pt x="76" y="45"/>
                  </a:moveTo>
                  <a:lnTo>
                    <a:pt x="55" y="16"/>
                  </a:lnTo>
                  <a:lnTo>
                    <a:pt x="42" y="27"/>
                  </a:lnTo>
                  <a:lnTo>
                    <a:pt x="63" y="53"/>
                  </a:lnTo>
                  <a:lnTo>
                    <a:pt x="53" y="59"/>
                  </a:lnTo>
                  <a:lnTo>
                    <a:pt x="34" y="32"/>
                  </a:lnTo>
                  <a:lnTo>
                    <a:pt x="18" y="43"/>
                  </a:lnTo>
                  <a:lnTo>
                    <a:pt x="42" y="74"/>
                  </a:lnTo>
                  <a:lnTo>
                    <a:pt x="31" y="80"/>
                  </a:lnTo>
                  <a:lnTo>
                    <a:pt x="0" y="40"/>
                  </a:lnTo>
                  <a:lnTo>
                    <a:pt x="55" y="0"/>
                  </a:lnTo>
                  <a:lnTo>
                    <a:pt x="87" y="37"/>
                  </a:lnTo>
                  <a:lnTo>
                    <a:pt x="76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9C760384-AFE3-9E45-AF21-99AA53AC7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050" y="2284413"/>
              <a:ext cx="31750" cy="31750"/>
            </a:xfrm>
            <a:custGeom>
              <a:avLst/>
              <a:gdLst>
                <a:gd name="T0" fmla="*/ 71 w 90"/>
                <a:gd name="T1" fmla="*/ 63 h 90"/>
                <a:gd name="T2" fmla="*/ 24 w 90"/>
                <a:gd name="T3" fmla="*/ 74 h 90"/>
                <a:gd name="T4" fmla="*/ 18 w 90"/>
                <a:gd name="T5" fmla="*/ 26 h 90"/>
                <a:gd name="T6" fmla="*/ 66 w 90"/>
                <a:gd name="T7" fmla="*/ 16 h 90"/>
                <a:gd name="T8" fmla="*/ 71 w 90"/>
                <a:gd name="T9" fmla="*/ 63 h 90"/>
                <a:gd name="T10" fmla="*/ 61 w 90"/>
                <a:gd name="T11" fmla="*/ 55 h 90"/>
                <a:gd name="T12" fmla="*/ 58 w 90"/>
                <a:gd name="T13" fmla="*/ 26 h 90"/>
                <a:gd name="T14" fmla="*/ 29 w 90"/>
                <a:gd name="T15" fmla="*/ 34 h 90"/>
                <a:gd name="T16" fmla="*/ 32 w 90"/>
                <a:gd name="T17" fmla="*/ 63 h 90"/>
                <a:gd name="T18" fmla="*/ 61 w 90"/>
                <a:gd name="T19" fmla="*/ 5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90">
                  <a:moveTo>
                    <a:pt x="71" y="63"/>
                  </a:moveTo>
                  <a:cubicBezTo>
                    <a:pt x="52" y="89"/>
                    <a:pt x="32" y="79"/>
                    <a:pt x="24" y="74"/>
                  </a:cubicBezTo>
                  <a:cubicBezTo>
                    <a:pt x="16" y="69"/>
                    <a:pt x="0" y="53"/>
                    <a:pt x="18" y="26"/>
                  </a:cubicBezTo>
                  <a:cubicBezTo>
                    <a:pt x="37" y="0"/>
                    <a:pt x="61" y="10"/>
                    <a:pt x="66" y="16"/>
                  </a:cubicBezTo>
                  <a:cubicBezTo>
                    <a:pt x="74" y="21"/>
                    <a:pt x="89" y="36"/>
                    <a:pt x="71" y="63"/>
                  </a:cubicBezTo>
                  <a:close/>
                  <a:moveTo>
                    <a:pt x="61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3" y="21"/>
                    <a:pt x="39" y="21"/>
                    <a:pt x="29" y="34"/>
                  </a:cubicBezTo>
                  <a:cubicBezTo>
                    <a:pt x="18" y="50"/>
                    <a:pt x="26" y="61"/>
                    <a:pt x="32" y="63"/>
                  </a:cubicBezTo>
                  <a:cubicBezTo>
                    <a:pt x="37" y="69"/>
                    <a:pt x="50" y="71"/>
                    <a:pt x="61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113">
              <a:extLst>
                <a:ext uri="{FF2B5EF4-FFF2-40B4-BE49-F238E27FC236}">
                  <a16:creationId xmlns:a16="http://schemas.microsoft.com/office/drawing/2014/main" id="{0F0ED69A-C8B7-344C-8749-61543D3D9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2297113"/>
              <a:ext cx="20638" cy="26987"/>
            </a:xfrm>
            <a:custGeom>
              <a:avLst/>
              <a:gdLst>
                <a:gd name="T0" fmla="*/ 45 w 59"/>
                <a:gd name="T1" fmla="*/ 16 h 75"/>
                <a:gd name="T2" fmla="*/ 58 w 59"/>
                <a:gd name="T3" fmla="*/ 21 h 75"/>
                <a:gd name="T4" fmla="*/ 13 w 59"/>
                <a:gd name="T5" fmla="*/ 74 h 75"/>
                <a:gd name="T6" fmla="*/ 0 w 59"/>
                <a:gd name="T7" fmla="*/ 71 h 75"/>
                <a:gd name="T8" fmla="*/ 3 w 59"/>
                <a:gd name="T9" fmla="*/ 0 h 75"/>
                <a:gd name="T10" fmla="*/ 19 w 59"/>
                <a:gd name="T11" fmla="*/ 5 h 75"/>
                <a:gd name="T12" fmla="*/ 13 w 59"/>
                <a:gd name="T13" fmla="*/ 58 h 75"/>
                <a:gd name="T14" fmla="*/ 13 w 59"/>
                <a:gd name="T15" fmla="*/ 58 h 75"/>
                <a:gd name="T16" fmla="*/ 45 w 59"/>
                <a:gd name="T17" fmla="*/ 1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114">
              <a:extLst>
                <a:ext uri="{FF2B5EF4-FFF2-40B4-BE49-F238E27FC236}">
                  <a16:creationId xmlns:a16="http://schemas.microsoft.com/office/drawing/2014/main" id="{1CDA480E-D642-124C-9EAD-D16583706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025" y="2306638"/>
              <a:ext cx="11113" cy="25400"/>
            </a:xfrm>
            <a:custGeom>
              <a:avLst/>
              <a:gdLst>
                <a:gd name="T0" fmla="*/ 13 w 32"/>
                <a:gd name="T1" fmla="*/ 69 h 70"/>
                <a:gd name="T2" fmla="*/ 0 w 32"/>
                <a:gd name="T3" fmla="*/ 63 h 70"/>
                <a:gd name="T4" fmla="*/ 18 w 32"/>
                <a:gd name="T5" fmla="*/ 0 h 70"/>
                <a:gd name="T6" fmla="*/ 31 w 32"/>
                <a:gd name="T7" fmla="*/ 2 h 70"/>
                <a:gd name="T8" fmla="*/ 13 w 32"/>
                <a:gd name="T9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0">
                  <a:moveTo>
                    <a:pt x="13" y="69"/>
                  </a:moveTo>
                  <a:lnTo>
                    <a:pt x="0" y="63"/>
                  </a:lnTo>
                  <a:lnTo>
                    <a:pt x="18" y="0"/>
                  </a:lnTo>
                  <a:lnTo>
                    <a:pt x="31" y="2"/>
                  </a:lnTo>
                  <a:lnTo>
                    <a:pt x="13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Freeform 115">
              <a:extLst>
                <a:ext uri="{FF2B5EF4-FFF2-40B4-BE49-F238E27FC236}">
                  <a16:creationId xmlns:a16="http://schemas.microsoft.com/office/drawing/2014/main" id="{E78A9FA6-5D3D-504F-B796-F42606016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2308225"/>
              <a:ext cx="25400" cy="25400"/>
            </a:xfrm>
            <a:custGeom>
              <a:avLst/>
              <a:gdLst>
                <a:gd name="T0" fmla="*/ 70 w 71"/>
                <a:gd name="T1" fmla="*/ 69 h 72"/>
                <a:gd name="T2" fmla="*/ 57 w 71"/>
                <a:gd name="T3" fmla="*/ 69 h 72"/>
                <a:gd name="T4" fmla="*/ 54 w 71"/>
                <a:gd name="T5" fmla="*/ 13 h 72"/>
                <a:gd name="T6" fmla="*/ 54 w 71"/>
                <a:gd name="T7" fmla="*/ 13 h 72"/>
                <a:gd name="T8" fmla="*/ 44 w 71"/>
                <a:gd name="T9" fmla="*/ 69 h 72"/>
                <a:gd name="T10" fmla="*/ 31 w 71"/>
                <a:gd name="T11" fmla="*/ 71 h 72"/>
                <a:gd name="T12" fmla="*/ 13 w 71"/>
                <a:gd name="T13" fmla="*/ 16 h 72"/>
                <a:gd name="T14" fmla="*/ 13 w 71"/>
                <a:gd name="T15" fmla="*/ 16 h 72"/>
                <a:gd name="T16" fmla="*/ 18 w 71"/>
                <a:gd name="T17" fmla="*/ 71 h 72"/>
                <a:gd name="T18" fmla="*/ 5 w 71"/>
                <a:gd name="T19" fmla="*/ 71 h 72"/>
                <a:gd name="T20" fmla="*/ 0 w 71"/>
                <a:gd name="T21" fmla="*/ 5 h 72"/>
                <a:gd name="T22" fmla="*/ 21 w 71"/>
                <a:gd name="T23" fmla="*/ 3 h 72"/>
                <a:gd name="T24" fmla="*/ 37 w 71"/>
                <a:gd name="T25" fmla="*/ 56 h 72"/>
                <a:gd name="T26" fmla="*/ 37 w 71"/>
                <a:gd name="T27" fmla="*/ 56 h 72"/>
                <a:gd name="T28" fmla="*/ 46 w 71"/>
                <a:gd name="T29" fmla="*/ 3 h 72"/>
                <a:gd name="T30" fmla="*/ 65 w 71"/>
                <a:gd name="T31" fmla="*/ 0 h 72"/>
                <a:gd name="T32" fmla="*/ 70 w 71"/>
                <a:gd name="T33" fmla="*/ 6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2">
                  <a:moveTo>
                    <a:pt x="70" y="69"/>
                  </a:moveTo>
                  <a:lnTo>
                    <a:pt x="57" y="69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44" y="69"/>
                  </a:lnTo>
                  <a:lnTo>
                    <a:pt x="31" y="71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8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3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46" y="3"/>
                  </a:lnTo>
                  <a:lnTo>
                    <a:pt x="65" y="0"/>
                  </a:lnTo>
                  <a:lnTo>
                    <a:pt x="70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Freeform 116">
              <a:extLst>
                <a:ext uri="{FF2B5EF4-FFF2-40B4-BE49-F238E27FC236}">
                  <a16:creationId xmlns:a16="http://schemas.microsoft.com/office/drawing/2014/main" id="{FFB911F3-078B-634B-8DC5-AA7A1791D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875" y="2303463"/>
              <a:ext cx="26988" cy="26987"/>
            </a:xfrm>
            <a:custGeom>
              <a:avLst/>
              <a:gdLst>
                <a:gd name="T0" fmla="*/ 66 w 73"/>
                <a:gd name="T1" fmla="*/ 39 h 75"/>
                <a:gd name="T2" fmla="*/ 45 w 73"/>
                <a:gd name="T3" fmla="*/ 71 h 75"/>
                <a:gd name="T4" fmla="*/ 21 w 73"/>
                <a:gd name="T5" fmla="*/ 69 h 75"/>
                <a:gd name="T6" fmla="*/ 11 w 73"/>
                <a:gd name="T7" fmla="*/ 53 h 75"/>
                <a:gd name="T8" fmla="*/ 0 w 73"/>
                <a:gd name="T9" fmla="*/ 10 h 75"/>
                <a:gd name="T10" fmla="*/ 13 w 73"/>
                <a:gd name="T11" fmla="*/ 8 h 75"/>
                <a:gd name="T12" fmla="*/ 24 w 73"/>
                <a:gd name="T13" fmla="*/ 50 h 75"/>
                <a:gd name="T14" fmla="*/ 40 w 73"/>
                <a:gd name="T15" fmla="*/ 61 h 75"/>
                <a:gd name="T16" fmla="*/ 50 w 73"/>
                <a:gd name="T17" fmla="*/ 45 h 75"/>
                <a:gd name="T18" fmla="*/ 40 w 73"/>
                <a:gd name="T19" fmla="*/ 2 h 75"/>
                <a:gd name="T20" fmla="*/ 53 w 73"/>
                <a:gd name="T21" fmla="*/ 0 h 75"/>
                <a:gd name="T22" fmla="*/ 66 w 73"/>
                <a:gd name="T23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75">
                  <a:moveTo>
                    <a:pt x="66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29" y="74"/>
                    <a:pt x="21" y="69"/>
                  </a:cubicBezTo>
                  <a:cubicBezTo>
                    <a:pt x="16" y="66"/>
                    <a:pt x="13" y="61"/>
                    <a:pt x="11" y="53"/>
                  </a:cubicBezTo>
                  <a:lnTo>
                    <a:pt x="0" y="10"/>
                  </a:lnTo>
                  <a:lnTo>
                    <a:pt x="13" y="8"/>
                  </a:lnTo>
                  <a:lnTo>
                    <a:pt x="24" y="50"/>
                  </a:lnTo>
                  <a:cubicBezTo>
                    <a:pt x="26" y="58"/>
                    <a:pt x="32" y="61"/>
                    <a:pt x="40" y="61"/>
                  </a:cubicBezTo>
                  <a:cubicBezTo>
                    <a:pt x="50" y="58"/>
                    <a:pt x="53" y="53"/>
                    <a:pt x="50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6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Freeform 117">
              <a:extLst>
                <a:ext uri="{FF2B5EF4-FFF2-40B4-BE49-F238E27FC236}">
                  <a16:creationId xmlns:a16="http://schemas.microsoft.com/office/drawing/2014/main" id="{707740E1-4210-4340-A99D-BDB5BCEB6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0775" y="2089150"/>
              <a:ext cx="23813" cy="26988"/>
            </a:xfrm>
            <a:custGeom>
              <a:avLst/>
              <a:gdLst>
                <a:gd name="T0" fmla="*/ 66 w 67"/>
                <a:gd name="T1" fmla="*/ 66 h 77"/>
                <a:gd name="T2" fmla="*/ 59 w 67"/>
                <a:gd name="T3" fmla="*/ 76 h 77"/>
                <a:gd name="T4" fmla="*/ 0 w 67"/>
                <a:gd name="T5" fmla="*/ 39 h 77"/>
                <a:gd name="T6" fmla="*/ 19 w 67"/>
                <a:gd name="T7" fmla="*/ 13 h 77"/>
                <a:gd name="T8" fmla="*/ 51 w 67"/>
                <a:gd name="T9" fmla="*/ 8 h 77"/>
                <a:gd name="T10" fmla="*/ 56 w 67"/>
                <a:gd name="T11" fmla="*/ 37 h 77"/>
                <a:gd name="T12" fmla="*/ 45 w 67"/>
                <a:gd name="T13" fmla="*/ 53 h 77"/>
                <a:gd name="T14" fmla="*/ 66 w 67"/>
                <a:gd name="T15" fmla="*/ 66 h 77"/>
                <a:gd name="T16" fmla="*/ 43 w 67"/>
                <a:gd name="T17" fmla="*/ 37 h 77"/>
                <a:gd name="T18" fmla="*/ 40 w 67"/>
                <a:gd name="T19" fmla="*/ 21 h 77"/>
                <a:gd name="T20" fmla="*/ 24 w 67"/>
                <a:gd name="T21" fmla="*/ 26 h 77"/>
                <a:gd name="T22" fmla="*/ 19 w 67"/>
                <a:gd name="T23" fmla="*/ 37 h 77"/>
                <a:gd name="T24" fmla="*/ 35 w 67"/>
                <a:gd name="T25" fmla="*/ 47 h 77"/>
                <a:gd name="T26" fmla="*/ 43 w 67"/>
                <a:gd name="T2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9" y="76"/>
                  </a:lnTo>
                  <a:lnTo>
                    <a:pt x="0" y="39"/>
                  </a:lnTo>
                  <a:lnTo>
                    <a:pt x="19" y="13"/>
                  </a:lnTo>
                  <a:cubicBezTo>
                    <a:pt x="27" y="2"/>
                    <a:pt x="37" y="0"/>
                    <a:pt x="51" y="8"/>
                  </a:cubicBezTo>
                  <a:cubicBezTo>
                    <a:pt x="56" y="10"/>
                    <a:pt x="66" y="23"/>
                    <a:pt x="56" y="37"/>
                  </a:cubicBezTo>
                  <a:lnTo>
                    <a:pt x="45" y="53"/>
                  </a:lnTo>
                  <a:lnTo>
                    <a:pt x="66" y="66"/>
                  </a:lnTo>
                  <a:close/>
                  <a:moveTo>
                    <a:pt x="43" y="37"/>
                  </a:moveTo>
                  <a:cubicBezTo>
                    <a:pt x="48" y="29"/>
                    <a:pt x="43" y="23"/>
                    <a:pt x="40" y="21"/>
                  </a:cubicBezTo>
                  <a:cubicBezTo>
                    <a:pt x="35" y="18"/>
                    <a:pt x="29" y="18"/>
                    <a:pt x="24" y="26"/>
                  </a:cubicBezTo>
                  <a:lnTo>
                    <a:pt x="19" y="37"/>
                  </a:lnTo>
                  <a:lnTo>
                    <a:pt x="35" y="47"/>
                  </a:ln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Freeform 118">
              <a:extLst>
                <a:ext uri="{FF2B5EF4-FFF2-40B4-BE49-F238E27FC236}">
                  <a16:creationId xmlns:a16="http://schemas.microsoft.com/office/drawing/2014/main" id="{67C940E6-146B-E247-9FC1-9D9D4F675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2274888"/>
              <a:ext cx="7938" cy="6350"/>
            </a:xfrm>
            <a:custGeom>
              <a:avLst/>
              <a:gdLst>
                <a:gd name="T0" fmla="*/ 5 w 24"/>
                <a:gd name="T1" fmla="*/ 18 h 19"/>
                <a:gd name="T2" fmla="*/ 0 w 24"/>
                <a:gd name="T3" fmla="*/ 18 h 19"/>
                <a:gd name="T4" fmla="*/ 18 w 24"/>
                <a:gd name="T5" fmla="*/ 5 h 19"/>
                <a:gd name="T6" fmla="*/ 5 w 24"/>
                <a:gd name="T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9">
                  <a:moveTo>
                    <a:pt x="5" y="18"/>
                  </a:moveTo>
                  <a:lnTo>
                    <a:pt x="0" y="18"/>
                  </a:lnTo>
                  <a:cubicBezTo>
                    <a:pt x="2" y="11"/>
                    <a:pt x="8" y="0"/>
                    <a:pt x="18" y="5"/>
                  </a:cubicBezTo>
                  <a:cubicBezTo>
                    <a:pt x="23" y="16"/>
                    <a:pt x="10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07D5DA37-ABBE-774F-8C45-20AAD678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2200275"/>
              <a:ext cx="7937" cy="4763"/>
            </a:xfrm>
            <a:custGeom>
              <a:avLst/>
              <a:gdLst>
                <a:gd name="T0" fmla="*/ 21 w 22"/>
                <a:gd name="T1" fmla="*/ 14 h 15"/>
                <a:gd name="T2" fmla="*/ 2 w 22"/>
                <a:gd name="T3" fmla="*/ 14 h 15"/>
                <a:gd name="T4" fmla="*/ 21 w 22"/>
                <a:gd name="T5" fmla="*/ 8 h 15"/>
                <a:gd name="T6" fmla="*/ 21 w 22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5">
                  <a:moveTo>
                    <a:pt x="21" y="14"/>
                  </a:moveTo>
                  <a:lnTo>
                    <a:pt x="2" y="14"/>
                  </a:lnTo>
                  <a:cubicBezTo>
                    <a:pt x="0" y="3"/>
                    <a:pt x="16" y="0"/>
                    <a:pt x="21" y="8"/>
                  </a:cubicBezTo>
                  <a:lnTo>
                    <a:pt x="21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9EB5B919-1C23-8D41-83ED-6080CA6B7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650" y="2155825"/>
              <a:ext cx="15875" cy="4763"/>
            </a:xfrm>
            <a:custGeom>
              <a:avLst/>
              <a:gdLst>
                <a:gd name="T0" fmla="*/ 0 w 42"/>
                <a:gd name="T1" fmla="*/ 13 h 14"/>
                <a:gd name="T2" fmla="*/ 11 w 42"/>
                <a:gd name="T3" fmla="*/ 3 h 14"/>
                <a:gd name="T4" fmla="*/ 31 w 42"/>
                <a:gd name="T5" fmla="*/ 0 h 14"/>
                <a:gd name="T6" fmla="*/ 41 w 42"/>
                <a:gd name="T7" fmla="*/ 0 h 14"/>
                <a:gd name="T8" fmla="*/ 39 w 42"/>
                <a:gd name="T9" fmla="*/ 8 h 14"/>
                <a:gd name="T10" fmla="*/ 26 w 42"/>
                <a:gd name="T11" fmla="*/ 13 h 14"/>
                <a:gd name="T12" fmla="*/ 28 w 42"/>
                <a:gd name="T13" fmla="*/ 8 h 14"/>
                <a:gd name="T14" fmla="*/ 13 w 42"/>
                <a:gd name="T15" fmla="*/ 8 h 14"/>
                <a:gd name="T16" fmla="*/ 5 w 42"/>
                <a:gd name="T17" fmla="*/ 13 h 14"/>
                <a:gd name="T18" fmla="*/ 0 w 42"/>
                <a:gd name="T1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4">
                  <a:moveTo>
                    <a:pt x="0" y="13"/>
                  </a:moveTo>
                  <a:lnTo>
                    <a:pt x="11" y="3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39" y="8"/>
                  </a:lnTo>
                  <a:lnTo>
                    <a:pt x="26" y="13"/>
                  </a:lnTo>
                  <a:lnTo>
                    <a:pt x="28" y="8"/>
                  </a:lnTo>
                  <a:lnTo>
                    <a:pt x="13" y="8"/>
                  </a:lnTo>
                  <a:lnTo>
                    <a:pt x="5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D03001B8-B547-8648-A9B6-8E47AA26D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525" y="2155825"/>
              <a:ext cx="11113" cy="6350"/>
            </a:xfrm>
            <a:custGeom>
              <a:avLst/>
              <a:gdLst>
                <a:gd name="T0" fmla="*/ 16 w 33"/>
                <a:gd name="T1" fmla="*/ 0 h 17"/>
                <a:gd name="T2" fmla="*/ 24 w 33"/>
                <a:gd name="T3" fmla="*/ 0 h 17"/>
                <a:gd name="T4" fmla="*/ 32 w 33"/>
                <a:gd name="T5" fmla="*/ 3 h 17"/>
                <a:gd name="T6" fmla="*/ 27 w 33"/>
                <a:gd name="T7" fmla="*/ 8 h 17"/>
                <a:gd name="T8" fmla="*/ 19 w 33"/>
                <a:gd name="T9" fmla="*/ 11 h 17"/>
                <a:gd name="T10" fmla="*/ 14 w 33"/>
                <a:gd name="T11" fmla="*/ 16 h 17"/>
                <a:gd name="T12" fmla="*/ 11 w 33"/>
                <a:gd name="T13" fmla="*/ 11 h 17"/>
                <a:gd name="T14" fmla="*/ 3 w 33"/>
                <a:gd name="T15" fmla="*/ 13 h 17"/>
                <a:gd name="T16" fmla="*/ 0 w 33"/>
                <a:gd name="T17" fmla="*/ 11 h 17"/>
                <a:gd name="T18" fmla="*/ 8 w 33"/>
                <a:gd name="T19" fmla="*/ 8 h 17"/>
                <a:gd name="T20" fmla="*/ 6 w 33"/>
                <a:gd name="T21" fmla="*/ 5 h 17"/>
                <a:gd name="T22" fmla="*/ 8 w 33"/>
                <a:gd name="T23" fmla="*/ 0 h 17"/>
                <a:gd name="T24" fmla="*/ 16 w 33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17">
                  <a:moveTo>
                    <a:pt x="16" y="0"/>
                  </a:moveTo>
                  <a:lnTo>
                    <a:pt x="24" y="0"/>
                  </a:lnTo>
                  <a:lnTo>
                    <a:pt x="32" y="3"/>
                  </a:lnTo>
                  <a:lnTo>
                    <a:pt x="27" y="8"/>
                  </a:lnTo>
                  <a:lnTo>
                    <a:pt x="19" y="11"/>
                  </a:lnTo>
                  <a:lnTo>
                    <a:pt x="14" y="16"/>
                  </a:lnTo>
                  <a:lnTo>
                    <a:pt x="11" y="11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8" y="8"/>
                  </a:lnTo>
                  <a:lnTo>
                    <a:pt x="6" y="5"/>
                  </a:lnTo>
                  <a:lnTo>
                    <a:pt x="8" y="0"/>
                  </a:lnTo>
                  <a:lnTo>
                    <a:pt x="1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5EFAF633-8828-F441-84D4-D1A7A593F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225" y="2157413"/>
              <a:ext cx="6350" cy="3175"/>
            </a:xfrm>
            <a:custGeom>
              <a:avLst/>
              <a:gdLst>
                <a:gd name="T0" fmla="*/ 2 w 16"/>
                <a:gd name="T1" fmla="*/ 3 h 9"/>
                <a:gd name="T2" fmla="*/ 5 w 16"/>
                <a:gd name="T3" fmla="*/ 0 h 9"/>
                <a:gd name="T4" fmla="*/ 15 w 16"/>
                <a:gd name="T5" fmla="*/ 0 h 9"/>
                <a:gd name="T6" fmla="*/ 13 w 16"/>
                <a:gd name="T7" fmla="*/ 6 h 9"/>
                <a:gd name="T8" fmla="*/ 0 w 16"/>
                <a:gd name="T9" fmla="*/ 8 h 9"/>
                <a:gd name="T10" fmla="*/ 2 w 16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9">
                  <a:moveTo>
                    <a:pt x="2" y="3"/>
                  </a:moveTo>
                  <a:lnTo>
                    <a:pt x="5" y="0"/>
                  </a:lnTo>
                  <a:lnTo>
                    <a:pt x="15" y="0"/>
                  </a:lnTo>
                  <a:lnTo>
                    <a:pt x="13" y="6"/>
                  </a:lnTo>
                  <a:lnTo>
                    <a:pt x="0" y="8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9A200785-E2D3-804A-8582-E5F5F6329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2162175"/>
              <a:ext cx="4762" cy="3175"/>
            </a:xfrm>
            <a:custGeom>
              <a:avLst/>
              <a:gdLst>
                <a:gd name="T0" fmla="*/ 2 w 13"/>
                <a:gd name="T1" fmla="*/ 3 h 7"/>
                <a:gd name="T2" fmla="*/ 12 w 13"/>
                <a:gd name="T3" fmla="*/ 0 h 7"/>
                <a:gd name="T4" fmla="*/ 9 w 13"/>
                <a:gd name="T5" fmla="*/ 6 h 7"/>
                <a:gd name="T6" fmla="*/ 0 w 13"/>
                <a:gd name="T7" fmla="*/ 6 h 7"/>
                <a:gd name="T8" fmla="*/ 2 w 1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2" y="3"/>
                  </a:moveTo>
                  <a:lnTo>
                    <a:pt x="12" y="0"/>
                  </a:lnTo>
                  <a:lnTo>
                    <a:pt x="9" y="6"/>
                  </a:lnTo>
                  <a:lnTo>
                    <a:pt x="0" y="6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F12F577C-C7F9-EF4D-884C-4C268CE32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225" y="2160588"/>
              <a:ext cx="3175" cy="3175"/>
            </a:xfrm>
            <a:custGeom>
              <a:avLst/>
              <a:gdLst>
                <a:gd name="T0" fmla="*/ 0 w 8"/>
                <a:gd name="T1" fmla="*/ 5 h 9"/>
                <a:gd name="T2" fmla="*/ 5 w 8"/>
                <a:gd name="T3" fmla="*/ 0 h 9"/>
                <a:gd name="T4" fmla="*/ 7 w 8"/>
                <a:gd name="T5" fmla="*/ 5 h 9"/>
                <a:gd name="T6" fmla="*/ 5 w 8"/>
                <a:gd name="T7" fmla="*/ 8 h 9"/>
                <a:gd name="T8" fmla="*/ 0 w 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5"/>
                  </a:moveTo>
                  <a:lnTo>
                    <a:pt x="5" y="0"/>
                  </a:lnTo>
                  <a:lnTo>
                    <a:pt x="7" y="5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7E58E5FF-5F2E-E644-9496-90129EFFF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638" y="2163763"/>
              <a:ext cx="3175" cy="4762"/>
            </a:xfrm>
            <a:custGeom>
              <a:avLst/>
              <a:gdLst>
                <a:gd name="T0" fmla="*/ 0 w 9"/>
                <a:gd name="T1" fmla="*/ 8 h 14"/>
                <a:gd name="T2" fmla="*/ 6 w 9"/>
                <a:gd name="T3" fmla="*/ 13 h 14"/>
                <a:gd name="T4" fmla="*/ 8 w 9"/>
                <a:gd name="T5" fmla="*/ 11 h 14"/>
                <a:gd name="T6" fmla="*/ 6 w 9"/>
                <a:gd name="T7" fmla="*/ 0 h 14"/>
                <a:gd name="T8" fmla="*/ 0 w 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0" y="8"/>
                  </a:moveTo>
                  <a:lnTo>
                    <a:pt x="6" y="13"/>
                  </a:lnTo>
                  <a:lnTo>
                    <a:pt x="8" y="11"/>
                  </a:lnTo>
                  <a:lnTo>
                    <a:pt x="6" y="0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60EBFF6F-AF9A-6942-96DF-BE617D53E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2165350"/>
              <a:ext cx="3175" cy="3175"/>
            </a:xfrm>
            <a:custGeom>
              <a:avLst/>
              <a:gdLst>
                <a:gd name="T0" fmla="*/ 5 w 11"/>
                <a:gd name="T1" fmla="*/ 8 h 9"/>
                <a:gd name="T2" fmla="*/ 10 w 11"/>
                <a:gd name="T3" fmla="*/ 2 h 9"/>
                <a:gd name="T4" fmla="*/ 0 w 11"/>
                <a:gd name="T5" fmla="*/ 0 h 9"/>
                <a:gd name="T6" fmla="*/ 5 w 11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5" y="8"/>
                  </a:moveTo>
                  <a:lnTo>
                    <a:pt x="10" y="2"/>
                  </a:lnTo>
                  <a:lnTo>
                    <a:pt x="0" y="0"/>
                  </a:lnTo>
                  <a:lnTo>
                    <a:pt x="5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127">
              <a:extLst>
                <a:ext uri="{FF2B5EF4-FFF2-40B4-BE49-F238E27FC236}">
                  <a16:creationId xmlns:a16="http://schemas.microsoft.com/office/drawing/2014/main" id="{16E3742D-81C5-8D47-9E14-CBE40734C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2165350"/>
              <a:ext cx="1588" cy="6350"/>
            </a:xfrm>
            <a:custGeom>
              <a:avLst/>
              <a:gdLst>
                <a:gd name="T0" fmla="*/ 3 w 6"/>
                <a:gd name="T1" fmla="*/ 0 h 17"/>
                <a:gd name="T2" fmla="*/ 5 w 6"/>
                <a:gd name="T3" fmla="*/ 3 h 17"/>
                <a:gd name="T4" fmla="*/ 5 w 6"/>
                <a:gd name="T5" fmla="*/ 16 h 17"/>
                <a:gd name="T6" fmla="*/ 0 w 6"/>
                <a:gd name="T7" fmla="*/ 3 h 17"/>
                <a:gd name="T8" fmla="*/ 3 w 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7">
                  <a:moveTo>
                    <a:pt x="3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28">
              <a:extLst>
                <a:ext uri="{FF2B5EF4-FFF2-40B4-BE49-F238E27FC236}">
                  <a16:creationId xmlns:a16="http://schemas.microsoft.com/office/drawing/2014/main" id="{F933A56D-6E38-D545-92D7-D38B7DD09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2074863"/>
              <a:ext cx="171450" cy="211137"/>
            </a:xfrm>
            <a:custGeom>
              <a:avLst/>
              <a:gdLst>
                <a:gd name="T0" fmla="*/ 199 w 477"/>
                <a:gd name="T1" fmla="*/ 18 h 586"/>
                <a:gd name="T2" fmla="*/ 204 w 477"/>
                <a:gd name="T3" fmla="*/ 40 h 586"/>
                <a:gd name="T4" fmla="*/ 220 w 477"/>
                <a:gd name="T5" fmla="*/ 74 h 586"/>
                <a:gd name="T6" fmla="*/ 209 w 477"/>
                <a:gd name="T7" fmla="*/ 66 h 586"/>
                <a:gd name="T8" fmla="*/ 215 w 477"/>
                <a:gd name="T9" fmla="*/ 71 h 586"/>
                <a:gd name="T10" fmla="*/ 202 w 477"/>
                <a:gd name="T11" fmla="*/ 90 h 586"/>
                <a:gd name="T12" fmla="*/ 215 w 477"/>
                <a:gd name="T13" fmla="*/ 98 h 586"/>
                <a:gd name="T14" fmla="*/ 236 w 477"/>
                <a:gd name="T15" fmla="*/ 93 h 586"/>
                <a:gd name="T16" fmla="*/ 241 w 477"/>
                <a:gd name="T17" fmla="*/ 58 h 586"/>
                <a:gd name="T18" fmla="*/ 241 w 477"/>
                <a:gd name="T19" fmla="*/ 58 h 586"/>
                <a:gd name="T20" fmla="*/ 239 w 477"/>
                <a:gd name="T21" fmla="*/ 45 h 586"/>
                <a:gd name="T22" fmla="*/ 237 w 477"/>
                <a:gd name="T23" fmla="*/ 68 h 586"/>
                <a:gd name="T24" fmla="*/ 312 w 477"/>
                <a:gd name="T25" fmla="*/ 283 h 586"/>
                <a:gd name="T26" fmla="*/ 341 w 477"/>
                <a:gd name="T27" fmla="*/ 296 h 586"/>
                <a:gd name="T28" fmla="*/ 357 w 477"/>
                <a:gd name="T29" fmla="*/ 296 h 586"/>
                <a:gd name="T30" fmla="*/ 396 w 477"/>
                <a:gd name="T31" fmla="*/ 339 h 586"/>
                <a:gd name="T32" fmla="*/ 418 w 477"/>
                <a:gd name="T33" fmla="*/ 437 h 586"/>
                <a:gd name="T34" fmla="*/ 338 w 477"/>
                <a:gd name="T35" fmla="*/ 500 h 586"/>
                <a:gd name="T36" fmla="*/ 262 w 477"/>
                <a:gd name="T37" fmla="*/ 572 h 586"/>
                <a:gd name="T38" fmla="*/ 241 w 477"/>
                <a:gd name="T39" fmla="*/ 559 h 586"/>
                <a:gd name="T40" fmla="*/ 260 w 477"/>
                <a:gd name="T41" fmla="*/ 344 h 586"/>
                <a:gd name="T42" fmla="*/ 270 w 477"/>
                <a:gd name="T43" fmla="*/ 302 h 586"/>
                <a:gd name="T44" fmla="*/ 239 w 477"/>
                <a:gd name="T45" fmla="*/ 294 h 586"/>
                <a:gd name="T46" fmla="*/ 167 w 477"/>
                <a:gd name="T47" fmla="*/ 259 h 586"/>
                <a:gd name="T48" fmla="*/ 135 w 477"/>
                <a:gd name="T49" fmla="*/ 238 h 586"/>
                <a:gd name="T50" fmla="*/ 104 w 477"/>
                <a:gd name="T51" fmla="*/ 148 h 586"/>
                <a:gd name="T52" fmla="*/ 0 w 477"/>
                <a:gd name="T53" fmla="*/ 132 h 586"/>
                <a:gd name="T54" fmla="*/ 24 w 477"/>
                <a:gd name="T55" fmla="*/ 103 h 586"/>
                <a:gd name="T56" fmla="*/ 24 w 477"/>
                <a:gd name="T57" fmla="*/ 93 h 586"/>
                <a:gd name="T58" fmla="*/ 24 w 477"/>
                <a:gd name="T59" fmla="*/ 79 h 586"/>
                <a:gd name="T60" fmla="*/ 156 w 477"/>
                <a:gd name="T61" fmla="*/ 42 h 586"/>
                <a:gd name="T62" fmla="*/ 167 w 477"/>
                <a:gd name="T63" fmla="*/ 21 h 586"/>
                <a:gd name="T64" fmla="*/ 207 w 477"/>
                <a:gd name="T65" fmla="*/ 3 h 586"/>
                <a:gd name="T66" fmla="*/ 220 w 477"/>
                <a:gd name="T67" fmla="*/ 10 h 586"/>
                <a:gd name="T68" fmla="*/ 231 w 477"/>
                <a:gd name="T69" fmla="*/ 10 h 586"/>
                <a:gd name="T70" fmla="*/ 285 w 477"/>
                <a:gd name="T71" fmla="*/ 55 h 586"/>
                <a:gd name="T72" fmla="*/ 291 w 477"/>
                <a:gd name="T73" fmla="*/ 79 h 586"/>
                <a:gd name="T74" fmla="*/ 341 w 477"/>
                <a:gd name="T75" fmla="*/ 116 h 586"/>
                <a:gd name="T76" fmla="*/ 265 w 477"/>
                <a:gd name="T77" fmla="*/ 220 h 586"/>
                <a:gd name="T78" fmla="*/ 249 w 477"/>
                <a:gd name="T79" fmla="*/ 206 h 586"/>
                <a:gd name="T80" fmla="*/ 204 w 477"/>
                <a:gd name="T81" fmla="*/ 251 h 586"/>
                <a:gd name="T82" fmla="*/ 225 w 477"/>
                <a:gd name="T83" fmla="*/ 233 h 586"/>
                <a:gd name="T84" fmla="*/ 252 w 477"/>
                <a:gd name="T85" fmla="*/ 270 h 586"/>
                <a:gd name="T86" fmla="*/ 257 w 477"/>
                <a:gd name="T87" fmla="*/ 291 h 586"/>
                <a:gd name="T88" fmla="*/ 273 w 477"/>
                <a:gd name="T89" fmla="*/ 291 h 586"/>
                <a:gd name="T90" fmla="*/ 283 w 477"/>
                <a:gd name="T91" fmla="*/ 29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7" h="586">
                  <a:moveTo>
                    <a:pt x="204" y="40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2"/>
                    <a:pt x="199" y="40"/>
                  </a:cubicBezTo>
                  <a:lnTo>
                    <a:pt x="204" y="40"/>
                  </a:lnTo>
                  <a:close/>
                  <a:moveTo>
                    <a:pt x="237" y="69"/>
                  </a:moveTo>
                  <a:cubicBezTo>
                    <a:pt x="236" y="72"/>
                    <a:pt x="231" y="74"/>
                    <a:pt x="220" y="74"/>
                  </a:cubicBezTo>
                  <a:cubicBezTo>
                    <a:pt x="217" y="71"/>
                    <a:pt x="215" y="69"/>
                    <a:pt x="215" y="66"/>
                  </a:cubicBezTo>
                  <a:lnTo>
                    <a:pt x="209" y="66"/>
                  </a:lnTo>
                  <a:lnTo>
                    <a:pt x="209" y="71"/>
                  </a:lnTo>
                  <a:lnTo>
                    <a:pt x="215" y="71"/>
                  </a:lnTo>
                  <a:cubicBezTo>
                    <a:pt x="212" y="74"/>
                    <a:pt x="209" y="77"/>
                    <a:pt x="207" y="77"/>
                  </a:cubicBezTo>
                  <a:cubicBezTo>
                    <a:pt x="207" y="82"/>
                    <a:pt x="207" y="87"/>
                    <a:pt x="202" y="90"/>
                  </a:cubicBezTo>
                  <a:lnTo>
                    <a:pt x="209" y="90"/>
                  </a:lnTo>
                  <a:cubicBezTo>
                    <a:pt x="212" y="93"/>
                    <a:pt x="215" y="95"/>
                    <a:pt x="215" y="98"/>
                  </a:cubicBezTo>
                  <a:cubicBezTo>
                    <a:pt x="220" y="100"/>
                    <a:pt x="231" y="95"/>
                    <a:pt x="233" y="103"/>
                  </a:cubicBezTo>
                  <a:cubicBezTo>
                    <a:pt x="231" y="95"/>
                    <a:pt x="233" y="93"/>
                    <a:pt x="236" y="93"/>
                  </a:cubicBezTo>
                  <a:cubicBezTo>
                    <a:pt x="236" y="87"/>
                    <a:pt x="235" y="78"/>
                    <a:pt x="237" y="69"/>
                  </a:cubicBezTo>
                  <a:close/>
                  <a:moveTo>
                    <a:pt x="241" y="58"/>
                  </a:moveTo>
                  <a:lnTo>
                    <a:pt x="247" y="53"/>
                  </a:lnTo>
                  <a:cubicBezTo>
                    <a:pt x="244" y="53"/>
                    <a:pt x="244" y="55"/>
                    <a:pt x="241" y="58"/>
                  </a:cubicBezTo>
                  <a:lnTo>
                    <a:pt x="233" y="50"/>
                  </a:lnTo>
                  <a:lnTo>
                    <a:pt x="239" y="45"/>
                  </a:lnTo>
                  <a:cubicBezTo>
                    <a:pt x="233" y="48"/>
                    <a:pt x="231" y="40"/>
                    <a:pt x="225" y="37"/>
                  </a:cubicBezTo>
                  <a:cubicBezTo>
                    <a:pt x="222" y="48"/>
                    <a:pt x="238" y="61"/>
                    <a:pt x="237" y="68"/>
                  </a:cubicBezTo>
                  <a:cubicBezTo>
                    <a:pt x="238" y="65"/>
                    <a:pt x="239" y="61"/>
                    <a:pt x="241" y="58"/>
                  </a:cubicBezTo>
                  <a:close/>
                  <a:moveTo>
                    <a:pt x="312" y="283"/>
                  </a:moveTo>
                  <a:cubicBezTo>
                    <a:pt x="312" y="288"/>
                    <a:pt x="314" y="288"/>
                    <a:pt x="317" y="291"/>
                  </a:cubicBezTo>
                  <a:cubicBezTo>
                    <a:pt x="328" y="281"/>
                    <a:pt x="333" y="288"/>
                    <a:pt x="341" y="296"/>
                  </a:cubicBezTo>
                  <a:cubicBezTo>
                    <a:pt x="343" y="299"/>
                    <a:pt x="349" y="302"/>
                    <a:pt x="354" y="302"/>
                  </a:cubicBezTo>
                  <a:cubicBezTo>
                    <a:pt x="354" y="299"/>
                    <a:pt x="354" y="299"/>
                    <a:pt x="357" y="296"/>
                  </a:cubicBezTo>
                  <a:lnTo>
                    <a:pt x="362" y="296"/>
                  </a:lnTo>
                  <a:cubicBezTo>
                    <a:pt x="367" y="312"/>
                    <a:pt x="394" y="323"/>
                    <a:pt x="396" y="339"/>
                  </a:cubicBezTo>
                  <a:cubicBezTo>
                    <a:pt x="412" y="347"/>
                    <a:pt x="434" y="339"/>
                    <a:pt x="444" y="355"/>
                  </a:cubicBezTo>
                  <a:cubicBezTo>
                    <a:pt x="476" y="389"/>
                    <a:pt x="407" y="402"/>
                    <a:pt x="418" y="437"/>
                  </a:cubicBezTo>
                  <a:cubicBezTo>
                    <a:pt x="412" y="461"/>
                    <a:pt x="394" y="463"/>
                    <a:pt x="373" y="466"/>
                  </a:cubicBezTo>
                  <a:cubicBezTo>
                    <a:pt x="365" y="484"/>
                    <a:pt x="351" y="490"/>
                    <a:pt x="338" y="500"/>
                  </a:cubicBezTo>
                  <a:cubicBezTo>
                    <a:pt x="317" y="500"/>
                    <a:pt x="314" y="516"/>
                    <a:pt x="293" y="522"/>
                  </a:cubicBezTo>
                  <a:cubicBezTo>
                    <a:pt x="285" y="543"/>
                    <a:pt x="268" y="551"/>
                    <a:pt x="262" y="572"/>
                  </a:cubicBezTo>
                  <a:cubicBezTo>
                    <a:pt x="265" y="580"/>
                    <a:pt x="277" y="574"/>
                    <a:pt x="275" y="585"/>
                  </a:cubicBezTo>
                  <a:cubicBezTo>
                    <a:pt x="260" y="585"/>
                    <a:pt x="241" y="577"/>
                    <a:pt x="241" y="559"/>
                  </a:cubicBezTo>
                  <a:cubicBezTo>
                    <a:pt x="247" y="511"/>
                    <a:pt x="283" y="474"/>
                    <a:pt x="285" y="426"/>
                  </a:cubicBezTo>
                  <a:cubicBezTo>
                    <a:pt x="262" y="408"/>
                    <a:pt x="260" y="376"/>
                    <a:pt x="260" y="344"/>
                  </a:cubicBezTo>
                  <a:cubicBezTo>
                    <a:pt x="275" y="336"/>
                    <a:pt x="270" y="320"/>
                    <a:pt x="277" y="310"/>
                  </a:cubicBezTo>
                  <a:lnTo>
                    <a:pt x="270" y="302"/>
                  </a:lnTo>
                  <a:cubicBezTo>
                    <a:pt x="262" y="315"/>
                    <a:pt x="254" y="296"/>
                    <a:pt x="244" y="302"/>
                  </a:cubicBezTo>
                  <a:cubicBezTo>
                    <a:pt x="244" y="299"/>
                    <a:pt x="241" y="296"/>
                    <a:pt x="239" y="294"/>
                  </a:cubicBezTo>
                  <a:cubicBezTo>
                    <a:pt x="233" y="288"/>
                    <a:pt x="225" y="283"/>
                    <a:pt x="220" y="275"/>
                  </a:cubicBezTo>
                  <a:cubicBezTo>
                    <a:pt x="202" y="270"/>
                    <a:pt x="183" y="270"/>
                    <a:pt x="167" y="259"/>
                  </a:cubicBezTo>
                  <a:cubicBezTo>
                    <a:pt x="146" y="257"/>
                    <a:pt x="159" y="236"/>
                    <a:pt x="141" y="230"/>
                  </a:cubicBezTo>
                  <a:cubicBezTo>
                    <a:pt x="138" y="233"/>
                    <a:pt x="135" y="236"/>
                    <a:pt x="135" y="238"/>
                  </a:cubicBezTo>
                  <a:cubicBezTo>
                    <a:pt x="106" y="230"/>
                    <a:pt x="119" y="201"/>
                    <a:pt x="104" y="183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4" y="95"/>
                    <a:pt x="35" y="148"/>
                    <a:pt x="0" y="132"/>
                  </a:cubicBezTo>
                  <a:cubicBezTo>
                    <a:pt x="13" y="132"/>
                    <a:pt x="24" y="127"/>
                    <a:pt x="32" y="116"/>
                  </a:cubicBezTo>
                  <a:cubicBezTo>
                    <a:pt x="29" y="111"/>
                    <a:pt x="21" y="111"/>
                    <a:pt x="24" y="103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7"/>
                  </a:lnTo>
                  <a:cubicBezTo>
                    <a:pt x="27" y="85"/>
                    <a:pt x="24" y="82"/>
                    <a:pt x="24" y="79"/>
                  </a:cubicBezTo>
                  <a:cubicBezTo>
                    <a:pt x="40" y="66"/>
                    <a:pt x="64" y="48"/>
                    <a:pt x="90" y="50"/>
                  </a:cubicBezTo>
                  <a:cubicBezTo>
                    <a:pt x="111" y="42"/>
                    <a:pt x="138" y="66"/>
                    <a:pt x="156" y="42"/>
                  </a:cubicBezTo>
                  <a:cubicBezTo>
                    <a:pt x="146" y="42"/>
                    <a:pt x="138" y="29"/>
                    <a:pt x="149" y="21"/>
                  </a:cubicBezTo>
                  <a:cubicBezTo>
                    <a:pt x="154" y="21"/>
                    <a:pt x="162" y="10"/>
                    <a:pt x="167" y="21"/>
                  </a:cubicBezTo>
                  <a:cubicBezTo>
                    <a:pt x="172" y="18"/>
                    <a:pt x="172" y="13"/>
                    <a:pt x="172" y="8"/>
                  </a:cubicBezTo>
                  <a:cubicBezTo>
                    <a:pt x="186" y="0"/>
                    <a:pt x="202" y="24"/>
                    <a:pt x="207" y="3"/>
                  </a:cubicBezTo>
                  <a:lnTo>
                    <a:pt x="215" y="3"/>
                  </a:lnTo>
                  <a:cubicBezTo>
                    <a:pt x="215" y="8"/>
                    <a:pt x="217" y="8"/>
                    <a:pt x="220" y="10"/>
                  </a:cubicBezTo>
                  <a:lnTo>
                    <a:pt x="225" y="5"/>
                  </a:lnTo>
                  <a:lnTo>
                    <a:pt x="231" y="10"/>
                  </a:lnTo>
                  <a:cubicBezTo>
                    <a:pt x="241" y="0"/>
                    <a:pt x="249" y="24"/>
                    <a:pt x="265" y="16"/>
                  </a:cubicBezTo>
                  <a:cubicBezTo>
                    <a:pt x="275" y="24"/>
                    <a:pt x="283" y="40"/>
                    <a:pt x="285" y="55"/>
                  </a:cubicBezTo>
                  <a:cubicBezTo>
                    <a:pt x="280" y="55"/>
                    <a:pt x="275" y="55"/>
                    <a:pt x="273" y="61"/>
                  </a:cubicBezTo>
                  <a:lnTo>
                    <a:pt x="291" y="79"/>
                  </a:lnTo>
                  <a:cubicBezTo>
                    <a:pt x="296" y="77"/>
                    <a:pt x="296" y="71"/>
                    <a:pt x="296" y="66"/>
                  </a:cubicBezTo>
                  <a:cubicBezTo>
                    <a:pt x="317" y="77"/>
                    <a:pt x="330" y="98"/>
                    <a:pt x="341" y="116"/>
                  </a:cubicBezTo>
                  <a:cubicBezTo>
                    <a:pt x="317" y="119"/>
                    <a:pt x="296" y="130"/>
                    <a:pt x="283" y="151"/>
                  </a:cubicBezTo>
                  <a:cubicBezTo>
                    <a:pt x="296" y="185"/>
                    <a:pt x="239" y="185"/>
                    <a:pt x="265" y="220"/>
                  </a:cubicBezTo>
                  <a:lnTo>
                    <a:pt x="257" y="228"/>
                  </a:lnTo>
                  <a:cubicBezTo>
                    <a:pt x="257" y="220"/>
                    <a:pt x="254" y="212"/>
                    <a:pt x="249" y="206"/>
                  </a:cubicBezTo>
                  <a:cubicBezTo>
                    <a:pt x="225" y="220"/>
                    <a:pt x="186" y="193"/>
                    <a:pt x="191" y="236"/>
                  </a:cubicBezTo>
                  <a:cubicBezTo>
                    <a:pt x="196" y="241"/>
                    <a:pt x="196" y="249"/>
                    <a:pt x="204" y="251"/>
                  </a:cubicBezTo>
                  <a:cubicBezTo>
                    <a:pt x="215" y="257"/>
                    <a:pt x="220" y="243"/>
                    <a:pt x="225" y="238"/>
                  </a:cubicBezTo>
                  <a:lnTo>
                    <a:pt x="225" y="233"/>
                  </a:lnTo>
                  <a:lnTo>
                    <a:pt x="244" y="233"/>
                  </a:lnTo>
                  <a:cubicBezTo>
                    <a:pt x="254" y="249"/>
                    <a:pt x="225" y="267"/>
                    <a:pt x="252" y="270"/>
                  </a:cubicBezTo>
                  <a:cubicBezTo>
                    <a:pt x="252" y="275"/>
                    <a:pt x="252" y="281"/>
                    <a:pt x="247" y="283"/>
                  </a:cubicBezTo>
                  <a:cubicBezTo>
                    <a:pt x="249" y="288"/>
                    <a:pt x="252" y="291"/>
                    <a:pt x="257" y="291"/>
                  </a:cubicBezTo>
                  <a:lnTo>
                    <a:pt x="268" y="291"/>
                  </a:lnTo>
                  <a:lnTo>
                    <a:pt x="273" y="291"/>
                  </a:lnTo>
                  <a:cubicBezTo>
                    <a:pt x="275" y="291"/>
                    <a:pt x="280" y="291"/>
                    <a:pt x="280" y="296"/>
                  </a:cubicBezTo>
                  <a:cubicBezTo>
                    <a:pt x="277" y="299"/>
                    <a:pt x="280" y="296"/>
                    <a:pt x="283" y="296"/>
                  </a:cubicBezTo>
                  <a:cubicBezTo>
                    <a:pt x="293" y="291"/>
                    <a:pt x="298" y="286"/>
                    <a:pt x="312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Freeform 129">
              <a:extLst>
                <a:ext uri="{FF2B5EF4-FFF2-40B4-BE49-F238E27FC236}">
                  <a16:creationId xmlns:a16="http://schemas.microsoft.com/office/drawing/2014/main" id="{66831F07-AD85-0149-959F-AAED58D8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2151063"/>
              <a:ext cx="14287" cy="17462"/>
            </a:xfrm>
            <a:custGeom>
              <a:avLst/>
              <a:gdLst>
                <a:gd name="T0" fmla="*/ 2 w 38"/>
                <a:gd name="T1" fmla="*/ 1 h 47"/>
                <a:gd name="T2" fmla="*/ 18 w 38"/>
                <a:gd name="T3" fmla="*/ 1 h 47"/>
                <a:gd name="T4" fmla="*/ 31 w 38"/>
                <a:gd name="T5" fmla="*/ 3 h 47"/>
                <a:gd name="T6" fmla="*/ 37 w 38"/>
                <a:gd name="T7" fmla="*/ 14 h 47"/>
                <a:gd name="T8" fmla="*/ 31 w 38"/>
                <a:gd name="T9" fmla="*/ 25 h 47"/>
                <a:gd name="T10" fmla="*/ 16 w 38"/>
                <a:gd name="T11" fmla="*/ 30 h 47"/>
                <a:gd name="T12" fmla="*/ 13 w 38"/>
                <a:gd name="T13" fmla="*/ 30 h 47"/>
                <a:gd name="T14" fmla="*/ 13 w 38"/>
                <a:gd name="T15" fmla="*/ 46 h 47"/>
                <a:gd name="T16" fmla="*/ 0 w 38"/>
                <a:gd name="T17" fmla="*/ 46 h 47"/>
                <a:gd name="T18" fmla="*/ 2 w 38"/>
                <a:gd name="T19" fmla="*/ 1 h 47"/>
                <a:gd name="T20" fmla="*/ 13 w 38"/>
                <a:gd name="T21" fmla="*/ 22 h 47"/>
                <a:gd name="T22" fmla="*/ 16 w 38"/>
                <a:gd name="T23" fmla="*/ 22 h 47"/>
                <a:gd name="T24" fmla="*/ 23 w 38"/>
                <a:gd name="T25" fmla="*/ 17 h 47"/>
                <a:gd name="T26" fmla="*/ 16 w 38"/>
                <a:gd name="T27" fmla="*/ 11 h 47"/>
                <a:gd name="T28" fmla="*/ 13 w 38"/>
                <a:gd name="T29" fmla="*/ 11 h 47"/>
                <a:gd name="T30" fmla="*/ 13 w 38"/>
                <a:gd name="T31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7">
                  <a:moveTo>
                    <a:pt x="2" y="1"/>
                  </a:moveTo>
                  <a:cubicBezTo>
                    <a:pt x="5" y="1"/>
                    <a:pt x="10" y="1"/>
                    <a:pt x="18" y="1"/>
                  </a:cubicBezTo>
                  <a:cubicBezTo>
                    <a:pt x="23" y="1"/>
                    <a:pt x="29" y="0"/>
                    <a:pt x="31" y="3"/>
                  </a:cubicBezTo>
                  <a:cubicBezTo>
                    <a:pt x="34" y="5"/>
                    <a:pt x="37" y="9"/>
                    <a:pt x="37" y="14"/>
                  </a:cubicBezTo>
                  <a:cubicBezTo>
                    <a:pt x="37" y="19"/>
                    <a:pt x="34" y="22"/>
                    <a:pt x="31" y="25"/>
                  </a:cubicBezTo>
                  <a:cubicBezTo>
                    <a:pt x="29" y="27"/>
                    <a:pt x="23" y="30"/>
                    <a:pt x="16" y="30"/>
                  </a:cubicBezTo>
                  <a:lnTo>
                    <a:pt x="13" y="30"/>
                  </a:lnTo>
                  <a:lnTo>
                    <a:pt x="13" y="46"/>
                  </a:lnTo>
                  <a:lnTo>
                    <a:pt x="0" y="46"/>
                  </a:lnTo>
                  <a:lnTo>
                    <a:pt x="2" y="1"/>
                  </a:lnTo>
                  <a:close/>
                  <a:moveTo>
                    <a:pt x="13" y="22"/>
                  </a:moveTo>
                  <a:lnTo>
                    <a:pt x="16" y="22"/>
                  </a:lnTo>
                  <a:cubicBezTo>
                    <a:pt x="21" y="22"/>
                    <a:pt x="23" y="19"/>
                    <a:pt x="23" y="17"/>
                  </a:cubicBezTo>
                  <a:cubicBezTo>
                    <a:pt x="23" y="14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Freeform 130">
              <a:extLst>
                <a:ext uri="{FF2B5EF4-FFF2-40B4-BE49-F238E27FC236}">
                  <a16:creationId xmlns:a16="http://schemas.microsoft.com/office/drawing/2014/main" id="{25D90F82-4A0C-8D46-945C-32B8EE52E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2238" y="2174875"/>
              <a:ext cx="15875" cy="15875"/>
            </a:xfrm>
            <a:custGeom>
              <a:avLst/>
              <a:gdLst>
                <a:gd name="T0" fmla="*/ 16 w 43"/>
                <a:gd name="T1" fmla="*/ 35 h 46"/>
                <a:gd name="T2" fmla="*/ 13 w 43"/>
                <a:gd name="T3" fmla="*/ 45 h 46"/>
                <a:gd name="T4" fmla="*/ 0 w 43"/>
                <a:gd name="T5" fmla="*/ 45 h 46"/>
                <a:gd name="T6" fmla="*/ 13 w 43"/>
                <a:gd name="T7" fmla="*/ 0 h 46"/>
                <a:gd name="T8" fmla="*/ 29 w 43"/>
                <a:gd name="T9" fmla="*/ 0 h 46"/>
                <a:gd name="T10" fmla="*/ 42 w 43"/>
                <a:gd name="T11" fmla="*/ 45 h 46"/>
                <a:gd name="T12" fmla="*/ 32 w 43"/>
                <a:gd name="T13" fmla="*/ 45 h 46"/>
                <a:gd name="T14" fmla="*/ 29 w 43"/>
                <a:gd name="T15" fmla="*/ 35 h 46"/>
                <a:gd name="T16" fmla="*/ 16 w 43"/>
                <a:gd name="T17" fmla="*/ 35 h 46"/>
                <a:gd name="T18" fmla="*/ 26 w 43"/>
                <a:gd name="T19" fmla="*/ 24 h 46"/>
                <a:gd name="T20" fmla="*/ 24 w 43"/>
                <a:gd name="T21" fmla="*/ 16 h 46"/>
                <a:gd name="T22" fmla="*/ 21 w 43"/>
                <a:gd name="T23" fmla="*/ 8 h 46"/>
                <a:gd name="T24" fmla="*/ 21 w 43"/>
                <a:gd name="T25" fmla="*/ 8 h 46"/>
                <a:gd name="T26" fmla="*/ 18 w 43"/>
                <a:gd name="T27" fmla="*/ 16 h 46"/>
                <a:gd name="T28" fmla="*/ 16 w 43"/>
                <a:gd name="T29" fmla="*/ 24 h 46"/>
                <a:gd name="T30" fmla="*/ 26 w 43"/>
                <a:gd name="T3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32" y="45"/>
                  </a:lnTo>
                  <a:lnTo>
                    <a:pt x="29" y="35"/>
                  </a:lnTo>
                  <a:lnTo>
                    <a:pt x="16" y="35"/>
                  </a:lnTo>
                  <a:close/>
                  <a:moveTo>
                    <a:pt x="26" y="24"/>
                  </a:moveTo>
                  <a:lnTo>
                    <a:pt x="24" y="16"/>
                  </a:lnTo>
                  <a:cubicBezTo>
                    <a:pt x="24" y="13"/>
                    <a:pt x="21" y="11"/>
                    <a:pt x="21" y="8"/>
                  </a:cubicBezTo>
                  <a:lnTo>
                    <a:pt x="21" y="8"/>
                  </a:lnTo>
                  <a:cubicBezTo>
                    <a:pt x="21" y="11"/>
                    <a:pt x="18" y="13"/>
                    <a:pt x="18" y="16"/>
                  </a:cubicBezTo>
                  <a:lnTo>
                    <a:pt x="16" y="24"/>
                  </a:lnTo>
                  <a:lnTo>
                    <a:pt x="26" y="2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Freeform 131">
              <a:extLst>
                <a:ext uri="{FF2B5EF4-FFF2-40B4-BE49-F238E27FC236}">
                  <a16:creationId xmlns:a16="http://schemas.microsoft.com/office/drawing/2014/main" id="{4B184562-CC07-7D47-8052-47982C0C4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2197100"/>
              <a:ext cx="14287" cy="15875"/>
            </a:xfrm>
            <a:custGeom>
              <a:avLst/>
              <a:gdLst>
                <a:gd name="T0" fmla="*/ 10 w 40"/>
                <a:gd name="T1" fmla="*/ 0 h 46"/>
                <a:gd name="T2" fmla="*/ 10 w 40"/>
                <a:gd name="T3" fmla="*/ 16 h 46"/>
                <a:gd name="T4" fmla="*/ 26 w 40"/>
                <a:gd name="T5" fmla="*/ 16 h 46"/>
                <a:gd name="T6" fmla="*/ 26 w 40"/>
                <a:gd name="T7" fmla="*/ 0 h 46"/>
                <a:gd name="T8" fmla="*/ 39 w 40"/>
                <a:gd name="T9" fmla="*/ 0 h 46"/>
                <a:gd name="T10" fmla="*/ 39 w 40"/>
                <a:gd name="T11" fmla="*/ 45 h 46"/>
                <a:gd name="T12" fmla="*/ 26 w 40"/>
                <a:gd name="T13" fmla="*/ 45 h 46"/>
                <a:gd name="T14" fmla="*/ 26 w 40"/>
                <a:gd name="T15" fmla="*/ 26 h 46"/>
                <a:gd name="T16" fmla="*/ 10 w 40"/>
                <a:gd name="T17" fmla="*/ 26 h 46"/>
                <a:gd name="T18" fmla="*/ 10 w 40"/>
                <a:gd name="T19" fmla="*/ 45 h 46"/>
                <a:gd name="T20" fmla="*/ 0 w 40"/>
                <a:gd name="T21" fmla="*/ 45 h 46"/>
                <a:gd name="T22" fmla="*/ 0 w 40"/>
                <a:gd name="T23" fmla="*/ 0 h 46"/>
                <a:gd name="T24" fmla="*/ 10 w 40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6">
                  <a:moveTo>
                    <a:pt x="10" y="0"/>
                  </a:moveTo>
                  <a:lnTo>
                    <a:pt x="10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45"/>
                  </a:lnTo>
                  <a:lnTo>
                    <a:pt x="26" y="45"/>
                  </a:lnTo>
                  <a:lnTo>
                    <a:pt x="26" y="26"/>
                  </a:lnTo>
                  <a:lnTo>
                    <a:pt x="10" y="26"/>
                  </a:lnTo>
                  <a:lnTo>
                    <a:pt x="1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132">
              <a:extLst>
                <a:ext uri="{FF2B5EF4-FFF2-40B4-BE49-F238E27FC236}">
                  <a16:creationId xmlns:a16="http://schemas.microsoft.com/office/drawing/2014/main" id="{9C1D075B-8A99-6B48-BD6A-065AE1122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300" y="2219325"/>
              <a:ext cx="15875" cy="17463"/>
            </a:xfrm>
            <a:custGeom>
              <a:avLst/>
              <a:gdLst>
                <a:gd name="T0" fmla="*/ 21 w 46"/>
                <a:gd name="T1" fmla="*/ 47 h 48"/>
                <a:gd name="T2" fmla="*/ 0 w 46"/>
                <a:gd name="T3" fmla="*/ 24 h 48"/>
                <a:gd name="T4" fmla="*/ 24 w 46"/>
                <a:gd name="T5" fmla="*/ 0 h 48"/>
                <a:gd name="T6" fmla="*/ 45 w 46"/>
                <a:gd name="T7" fmla="*/ 24 h 48"/>
                <a:gd name="T8" fmla="*/ 21 w 46"/>
                <a:gd name="T9" fmla="*/ 47 h 48"/>
                <a:gd name="T10" fmla="*/ 24 w 46"/>
                <a:gd name="T11" fmla="*/ 37 h 48"/>
                <a:gd name="T12" fmla="*/ 34 w 46"/>
                <a:gd name="T13" fmla="*/ 24 h 48"/>
                <a:gd name="T14" fmla="*/ 24 w 46"/>
                <a:gd name="T15" fmla="*/ 10 h 48"/>
                <a:gd name="T16" fmla="*/ 13 w 46"/>
                <a:gd name="T17" fmla="*/ 24 h 48"/>
                <a:gd name="T18" fmla="*/ 24 w 46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37" y="2"/>
                    <a:pt x="45" y="13"/>
                    <a:pt x="45" y="24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1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6" y="10"/>
                    <a:pt x="13" y="16"/>
                    <a:pt x="13" y="24"/>
                  </a:cubicBezTo>
                  <a:cubicBezTo>
                    <a:pt x="13" y="31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133">
              <a:extLst>
                <a:ext uri="{FF2B5EF4-FFF2-40B4-BE49-F238E27FC236}">
                  <a16:creationId xmlns:a16="http://schemas.microsoft.com/office/drawing/2014/main" id="{47035198-8E38-9045-B4D9-1039E3C95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159000"/>
              <a:ext cx="15875" cy="17463"/>
            </a:xfrm>
            <a:custGeom>
              <a:avLst/>
              <a:gdLst>
                <a:gd name="T0" fmla="*/ 21 w 46"/>
                <a:gd name="T1" fmla="*/ 48 h 49"/>
                <a:gd name="T2" fmla="*/ 0 w 46"/>
                <a:gd name="T3" fmla="*/ 24 h 49"/>
                <a:gd name="T4" fmla="*/ 24 w 46"/>
                <a:gd name="T5" fmla="*/ 0 h 49"/>
                <a:gd name="T6" fmla="*/ 45 w 46"/>
                <a:gd name="T7" fmla="*/ 24 h 49"/>
                <a:gd name="T8" fmla="*/ 21 w 46"/>
                <a:gd name="T9" fmla="*/ 48 h 49"/>
                <a:gd name="T10" fmla="*/ 24 w 46"/>
                <a:gd name="T11" fmla="*/ 37 h 49"/>
                <a:gd name="T12" fmla="*/ 35 w 46"/>
                <a:gd name="T13" fmla="*/ 24 h 49"/>
                <a:gd name="T14" fmla="*/ 24 w 46"/>
                <a:gd name="T15" fmla="*/ 10 h 49"/>
                <a:gd name="T16" fmla="*/ 13 w 46"/>
                <a:gd name="T17" fmla="*/ 24 h 49"/>
                <a:gd name="T18" fmla="*/ 24 w 46"/>
                <a:gd name="T19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9">
                  <a:moveTo>
                    <a:pt x="21" y="48"/>
                  </a:moveTo>
                  <a:cubicBezTo>
                    <a:pt x="8" y="48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37" y="3"/>
                    <a:pt x="45" y="13"/>
                    <a:pt x="45" y="24"/>
                  </a:cubicBezTo>
                  <a:cubicBezTo>
                    <a:pt x="45" y="37"/>
                    <a:pt x="37" y="48"/>
                    <a:pt x="21" y="48"/>
                  </a:cubicBezTo>
                  <a:close/>
                  <a:moveTo>
                    <a:pt x="24" y="37"/>
                  </a:moveTo>
                  <a:cubicBezTo>
                    <a:pt x="29" y="37"/>
                    <a:pt x="35" y="32"/>
                    <a:pt x="35" y="24"/>
                  </a:cubicBezTo>
                  <a:cubicBezTo>
                    <a:pt x="35" y="16"/>
                    <a:pt x="32" y="10"/>
                    <a:pt x="24" y="10"/>
                  </a:cubicBezTo>
                  <a:cubicBezTo>
                    <a:pt x="16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134">
              <a:extLst>
                <a:ext uri="{FF2B5EF4-FFF2-40B4-BE49-F238E27FC236}">
                  <a16:creationId xmlns:a16="http://schemas.microsoft.com/office/drawing/2014/main" id="{BB8441F3-2C22-8947-AE8C-02760C879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185988"/>
              <a:ext cx="14287" cy="15875"/>
            </a:xfrm>
            <a:custGeom>
              <a:avLst/>
              <a:gdLst>
                <a:gd name="T0" fmla="*/ 2 w 38"/>
                <a:gd name="T1" fmla="*/ 0 h 46"/>
                <a:gd name="T2" fmla="*/ 18 w 38"/>
                <a:gd name="T3" fmla="*/ 0 h 46"/>
                <a:gd name="T4" fmla="*/ 31 w 38"/>
                <a:gd name="T5" fmla="*/ 3 h 46"/>
                <a:gd name="T6" fmla="*/ 37 w 38"/>
                <a:gd name="T7" fmla="*/ 13 h 46"/>
                <a:gd name="T8" fmla="*/ 31 w 38"/>
                <a:gd name="T9" fmla="*/ 24 h 46"/>
                <a:gd name="T10" fmla="*/ 15 w 38"/>
                <a:gd name="T11" fmla="*/ 29 h 46"/>
                <a:gd name="T12" fmla="*/ 13 w 38"/>
                <a:gd name="T13" fmla="*/ 29 h 46"/>
                <a:gd name="T14" fmla="*/ 13 w 38"/>
                <a:gd name="T15" fmla="*/ 45 h 46"/>
                <a:gd name="T16" fmla="*/ 0 w 38"/>
                <a:gd name="T17" fmla="*/ 45 h 46"/>
                <a:gd name="T18" fmla="*/ 2 w 38"/>
                <a:gd name="T19" fmla="*/ 0 h 46"/>
                <a:gd name="T20" fmla="*/ 13 w 38"/>
                <a:gd name="T21" fmla="*/ 21 h 46"/>
                <a:gd name="T22" fmla="*/ 15 w 38"/>
                <a:gd name="T23" fmla="*/ 21 h 46"/>
                <a:gd name="T24" fmla="*/ 23 w 38"/>
                <a:gd name="T25" fmla="*/ 16 h 46"/>
                <a:gd name="T26" fmla="*/ 15 w 38"/>
                <a:gd name="T27" fmla="*/ 11 h 46"/>
                <a:gd name="T28" fmla="*/ 13 w 38"/>
                <a:gd name="T29" fmla="*/ 11 h 46"/>
                <a:gd name="T30" fmla="*/ 13 w 38"/>
                <a:gd name="T31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6">
                  <a:moveTo>
                    <a:pt x="2" y="0"/>
                  </a:moveTo>
                  <a:cubicBezTo>
                    <a:pt x="5" y="0"/>
                    <a:pt x="10" y="0"/>
                    <a:pt x="18" y="0"/>
                  </a:cubicBezTo>
                  <a:cubicBezTo>
                    <a:pt x="23" y="0"/>
                    <a:pt x="28" y="0"/>
                    <a:pt x="31" y="3"/>
                  </a:cubicBezTo>
                  <a:cubicBezTo>
                    <a:pt x="33" y="5"/>
                    <a:pt x="37" y="8"/>
                    <a:pt x="37" y="13"/>
                  </a:cubicBezTo>
                  <a:cubicBezTo>
                    <a:pt x="37" y="19"/>
                    <a:pt x="34" y="21"/>
                    <a:pt x="31" y="24"/>
                  </a:cubicBezTo>
                  <a:cubicBezTo>
                    <a:pt x="29" y="27"/>
                    <a:pt x="23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2" y="0"/>
                  </a:lnTo>
                  <a:close/>
                  <a:moveTo>
                    <a:pt x="13" y="21"/>
                  </a:moveTo>
                  <a:lnTo>
                    <a:pt x="15" y="21"/>
                  </a:lnTo>
                  <a:cubicBezTo>
                    <a:pt x="21" y="21"/>
                    <a:pt x="23" y="19"/>
                    <a:pt x="23" y="16"/>
                  </a:cubicBezTo>
                  <a:cubicBezTo>
                    <a:pt x="23" y="13"/>
                    <a:pt x="21" y="11"/>
                    <a:pt x="15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135">
              <a:extLst>
                <a:ext uri="{FF2B5EF4-FFF2-40B4-BE49-F238E27FC236}">
                  <a16:creationId xmlns:a16="http://schemas.microsoft.com/office/drawing/2014/main" id="{8EDB039D-8457-FE40-86FB-3F371A23E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2208213"/>
              <a:ext cx="11113" cy="15875"/>
            </a:xfrm>
            <a:custGeom>
              <a:avLst/>
              <a:gdLst>
                <a:gd name="T0" fmla="*/ 6 w 33"/>
                <a:gd name="T1" fmla="*/ 31 h 46"/>
                <a:gd name="T2" fmla="*/ 16 w 33"/>
                <a:gd name="T3" fmla="*/ 34 h 46"/>
                <a:gd name="T4" fmla="*/ 22 w 33"/>
                <a:gd name="T5" fmla="*/ 31 h 46"/>
                <a:gd name="T6" fmla="*/ 14 w 33"/>
                <a:gd name="T7" fmla="*/ 26 h 46"/>
                <a:gd name="T8" fmla="*/ 0 w 33"/>
                <a:gd name="T9" fmla="*/ 13 h 46"/>
                <a:gd name="T10" fmla="*/ 19 w 33"/>
                <a:gd name="T11" fmla="*/ 0 h 46"/>
                <a:gd name="T12" fmla="*/ 32 w 33"/>
                <a:gd name="T13" fmla="*/ 2 h 46"/>
                <a:gd name="T14" fmla="*/ 30 w 33"/>
                <a:gd name="T15" fmla="*/ 13 h 46"/>
                <a:gd name="T16" fmla="*/ 19 w 33"/>
                <a:gd name="T17" fmla="*/ 10 h 46"/>
                <a:gd name="T18" fmla="*/ 14 w 33"/>
                <a:gd name="T19" fmla="*/ 13 h 46"/>
                <a:gd name="T20" fmla="*/ 22 w 33"/>
                <a:gd name="T21" fmla="*/ 18 h 46"/>
                <a:gd name="T22" fmla="*/ 32 w 33"/>
                <a:gd name="T23" fmla="*/ 31 h 46"/>
                <a:gd name="T24" fmla="*/ 14 w 33"/>
                <a:gd name="T25" fmla="*/ 45 h 46"/>
                <a:gd name="T26" fmla="*/ 0 w 33"/>
                <a:gd name="T27" fmla="*/ 42 h 46"/>
                <a:gd name="T28" fmla="*/ 6 w 33"/>
                <a:gd name="T29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46">
                  <a:moveTo>
                    <a:pt x="6" y="31"/>
                  </a:moveTo>
                  <a:cubicBezTo>
                    <a:pt x="8" y="34"/>
                    <a:pt x="14" y="34"/>
                    <a:pt x="16" y="34"/>
                  </a:cubicBezTo>
                  <a:cubicBezTo>
                    <a:pt x="22" y="34"/>
                    <a:pt x="22" y="31"/>
                    <a:pt x="22" y="31"/>
                  </a:cubicBezTo>
                  <a:cubicBezTo>
                    <a:pt x="22" y="29"/>
                    <a:pt x="19" y="29"/>
                    <a:pt x="14" y="26"/>
                  </a:cubicBezTo>
                  <a:cubicBezTo>
                    <a:pt x="6" y="23"/>
                    <a:pt x="0" y="18"/>
                    <a:pt x="0" y="13"/>
                  </a:cubicBezTo>
                  <a:cubicBezTo>
                    <a:pt x="0" y="5"/>
                    <a:pt x="8" y="0"/>
                    <a:pt x="19" y="0"/>
                  </a:cubicBezTo>
                  <a:cubicBezTo>
                    <a:pt x="24" y="0"/>
                    <a:pt x="30" y="0"/>
                    <a:pt x="32" y="2"/>
                  </a:cubicBezTo>
                  <a:lnTo>
                    <a:pt x="30" y="13"/>
                  </a:lnTo>
                  <a:cubicBezTo>
                    <a:pt x="27" y="13"/>
                    <a:pt x="24" y="10"/>
                    <a:pt x="19" y="10"/>
                  </a:cubicBezTo>
                  <a:cubicBezTo>
                    <a:pt x="16" y="10"/>
                    <a:pt x="14" y="13"/>
                    <a:pt x="14" y="13"/>
                  </a:cubicBezTo>
                  <a:cubicBezTo>
                    <a:pt x="14" y="15"/>
                    <a:pt x="16" y="15"/>
                    <a:pt x="22" y="18"/>
                  </a:cubicBezTo>
                  <a:cubicBezTo>
                    <a:pt x="30" y="21"/>
                    <a:pt x="32" y="26"/>
                    <a:pt x="32" y="31"/>
                  </a:cubicBezTo>
                  <a:cubicBezTo>
                    <a:pt x="32" y="39"/>
                    <a:pt x="27" y="45"/>
                    <a:pt x="14" y="45"/>
                  </a:cubicBezTo>
                  <a:cubicBezTo>
                    <a:pt x="8" y="45"/>
                    <a:pt x="3" y="42"/>
                    <a:pt x="0" y="42"/>
                  </a:cubicBezTo>
                  <a:lnTo>
                    <a:pt x="6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136">
              <a:extLst>
                <a:ext uri="{FF2B5EF4-FFF2-40B4-BE49-F238E27FC236}">
                  <a16:creationId xmlns:a16="http://schemas.microsoft.com/office/drawing/2014/main" id="{AC387983-F4BC-EC43-83C3-04CFFAC41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2017713"/>
              <a:ext cx="438150" cy="381000"/>
            </a:xfrm>
            <a:custGeom>
              <a:avLst/>
              <a:gdLst>
                <a:gd name="T0" fmla="*/ 0 w 1219"/>
                <a:gd name="T1" fmla="*/ 0 h 1060"/>
                <a:gd name="T2" fmla="*/ 784 w 1219"/>
                <a:gd name="T3" fmla="*/ 0 h 1060"/>
                <a:gd name="T4" fmla="*/ 1218 w 1219"/>
                <a:gd name="T5" fmla="*/ 365 h 1060"/>
                <a:gd name="T6" fmla="*/ 781 w 1219"/>
                <a:gd name="T7" fmla="*/ 755 h 1060"/>
                <a:gd name="T8" fmla="*/ 455 w 1219"/>
                <a:gd name="T9" fmla="*/ 755 h 1060"/>
                <a:gd name="T10" fmla="*/ 455 w 1219"/>
                <a:gd name="T11" fmla="*/ 1059 h 1060"/>
                <a:gd name="T12" fmla="*/ 0 w 1219"/>
                <a:gd name="T13" fmla="*/ 1059 h 1060"/>
                <a:gd name="T14" fmla="*/ 0 w 1219"/>
                <a:gd name="T15" fmla="*/ 0 h 1060"/>
                <a:gd name="T16" fmla="*/ 543 w 1219"/>
                <a:gd name="T17" fmla="*/ 508 h 1060"/>
                <a:gd name="T18" fmla="*/ 762 w 1219"/>
                <a:gd name="T19" fmla="*/ 371 h 1060"/>
                <a:gd name="T20" fmla="*/ 543 w 1219"/>
                <a:gd name="T21" fmla="*/ 244 h 1060"/>
                <a:gd name="T22" fmla="*/ 445 w 1219"/>
                <a:gd name="T23" fmla="*/ 244 h 1060"/>
                <a:gd name="T24" fmla="*/ 445 w 1219"/>
                <a:gd name="T25" fmla="*/ 508 h 1060"/>
                <a:gd name="T26" fmla="*/ 543 w 1219"/>
                <a:gd name="T27" fmla="*/ 508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9" h="1060">
                  <a:moveTo>
                    <a:pt x="0" y="0"/>
                  </a:moveTo>
                  <a:lnTo>
                    <a:pt x="784" y="0"/>
                  </a:lnTo>
                  <a:cubicBezTo>
                    <a:pt x="969" y="0"/>
                    <a:pt x="1218" y="79"/>
                    <a:pt x="1218" y="365"/>
                  </a:cubicBezTo>
                  <a:cubicBezTo>
                    <a:pt x="1218" y="641"/>
                    <a:pt x="1019" y="755"/>
                    <a:pt x="781" y="755"/>
                  </a:cubicBezTo>
                  <a:lnTo>
                    <a:pt x="455" y="755"/>
                  </a:lnTo>
                  <a:lnTo>
                    <a:pt x="455" y="1059"/>
                  </a:lnTo>
                  <a:lnTo>
                    <a:pt x="0" y="1059"/>
                  </a:lnTo>
                  <a:lnTo>
                    <a:pt x="0" y="0"/>
                  </a:lnTo>
                  <a:close/>
                  <a:moveTo>
                    <a:pt x="543" y="508"/>
                  </a:moveTo>
                  <a:cubicBezTo>
                    <a:pt x="651" y="508"/>
                    <a:pt x="762" y="490"/>
                    <a:pt x="762" y="371"/>
                  </a:cubicBezTo>
                  <a:cubicBezTo>
                    <a:pt x="762" y="259"/>
                    <a:pt x="651" y="244"/>
                    <a:pt x="543" y="244"/>
                  </a:cubicBezTo>
                  <a:lnTo>
                    <a:pt x="445" y="244"/>
                  </a:lnTo>
                  <a:lnTo>
                    <a:pt x="445" y="508"/>
                  </a:lnTo>
                  <a:lnTo>
                    <a:pt x="543" y="50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137">
              <a:extLst>
                <a:ext uri="{FF2B5EF4-FFF2-40B4-BE49-F238E27FC236}">
                  <a16:creationId xmlns:a16="http://schemas.microsoft.com/office/drawing/2014/main" id="{2281E1F6-A7A4-D14B-B1C4-0D75A9AF6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017713"/>
              <a:ext cx="528637" cy="381000"/>
            </a:xfrm>
            <a:custGeom>
              <a:avLst/>
              <a:gdLst>
                <a:gd name="T0" fmla="*/ 416 w 1468"/>
                <a:gd name="T1" fmla="*/ 0 h 1060"/>
                <a:gd name="T2" fmla="*/ 1044 w 1468"/>
                <a:gd name="T3" fmla="*/ 0 h 1060"/>
                <a:gd name="T4" fmla="*/ 1467 w 1468"/>
                <a:gd name="T5" fmla="*/ 1059 h 1060"/>
                <a:gd name="T6" fmla="*/ 991 w 1468"/>
                <a:gd name="T7" fmla="*/ 1059 h 1060"/>
                <a:gd name="T8" fmla="*/ 911 w 1468"/>
                <a:gd name="T9" fmla="*/ 829 h 1060"/>
                <a:gd name="T10" fmla="*/ 527 w 1468"/>
                <a:gd name="T11" fmla="*/ 829 h 1060"/>
                <a:gd name="T12" fmla="*/ 453 w 1468"/>
                <a:gd name="T13" fmla="*/ 1059 h 1060"/>
                <a:gd name="T14" fmla="*/ 0 w 1468"/>
                <a:gd name="T15" fmla="*/ 1059 h 1060"/>
                <a:gd name="T16" fmla="*/ 416 w 1468"/>
                <a:gd name="T17" fmla="*/ 0 h 1060"/>
                <a:gd name="T18" fmla="*/ 591 w 1468"/>
                <a:gd name="T19" fmla="*/ 575 h 1060"/>
                <a:gd name="T20" fmla="*/ 856 w 1468"/>
                <a:gd name="T21" fmla="*/ 575 h 1060"/>
                <a:gd name="T22" fmla="*/ 726 w 1468"/>
                <a:gd name="T23" fmla="*/ 228 h 1060"/>
                <a:gd name="T24" fmla="*/ 723 w 1468"/>
                <a:gd name="T25" fmla="*/ 228 h 1060"/>
                <a:gd name="T26" fmla="*/ 591 w 1468"/>
                <a:gd name="T27" fmla="*/ 575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68" h="1060">
                  <a:moveTo>
                    <a:pt x="416" y="0"/>
                  </a:moveTo>
                  <a:lnTo>
                    <a:pt x="1044" y="0"/>
                  </a:lnTo>
                  <a:lnTo>
                    <a:pt x="1467" y="1059"/>
                  </a:lnTo>
                  <a:lnTo>
                    <a:pt x="991" y="1059"/>
                  </a:lnTo>
                  <a:lnTo>
                    <a:pt x="911" y="829"/>
                  </a:lnTo>
                  <a:lnTo>
                    <a:pt x="527" y="829"/>
                  </a:lnTo>
                  <a:lnTo>
                    <a:pt x="453" y="1059"/>
                  </a:lnTo>
                  <a:lnTo>
                    <a:pt x="0" y="1059"/>
                  </a:lnTo>
                  <a:lnTo>
                    <a:pt x="416" y="0"/>
                  </a:lnTo>
                  <a:close/>
                  <a:moveTo>
                    <a:pt x="591" y="575"/>
                  </a:moveTo>
                  <a:lnTo>
                    <a:pt x="856" y="575"/>
                  </a:lnTo>
                  <a:lnTo>
                    <a:pt x="726" y="228"/>
                  </a:lnTo>
                  <a:lnTo>
                    <a:pt x="723" y="228"/>
                  </a:lnTo>
                  <a:lnTo>
                    <a:pt x="591" y="5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138">
              <a:extLst>
                <a:ext uri="{FF2B5EF4-FFF2-40B4-BE49-F238E27FC236}">
                  <a16:creationId xmlns:a16="http://schemas.microsoft.com/office/drawing/2014/main" id="{6477F545-47C8-A64E-8D3D-9A46569C1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2017713"/>
              <a:ext cx="438150" cy="381000"/>
            </a:xfrm>
            <a:custGeom>
              <a:avLst/>
              <a:gdLst>
                <a:gd name="T0" fmla="*/ 760 w 1217"/>
                <a:gd name="T1" fmla="*/ 0 h 1060"/>
                <a:gd name="T2" fmla="*/ 1216 w 1217"/>
                <a:gd name="T3" fmla="*/ 0 h 1060"/>
                <a:gd name="T4" fmla="*/ 1216 w 1217"/>
                <a:gd name="T5" fmla="*/ 1059 h 1060"/>
                <a:gd name="T6" fmla="*/ 760 w 1217"/>
                <a:gd name="T7" fmla="*/ 1059 h 1060"/>
                <a:gd name="T8" fmla="*/ 760 w 1217"/>
                <a:gd name="T9" fmla="*/ 678 h 1060"/>
                <a:gd name="T10" fmla="*/ 456 w 1217"/>
                <a:gd name="T11" fmla="*/ 678 h 1060"/>
                <a:gd name="T12" fmla="*/ 456 w 1217"/>
                <a:gd name="T13" fmla="*/ 1059 h 1060"/>
                <a:gd name="T14" fmla="*/ 0 w 1217"/>
                <a:gd name="T15" fmla="*/ 1059 h 1060"/>
                <a:gd name="T16" fmla="*/ 0 w 1217"/>
                <a:gd name="T17" fmla="*/ 0 h 1060"/>
                <a:gd name="T18" fmla="*/ 456 w 1217"/>
                <a:gd name="T19" fmla="*/ 0 h 1060"/>
                <a:gd name="T20" fmla="*/ 456 w 1217"/>
                <a:gd name="T21" fmla="*/ 365 h 1060"/>
                <a:gd name="T22" fmla="*/ 760 w 1217"/>
                <a:gd name="T23" fmla="*/ 365 h 1060"/>
                <a:gd name="T24" fmla="*/ 760 w 1217"/>
                <a:gd name="T25" fmla="*/ 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7" h="1060">
                  <a:moveTo>
                    <a:pt x="760" y="0"/>
                  </a:moveTo>
                  <a:lnTo>
                    <a:pt x="1216" y="0"/>
                  </a:lnTo>
                  <a:lnTo>
                    <a:pt x="1216" y="1059"/>
                  </a:lnTo>
                  <a:lnTo>
                    <a:pt x="760" y="1059"/>
                  </a:lnTo>
                  <a:lnTo>
                    <a:pt x="760" y="678"/>
                  </a:lnTo>
                  <a:lnTo>
                    <a:pt x="456" y="678"/>
                  </a:lnTo>
                  <a:lnTo>
                    <a:pt x="456" y="1059"/>
                  </a:lnTo>
                  <a:lnTo>
                    <a:pt x="0" y="1059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456" y="365"/>
                  </a:lnTo>
                  <a:lnTo>
                    <a:pt x="760" y="365"/>
                  </a:lnTo>
                  <a:lnTo>
                    <a:pt x="76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Freeform 139">
              <a:extLst>
                <a:ext uri="{FF2B5EF4-FFF2-40B4-BE49-F238E27FC236}">
                  <a16:creationId xmlns:a16="http://schemas.microsoft.com/office/drawing/2014/main" id="{CB3EF85E-F6AF-F044-AF24-9C5046AEB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5625" y="2011363"/>
              <a:ext cx="476250" cy="395287"/>
            </a:xfrm>
            <a:custGeom>
              <a:avLst/>
              <a:gdLst>
                <a:gd name="T0" fmla="*/ 657 w 1322"/>
                <a:gd name="T1" fmla="*/ 1097 h 1098"/>
                <a:gd name="T2" fmla="*/ 0 w 1322"/>
                <a:gd name="T3" fmla="*/ 549 h 1098"/>
                <a:gd name="T4" fmla="*/ 657 w 1322"/>
                <a:gd name="T5" fmla="*/ 0 h 1098"/>
                <a:gd name="T6" fmla="*/ 1319 w 1322"/>
                <a:gd name="T7" fmla="*/ 549 h 1098"/>
                <a:gd name="T8" fmla="*/ 657 w 1322"/>
                <a:gd name="T9" fmla="*/ 1097 h 1098"/>
                <a:gd name="T10" fmla="*/ 657 w 1322"/>
                <a:gd name="T11" fmla="*/ 843 h 1098"/>
                <a:gd name="T12" fmla="*/ 845 w 1322"/>
                <a:gd name="T13" fmla="*/ 549 h 1098"/>
                <a:gd name="T14" fmla="*/ 657 w 1322"/>
                <a:gd name="T15" fmla="*/ 255 h 1098"/>
                <a:gd name="T16" fmla="*/ 474 w 1322"/>
                <a:gd name="T17" fmla="*/ 549 h 1098"/>
                <a:gd name="T18" fmla="*/ 657 w 1322"/>
                <a:gd name="T19" fmla="*/ 843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2" h="1098">
                  <a:moveTo>
                    <a:pt x="657" y="1097"/>
                  </a:moveTo>
                  <a:cubicBezTo>
                    <a:pt x="241" y="1097"/>
                    <a:pt x="0" y="909"/>
                    <a:pt x="0" y="549"/>
                  </a:cubicBezTo>
                  <a:cubicBezTo>
                    <a:pt x="0" y="194"/>
                    <a:pt x="244" y="0"/>
                    <a:pt x="657" y="0"/>
                  </a:cubicBezTo>
                  <a:cubicBezTo>
                    <a:pt x="1072" y="0"/>
                    <a:pt x="1319" y="194"/>
                    <a:pt x="1319" y="549"/>
                  </a:cubicBezTo>
                  <a:cubicBezTo>
                    <a:pt x="1321" y="911"/>
                    <a:pt x="1072" y="1097"/>
                    <a:pt x="657" y="1097"/>
                  </a:cubicBezTo>
                  <a:close/>
                  <a:moveTo>
                    <a:pt x="657" y="843"/>
                  </a:moveTo>
                  <a:cubicBezTo>
                    <a:pt x="837" y="843"/>
                    <a:pt x="842" y="662"/>
                    <a:pt x="845" y="549"/>
                  </a:cubicBezTo>
                  <a:cubicBezTo>
                    <a:pt x="842" y="451"/>
                    <a:pt x="831" y="255"/>
                    <a:pt x="657" y="255"/>
                  </a:cubicBezTo>
                  <a:cubicBezTo>
                    <a:pt x="487" y="255"/>
                    <a:pt x="474" y="448"/>
                    <a:pt x="474" y="549"/>
                  </a:cubicBezTo>
                  <a:cubicBezTo>
                    <a:pt x="477" y="662"/>
                    <a:pt x="495" y="843"/>
                    <a:pt x="657" y="8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577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3E6FD-3752-B044-9B05-90679A3E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Cuatro Plataformas APS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C9B145-3E38-40EC-BCF8-ED3FECF91F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454011"/>
              </p:ext>
            </p:extLst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5122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3BFE-AB03-944F-AF24-7E1169434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5"/>
                </a:solidFill>
              </a:rPr>
              <a:t>APS más necesaria que nunca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642B023-D62C-49FE-A1FB-0B85E05290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99450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740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C6BE3C-C79B-104D-BEAA-557D8E3F0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575" y="0"/>
            <a:ext cx="9868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32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C79C32-B4EE-F64C-A9A4-2154FFCB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85" y="0"/>
            <a:ext cx="9868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0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76435CD-D078-974F-919E-C0079572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85" y="0"/>
            <a:ext cx="9868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22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71327B-6740-9B42-877C-6C10A257D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85" y="0"/>
            <a:ext cx="9868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52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29F299F-8B61-B842-BF60-BB8481CC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85" y="0"/>
            <a:ext cx="9868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59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AEDC6-EB79-4D48-9AB8-922E7EA9C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5D3F8-4120-324C-A416-E6478EC8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82E7C8-495B-C448-A4F0-EFBCAE9CE9F0}"/>
              </a:ext>
            </a:extLst>
          </p:cNvPr>
          <p:cNvSpPr txBox="1"/>
          <p:nvPr/>
        </p:nvSpPr>
        <p:spPr>
          <a:xfrm>
            <a:off x="381000" y="5308600"/>
            <a:ext cx="4063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8244555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59FA60-451C-422D-9D6A-41762647CB37}"/>
              </a:ext>
            </a:extLst>
          </p:cNvPr>
          <p:cNvSpPr txBox="1"/>
          <p:nvPr/>
        </p:nvSpPr>
        <p:spPr>
          <a:xfrm>
            <a:off x="0" y="5716249"/>
            <a:ext cx="11991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https://www.who.int/campaigns/annual-theme/year-of-health-and-care-workers-2021</a:t>
            </a:r>
            <a:r>
              <a:rPr lang="en-US" sz="2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70289-1824-434A-B3CA-A4314A3CC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99"/>
            <a:ext cx="3072046" cy="5068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655BD7-4AB2-41C2-9069-58143A047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880" y="1081732"/>
            <a:ext cx="8961120" cy="436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0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1F55A89-58CB-4864-8262-07708CDEE2FA}"/>
              </a:ext>
            </a:extLst>
          </p:cNvPr>
          <p:cNvSpPr txBox="1">
            <a:spLocks/>
          </p:cNvSpPr>
          <p:nvPr/>
        </p:nvSpPr>
        <p:spPr>
          <a:xfrm>
            <a:off x="404334" y="2584646"/>
            <a:ext cx="8970380" cy="711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accent1"/>
                </a:solidFill>
              </a:rPr>
              <a:t>DEMAND VS </a:t>
            </a:r>
          </a:p>
          <a:p>
            <a:r>
              <a:rPr lang="en-GB" sz="2800" b="1" dirty="0">
                <a:solidFill>
                  <a:schemeClr val="accent1"/>
                </a:solidFill>
              </a:rPr>
              <a:t>NEED: </a:t>
            </a:r>
            <a:br>
              <a:rPr lang="en-GB" sz="2800" b="1" dirty="0">
                <a:solidFill>
                  <a:schemeClr val="accent1"/>
                </a:solidFill>
              </a:rPr>
            </a:br>
            <a:r>
              <a:rPr lang="en-GB" sz="2800" b="1" dirty="0">
                <a:solidFill>
                  <a:schemeClr val="accent1"/>
                </a:solidFill>
              </a:rPr>
              <a:t>PROJECTIONS </a:t>
            </a:r>
            <a:br>
              <a:rPr lang="en-GB" sz="2800" b="1" dirty="0">
                <a:solidFill>
                  <a:schemeClr val="accent1"/>
                </a:solidFill>
              </a:rPr>
            </a:br>
            <a:r>
              <a:rPr lang="en-GB" sz="2800" b="1" dirty="0">
                <a:solidFill>
                  <a:schemeClr val="accent1"/>
                </a:solidFill>
              </a:rPr>
              <a:t>TO 2030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BF188-FAC9-4814-BAC2-C8B21CF57E67}"/>
              </a:ext>
            </a:extLst>
          </p:cNvPr>
          <p:cNvSpPr txBox="1"/>
          <p:nvPr/>
        </p:nvSpPr>
        <p:spPr>
          <a:xfrm>
            <a:off x="3021766" y="869120"/>
            <a:ext cx="2080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1E2A"/>
                </a:solidFill>
              </a:rPr>
              <a:t>Global economy was projected to create </a:t>
            </a:r>
            <a:r>
              <a:rPr lang="en-US" b="1" dirty="0">
                <a:solidFill>
                  <a:srgbClr val="00B0F0"/>
                </a:solidFill>
              </a:rPr>
              <a:t>around 40 million </a:t>
            </a:r>
            <a:r>
              <a:rPr lang="en-US" dirty="0">
                <a:solidFill>
                  <a:srgbClr val="001E2A"/>
                </a:solidFill>
              </a:rPr>
              <a:t>new health sector jobs by 2030</a:t>
            </a:r>
            <a:r>
              <a:rPr lang="en-US" baseline="30000" dirty="0">
                <a:solidFill>
                  <a:srgbClr val="001E2A"/>
                </a:solidFill>
              </a:rPr>
              <a:t>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AEE270-E997-495E-B6DE-264E628BE121}"/>
              </a:ext>
            </a:extLst>
          </p:cNvPr>
          <p:cNvCxnSpPr/>
          <p:nvPr/>
        </p:nvCxnSpPr>
        <p:spPr>
          <a:xfrm flipV="1">
            <a:off x="3023811" y="1339065"/>
            <a:ext cx="2326547" cy="3470657"/>
          </a:xfrm>
          <a:prstGeom prst="straightConnector1">
            <a:avLst/>
          </a:prstGeom>
          <a:ln w="666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6E42E5-1989-43AD-AC10-68FB45A45EE5}"/>
              </a:ext>
            </a:extLst>
          </p:cNvPr>
          <p:cNvSpPr txBox="1"/>
          <p:nvPr/>
        </p:nvSpPr>
        <p:spPr>
          <a:xfrm>
            <a:off x="3046218" y="5752039"/>
            <a:ext cx="874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1E2A"/>
                </a:solidFill>
              </a:rPr>
              <a:t>1 World Bank, 2016 </a:t>
            </a:r>
            <a:r>
              <a:rPr lang="en-US" sz="1200" i="1" dirty="0">
                <a:solidFill>
                  <a:srgbClr val="001E2A"/>
                </a:solidFill>
                <a:hlinkClick r:id="rId3"/>
              </a:rPr>
              <a:t>http://documents.worldbank.org/curated/en/546161470834083341/pdf/WPS7790.pdf</a:t>
            </a:r>
            <a:r>
              <a:rPr lang="en-US" sz="1200" i="1" dirty="0">
                <a:solidFill>
                  <a:srgbClr val="001E2A"/>
                </a:solidFill>
              </a:rPr>
              <a:t> </a:t>
            </a:r>
          </a:p>
          <a:p>
            <a:r>
              <a:rPr lang="en-US" sz="1200" i="1" dirty="0">
                <a:solidFill>
                  <a:srgbClr val="001E2A"/>
                </a:solidFill>
              </a:rPr>
              <a:t>2 World Health Organization, 2016</a:t>
            </a:r>
          </a:p>
          <a:p>
            <a:r>
              <a:rPr lang="en-US" sz="1200" i="1" dirty="0">
                <a:solidFill>
                  <a:srgbClr val="001E2A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BE840E-B6B9-4D16-90B2-F43D3B758912}"/>
              </a:ext>
            </a:extLst>
          </p:cNvPr>
          <p:cNvSpPr txBox="1"/>
          <p:nvPr/>
        </p:nvSpPr>
        <p:spPr>
          <a:xfrm rot="18326528">
            <a:off x="3246362" y="2773194"/>
            <a:ext cx="1413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Demand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1B6802-D2B3-4004-9C38-576422ACBA37}"/>
              </a:ext>
            </a:extLst>
          </p:cNvPr>
          <p:cNvSpPr txBox="1"/>
          <p:nvPr/>
        </p:nvSpPr>
        <p:spPr>
          <a:xfrm>
            <a:off x="8073398" y="775750"/>
            <a:ext cx="260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1E2A"/>
                </a:solidFill>
              </a:rPr>
              <a:t>High income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868DBB-9052-46B2-996E-BE8F9DF3E616}"/>
              </a:ext>
            </a:extLst>
          </p:cNvPr>
          <p:cNvSpPr txBox="1"/>
          <p:nvPr/>
        </p:nvSpPr>
        <p:spPr>
          <a:xfrm>
            <a:off x="8073398" y="1944398"/>
            <a:ext cx="260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1E2A"/>
                </a:solidFill>
              </a:rPr>
              <a:t>Upper-middle income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9246F1-9B88-442D-9C2A-44B43D28F232}"/>
              </a:ext>
            </a:extLst>
          </p:cNvPr>
          <p:cNvSpPr txBox="1"/>
          <p:nvPr/>
        </p:nvSpPr>
        <p:spPr>
          <a:xfrm>
            <a:off x="8073398" y="3441253"/>
            <a:ext cx="260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1E2A"/>
                </a:solidFill>
              </a:rPr>
              <a:t>Lower-middle income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8C3E5-91AC-4E92-983D-380E2AAFDA90}"/>
              </a:ext>
            </a:extLst>
          </p:cNvPr>
          <p:cNvSpPr txBox="1"/>
          <p:nvPr/>
        </p:nvSpPr>
        <p:spPr>
          <a:xfrm>
            <a:off x="8073398" y="4790733"/>
            <a:ext cx="260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1E2A"/>
                </a:solidFill>
              </a:rPr>
              <a:t>Low income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F2F66D-2AD0-4515-864D-6AAB71105EFB}"/>
              </a:ext>
            </a:extLst>
          </p:cNvPr>
          <p:cNvSpPr txBox="1"/>
          <p:nvPr/>
        </p:nvSpPr>
        <p:spPr>
          <a:xfrm>
            <a:off x="5405274" y="3434147"/>
            <a:ext cx="2580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B0F0"/>
                </a:solidFill>
              </a:rPr>
              <a:t>++++++++++++++++++++++++++++++++++++++++++++++++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CDC9B-232C-46B2-9891-BF5F1A430161}"/>
              </a:ext>
            </a:extLst>
          </p:cNvPr>
          <p:cNvSpPr txBox="1"/>
          <p:nvPr/>
        </p:nvSpPr>
        <p:spPr>
          <a:xfrm>
            <a:off x="5405274" y="1940718"/>
            <a:ext cx="255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B0F0"/>
                </a:solidFill>
              </a:rPr>
              <a:t>+++++++++++++++++++++++++++++++++++++++++++++++++++++++++++++++++++++++++++++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3A809-E1FA-419C-8C5C-5AD325C86CB1}"/>
              </a:ext>
            </a:extLst>
          </p:cNvPr>
          <p:cNvSpPr txBox="1"/>
          <p:nvPr/>
        </p:nvSpPr>
        <p:spPr>
          <a:xfrm>
            <a:off x="5405274" y="778508"/>
            <a:ext cx="254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B0F0"/>
                </a:solidFill>
              </a:rPr>
              <a:t>+++++++++++++++++++++++++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123C6A-05A1-4DE1-B107-50D1A6F5BB6F}"/>
              </a:ext>
            </a:extLst>
          </p:cNvPr>
          <p:cNvSpPr txBox="1"/>
          <p:nvPr/>
        </p:nvSpPr>
        <p:spPr>
          <a:xfrm>
            <a:off x="7234552" y="4790733"/>
            <a:ext cx="71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5000F3-F161-4891-BC27-4A861A12FC77}"/>
              </a:ext>
            </a:extLst>
          </p:cNvPr>
          <p:cNvSpPr txBox="1"/>
          <p:nvPr/>
        </p:nvSpPr>
        <p:spPr>
          <a:xfrm>
            <a:off x="10387054" y="3434147"/>
            <a:ext cx="1414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+++++++++++++++++++++++++++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213083-68E9-4D98-A78B-19701B27CA1A}"/>
              </a:ext>
            </a:extLst>
          </p:cNvPr>
          <p:cNvSpPr txBox="1"/>
          <p:nvPr/>
        </p:nvSpPr>
        <p:spPr>
          <a:xfrm>
            <a:off x="10417086" y="1940718"/>
            <a:ext cx="1355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+++++++-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B0B43C-BBA5-4C39-B79F-164BFB8F3482}"/>
              </a:ext>
            </a:extLst>
          </p:cNvPr>
          <p:cNvSpPr txBox="1"/>
          <p:nvPr/>
        </p:nvSpPr>
        <p:spPr>
          <a:xfrm>
            <a:off x="10387054" y="807760"/>
            <a:ext cx="142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+++++++++++++++++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6CC9A1-5C45-473D-8AFF-56DAB63E8106}"/>
              </a:ext>
            </a:extLst>
          </p:cNvPr>
          <p:cNvSpPr txBox="1"/>
          <p:nvPr/>
        </p:nvSpPr>
        <p:spPr>
          <a:xfrm>
            <a:off x="10439778" y="4809721"/>
            <a:ext cx="1374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+++++++++++++++++++++++++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C16F81-7CB2-42AC-B357-A7872A0C36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812" y="4333103"/>
            <a:ext cx="1371758" cy="13717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D95E72-D1EB-4A2B-8484-DF358014061A}"/>
              </a:ext>
            </a:extLst>
          </p:cNvPr>
          <p:cNvSpPr txBox="1"/>
          <p:nvPr/>
        </p:nvSpPr>
        <p:spPr>
          <a:xfrm>
            <a:off x="4377366" y="4666055"/>
            <a:ext cx="3225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1E2A"/>
                </a:solidFill>
              </a:rPr>
              <a:t>Projected shortfall of </a:t>
            </a:r>
            <a:r>
              <a:rPr lang="en-US" b="1" dirty="0">
                <a:solidFill>
                  <a:srgbClr val="00B050"/>
                </a:solidFill>
              </a:rPr>
              <a:t>18 million </a:t>
            </a:r>
            <a:r>
              <a:rPr lang="en-US" dirty="0">
                <a:solidFill>
                  <a:srgbClr val="001E2A"/>
                </a:solidFill>
              </a:rPr>
              <a:t>health workers to achieve and sustain the SDGs</a:t>
            </a:r>
            <a:r>
              <a:rPr lang="en-US" baseline="30000" dirty="0">
                <a:solidFill>
                  <a:srgbClr val="001E2A"/>
                </a:solidFill>
              </a:rPr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EFBEA5-D177-4763-B7A1-843F82A0B96E}"/>
              </a:ext>
            </a:extLst>
          </p:cNvPr>
          <p:cNvSpPr/>
          <p:nvPr/>
        </p:nvSpPr>
        <p:spPr>
          <a:xfrm>
            <a:off x="3023812" y="4357477"/>
            <a:ext cx="8790174" cy="133577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8FB9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42D773F-5D51-49EC-8DC6-C6292409A36F}"/>
              </a:ext>
            </a:extLst>
          </p:cNvPr>
          <p:cNvSpPr txBox="1">
            <a:spLocks/>
          </p:cNvSpPr>
          <p:nvPr/>
        </p:nvSpPr>
        <p:spPr>
          <a:xfrm>
            <a:off x="202018" y="173022"/>
            <a:ext cx="10889669" cy="57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3A84C1"/>
                </a:solidFill>
              </a:rPr>
              <a:t>Setting the scene: pre-pandemic</a:t>
            </a:r>
          </a:p>
        </p:txBody>
      </p:sp>
    </p:spTree>
    <p:extLst>
      <p:ext uri="{BB962C8B-B14F-4D97-AF65-F5344CB8AC3E}">
        <p14:creationId xmlns:p14="http://schemas.microsoft.com/office/powerpoint/2010/main" val="118430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C8D2A0-0129-476C-84E4-2ECC4B9709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62628" y="1279199"/>
            <a:ext cx="5462426" cy="36884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Steering Committee for the </a:t>
            </a:r>
            <a:r>
              <a:rPr lang="en-US" b="1" dirty="0"/>
              <a:t>2021 International Year of Health and Care Workers </a:t>
            </a:r>
            <a:r>
              <a:rPr lang="en-US" dirty="0"/>
              <a:t>issued a </a:t>
            </a:r>
            <a:r>
              <a:rPr lang="en-US" b="1" dirty="0"/>
              <a:t>Joint Statement </a:t>
            </a:r>
            <a:r>
              <a:rPr lang="en-US" dirty="0"/>
              <a:t>calling for immediate and concrete action to protect health and care workers to:</a:t>
            </a:r>
          </a:p>
          <a:p>
            <a:r>
              <a:rPr lang="en-US" dirty="0"/>
              <a:t>Strengthen data collection and reporting on infections, ill-health and deaths among health and care workers due to COVID-19</a:t>
            </a:r>
          </a:p>
          <a:p>
            <a:r>
              <a:rPr lang="en-US" dirty="0"/>
              <a:t>Protect health and care workers during and beyond the current global COVID-19 pandemic</a:t>
            </a:r>
          </a:p>
          <a:p>
            <a:r>
              <a:rPr lang="en-US" dirty="0"/>
              <a:t>Accelerate the vaccination of all health and care workers in all countries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34D6A-AA73-4FF2-B6E1-9DDA7CB1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D1C085-1CEA-47FA-8FE8-2DF0E37C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Protect</a:t>
            </a:r>
            <a:r>
              <a:rPr lang="fr-CH" dirty="0"/>
              <a:t> </a:t>
            </a:r>
            <a:r>
              <a:rPr lang="fr-CH" dirty="0" err="1"/>
              <a:t>health</a:t>
            </a:r>
            <a:r>
              <a:rPr lang="fr-CH" dirty="0"/>
              <a:t> and care </a:t>
            </a:r>
            <a:r>
              <a:rPr lang="fr-CH" dirty="0" err="1"/>
              <a:t>workers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F9A98-FE84-4BE6-964C-8EA433543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75" y="655142"/>
            <a:ext cx="2895749" cy="40896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E5A617-2312-4A3D-89C7-A8C183F18912}"/>
              </a:ext>
            </a:extLst>
          </p:cNvPr>
          <p:cNvSpPr/>
          <p:nvPr/>
        </p:nvSpPr>
        <p:spPr>
          <a:xfrm>
            <a:off x="1298331" y="5508298"/>
            <a:ext cx="7441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hlinkClick r:id="rId3"/>
              </a:rPr>
              <a:t>https://cdn.who.int/media/docs/default-source/2021-dha-docs/iyhcw_sc_joint_statement.pdf?sfvrsn=5fe331d2_5</a:t>
            </a:r>
            <a:endParaRPr lang="en-US" sz="1200" i="1" dirty="0"/>
          </a:p>
          <a:p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0110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CDECE2-1852-4E83-8D66-1AF3A6BF83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3687" y="1586312"/>
            <a:ext cx="2960823" cy="3638542"/>
          </a:xfrm>
        </p:spPr>
        <p:txBody>
          <a:bodyPr>
            <a:normAutofit/>
          </a:bodyPr>
          <a:lstStyle/>
          <a:p>
            <a:r>
              <a:rPr lang="en-US" dirty="0"/>
              <a:t>115 500 health workers globally, a conservative estimate, are believed to have died during the pandemic</a:t>
            </a:r>
            <a:r>
              <a:rPr lang="en-US" baseline="30000" dirty="0"/>
              <a:t>*</a:t>
            </a:r>
            <a:endParaRPr lang="en-US" dirty="0"/>
          </a:p>
          <a:p>
            <a:r>
              <a:rPr lang="en-US" dirty="0"/>
              <a:t>Better access to </a:t>
            </a:r>
            <a:r>
              <a:rPr lang="en-GB" sz="1800" dirty="0"/>
              <a:t>personal protective equipment (</a:t>
            </a:r>
            <a:r>
              <a:rPr lang="en-US" dirty="0"/>
              <a:t>PPE) and COVID-19 vaccination have decreased SARS-CoV-2 infections in health workers over the course of the pandemic, yet their occupational service continues to put them at greater risk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46A93-92F9-4FB7-BC7F-C6D9FF10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3644D2-B8F5-4B09-B7BC-91C8CF0C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110" y="524972"/>
            <a:ext cx="9046874" cy="761133"/>
          </a:xfrm>
        </p:spPr>
        <p:txBody>
          <a:bodyPr/>
          <a:lstStyle/>
          <a:p>
            <a:r>
              <a:rPr lang="en-US" dirty="0"/>
              <a:t>Many health workers have died during the pandemic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D4855-1B40-426B-BA8F-938D435DB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102" y="2807655"/>
            <a:ext cx="6157883" cy="1568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FA3F87-7630-4F80-833B-7E0CF2CB66C7}"/>
              </a:ext>
            </a:extLst>
          </p:cNvPr>
          <p:cNvSpPr txBox="1"/>
          <p:nvPr/>
        </p:nvSpPr>
        <p:spPr>
          <a:xfrm>
            <a:off x="4755560" y="4448194"/>
            <a:ext cx="1503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Data as reported to WHO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608C16-6955-436F-A090-946B1160F8C6}"/>
              </a:ext>
            </a:extLst>
          </p:cNvPr>
          <p:cNvSpPr/>
          <p:nvPr/>
        </p:nvSpPr>
        <p:spPr>
          <a:xfrm>
            <a:off x="1543686" y="5330317"/>
            <a:ext cx="4953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i="1" dirty="0"/>
              <a:t>*https://apps.who.int/iris/bitstream/handle/10665/345300/WHO-HWF-WorkingPaper-2021.1-eng.pdf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D38D8F-5C91-4DE0-A851-A8CCED95F6C9}"/>
              </a:ext>
            </a:extLst>
          </p:cNvPr>
          <p:cNvSpPr/>
          <p:nvPr/>
        </p:nvSpPr>
        <p:spPr>
          <a:xfrm>
            <a:off x="1456111" y="1142349"/>
            <a:ext cx="73934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pc="-50" dirty="0">
                <a:solidFill>
                  <a:srgbClr val="9E1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SARS-CoV-2 infections in health workers have reduced over time</a:t>
            </a:r>
          </a:p>
        </p:txBody>
      </p:sp>
    </p:spTree>
    <p:extLst>
      <p:ext uri="{BB962C8B-B14F-4D97-AF65-F5344CB8AC3E}">
        <p14:creationId xmlns:p14="http://schemas.microsoft.com/office/powerpoint/2010/main" val="182843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3464E4-6C0D-4657-A0AE-CFE2730B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2198"/>
            <a:ext cx="8229600" cy="925610"/>
          </a:xfrm>
        </p:spPr>
        <p:txBody>
          <a:bodyPr>
            <a:noAutofit/>
          </a:bodyPr>
          <a:lstStyle/>
          <a:p>
            <a:r>
              <a:rPr lang="en-US" sz="3000" dirty="0"/>
              <a:t>Health workforce lessons learned in COVID-19</a:t>
            </a:r>
          </a:p>
        </p:txBody>
      </p:sp>
      <p:sp>
        <p:nvSpPr>
          <p:cNvPr id="36" name="Freeform 26">
            <a:extLst>
              <a:ext uri="{FF2B5EF4-FFF2-40B4-BE49-F238E27FC236}">
                <a16:creationId xmlns:a16="http://schemas.microsoft.com/office/drawing/2014/main" id="{FDE1C246-EBA7-4AA9-B42F-8E8F2374BE4A}"/>
              </a:ext>
            </a:extLst>
          </p:cNvPr>
          <p:cNvSpPr/>
          <p:nvPr/>
        </p:nvSpPr>
        <p:spPr>
          <a:xfrm>
            <a:off x="1524000" y="1134517"/>
            <a:ext cx="5937784" cy="5143499"/>
          </a:xfrm>
          <a:custGeom>
            <a:avLst/>
            <a:gdLst>
              <a:gd name="connsiteX0" fmla="*/ 0 w 7917045"/>
              <a:gd name="connsiteY0" fmla="*/ 0 h 6857999"/>
              <a:gd name="connsiteX1" fmla="*/ 7917045 w 7917045"/>
              <a:gd name="connsiteY1" fmla="*/ 0 h 6857999"/>
              <a:gd name="connsiteX2" fmla="*/ 7917045 w 7917045"/>
              <a:gd name="connsiteY2" fmla="*/ 4740 h 6857999"/>
              <a:gd name="connsiteX3" fmla="*/ 7816576 w 7917045"/>
              <a:gd name="connsiteY3" fmla="*/ 9739 h 6857999"/>
              <a:gd name="connsiteX4" fmla="*/ 7705198 w 7917045"/>
              <a:gd name="connsiteY4" fmla="*/ 23373 h 6857999"/>
              <a:gd name="connsiteX5" fmla="*/ 7595845 w 7917045"/>
              <a:gd name="connsiteY5" fmla="*/ 37007 h 6857999"/>
              <a:gd name="connsiteX6" fmla="*/ 7443964 w 7917045"/>
              <a:gd name="connsiteY6" fmla="*/ 68171 h 6857999"/>
              <a:gd name="connsiteX7" fmla="*/ 7296135 w 7917045"/>
              <a:gd name="connsiteY7" fmla="*/ 105178 h 6857999"/>
              <a:gd name="connsiteX8" fmla="*/ 7156405 w 7917045"/>
              <a:gd name="connsiteY8" fmla="*/ 149976 h 6857999"/>
              <a:gd name="connsiteX9" fmla="*/ 7028826 w 7917045"/>
              <a:gd name="connsiteY9" fmla="*/ 200618 h 6857999"/>
              <a:gd name="connsiteX10" fmla="*/ 6909346 w 7917045"/>
              <a:gd name="connsiteY10" fmla="*/ 253207 h 6857999"/>
              <a:gd name="connsiteX11" fmla="*/ 6797968 w 7917045"/>
              <a:gd name="connsiteY11" fmla="*/ 311639 h 6857999"/>
              <a:gd name="connsiteX12" fmla="*/ 6694689 w 7917045"/>
              <a:gd name="connsiteY12" fmla="*/ 373967 h 6857999"/>
              <a:gd name="connsiteX13" fmla="*/ 6597486 w 7917045"/>
              <a:gd name="connsiteY13" fmla="*/ 440190 h 6857999"/>
              <a:gd name="connsiteX14" fmla="*/ 6510408 w 7917045"/>
              <a:gd name="connsiteY14" fmla="*/ 510308 h 6857999"/>
              <a:gd name="connsiteX15" fmla="*/ 6427380 w 7917045"/>
              <a:gd name="connsiteY15" fmla="*/ 582376 h 6857999"/>
              <a:gd name="connsiteX16" fmla="*/ 6356504 w 7917045"/>
              <a:gd name="connsiteY16" fmla="*/ 656389 h 6857999"/>
              <a:gd name="connsiteX17" fmla="*/ 6289676 w 7917045"/>
              <a:gd name="connsiteY17" fmla="*/ 734299 h 6857999"/>
              <a:gd name="connsiteX18" fmla="*/ 6230949 w 7917045"/>
              <a:gd name="connsiteY18" fmla="*/ 810261 h 6857999"/>
              <a:gd name="connsiteX19" fmla="*/ 6178297 w 7917045"/>
              <a:gd name="connsiteY19" fmla="*/ 890119 h 6857999"/>
              <a:gd name="connsiteX20" fmla="*/ 6133746 w 7917045"/>
              <a:gd name="connsiteY20" fmla="*/ 969976 h 6857999"/>
              <a:gd name="connsiteX21" fmla="*/ 6095270 w 7917045"/>
              <a:gd name="connsiteY21" fmla="*/ 1049833 h 6857999"/>
              <a:gd name="connsiteX22" fmla="*/ 6064894 w 7917045"/>
              <a:gd name="connsiteY22" fmla="*/ 1129691 h 6857999"/>
              <a:gd name="connsiteX23" fmla="*/ 6042618 w 7917045"/>
              <a:gd name="connsiteY23" fmla="*/ 1162803 h 6857999"/>
              <a:gd name="connsiteX24" fmla="*/ 6020343 w 7917045"/>
              <a:gd name="connsiteY24" fmla="*/ 1205653 h 6857999"/>
              <a:gd name="connsiteX25" fmla="*/ 5996042 w 7917045"/>
              <a:gd name="connsiteY25" fmla="*/ 1256294 h 6857999"/>
              <a:gd name="connsiteX26" fmla="*/ 5967690 w 7917045"/>
              <a:gd name="connsiteY26" fmla="*/ 1316675 h 6857999"/>
              <a:gd name="connsiteX27" fmla="*/ 5939340 w 7917045"/>
              <a:gd name="connsiteY27" fmla="*/ 1380949 h 6857999"/>
              <a:gd name="connsiteX28" fmla="*/ 5906938 w 7917045"/>
              <a:gd name="connsiteY28" fmla="*/ 1451069 h 6857999"/>
              <a:gd name="connsiteX29" fmla="*/ 5876563 w 7917045"/>
              <a:gd name="connsiteY29" fmla="*/ 1525083 h 6857999"/>
              <a:gd name="connsiteX30" fmla="*/ 5844161 w 7917045"/>
              <a:gd name="connsiteY30" fmla="*/ 1604940 h 6857999"/>
              <a:gd name="connsiteX31" fmla="*/ 5813785 w 7917045"/>
              <a:gd name="connsiteY31" fmla="*/ 1686745 h 6857999"/>
              <a:gd name="connsiteX32" fmla="*/ 5781384 w 7917045"/>
              <a:gd name="connsiteY32" fmla="*/ 1766603 h 6857999"/>
              <a:gd name="connsiteX33" fmla="*/ 5751008 w 7917045"/>
              <a:gd name="connsiteY33" fmla="*/ 1848408 h 6857999"/>
              <a:gd name="connsiteX34" fmla="*/ 5722658 w 7917045"/>
              <a:gd name="connsiteY34" fmla="*/ 1928266 h 6857999"/>
              <a:gd name="connsiteX35" fmla="*/ 5696332 w 7917045"/>
              <a:gd name="connsiteY35" fmla="*/ 2008123 h 6857999"/>
              <a:gd name="connsiteX36" fmla="*/ 5672031 w 7917045"/>
              <a:gd name="connsiteY36" fmla="*/ 2082138 h 6857999"/>
              <a:gd name="connsiteX37" fmla="*/ 5651779 w 7917045"/>
              <a:gd name="connsiteY37" fmla="*/ 2154204 h 6857999"/>
              <a:gd name="connsiteX38" fmla="*/ 5633554 w 7917045"/>
              <a:gd name="connsiteY38" fmla="*/ 2220427 h 6857999"/>
              <a:gd name="connsiteX39" fmla="*/ 5621403 w 7917045"/>
              <a:gd name="connsiteY39" fmla="*/ 2278859 h 6857999"/>
              <a:gd name="connsiteX40" fmla="*/ 5609254 w 7917045"/>
              <a:gd name="connsiteY40" fmla="*/ 2329500 h 6857999"/>
              <a:gd name="connsiteX41" fmla="*/ 5605204 w 7917045"/>
              <a:gd name="connsiteY41" fmla="*/ 2374298 h 6857999"/>
              <a:gd name="connsiteX42" fmla="*/ 5607228 w 7917045"/>
              <a:gd name="connsiteY42" fmla="*/ 2407410 h 6857999"/>
              <a:gd name="connsiteX43" fmla="*/ 5611279 w 7917045"/>
              <a:gd name="connsiteY43" fmla="*/ 2446365 h 6857999"/>
              <a:gd name="connsiteX44" fmla="*/ 5619379 w 7917045"/>
              <a:gd name="connsiteY44" fmla="*/ 2489215 h 6857999"/>
              <a:gd name="connsiteX45" fmla="*/ 5623429 w 7917045"/>
              <a:gd name="connsiteY45" fmla="*/ 2532065 h 6857999"/>
              <a:gd name="connsiteX46" fmla="*/ 5627480 w 7917045"/>
              <a:gd name="connsiteY46" fmla="*/ 2572968 h 6857999"/>
              <a:gd name="connsiteX47" fmla="*/ 5625454 w 7917045"/>
              <a:gd name="connsiteY47" fmla="*/ 2615819 h 6857999"/>
              <a:gd name="connsiteX48" fmla="*/ 5619379 w 7917045"/>
              <a:gd name="connsiteY48" fmla="*/ 2656721 h 6857999"/>
              <a:gd name="connsiteX49" fmla="*/ 5607228 w 7917045"/>
              <a:gd name="connsiteY49" fmla="*/ 2695676 h 6857999"/>
              <a:gd name="connsiteX50" fmla="*/ 5586978 w 7917045"/>
              <a:gd name="connsiteY50" fmla="*/ 2736578 h 6857999"/>
              <a:gd name="connsiteX51" fmla="*/ 5556602 w 7917045"/>
              <a:gd name="connsiteY51" fmla="*/ 2773586 h 6857999"/>
              <a:gd name="connsiteX52" fmla="*/ 5512050 w 7917045"/>
              <a:gd name="connsiteY52" fmla="*/ 2808645 h 6857999"/>
              <a:gd name="connsiteX53" fmla="*/ 5435098 w 7917045"/>
              <a:gd name="connsiteY53" fmla="*/ 2870972 h 6857999"/>
              <a:gd name="connsiteX54" fmla="*/ 5360171 w 7917045"/>
              <a:gd name="connsiteY54" fmla="*/ 2941091 h 6857999"/>
              <a:gd name="connsiteX55" fmla="*/ 5291319 w 7917045"/>
              <a:gd name="connsiteY55" fmla="*/ 3015106 h 6857999"/>
              <a:gd name="connsiteX56" fmla="*/ 5224491 w 7917045"/>
              <a:gd name="connsiteY56" fmla="*/ 3089120 h 6857999"/>
              <a:gd name="connsiteX57" fmla="*/ 5159688 w 7917045"/>
              <a:gd name="connsiteY57" fmla="*/ 3167029 h 6857999"/>
              <a:gd name="connsiteX58" fmla="*/ 5094887 w 7917045"/>
              <a:gd name="connsiteY58" fmla="*/ 3239096 h 6857999"/>
              <a:gd name="connsiteX59" fmla="*/ 5060460 w 7917045"/>
              <a:gd name="connsiteY59" fmla="*/ 3276103 h 6857999"/>
              <a:gd name="connsiteX60" fmla="*/ 5026034 w 7917045"/>
              <a:gd name="connsiteY60" fmla="*/ 3315058 h 6857999"/>
              <a:gd name="connsiteX61" fmla="*/ 4993633 w 7917045"/>
              <a:gd name="connsiteY61" fmla="*/ 3354013 h 6857999"/>
              <a:gd name="connsiteX62" fmla="*/ 4963257 w 7917045"/>
              <a:gd name="connsiteY62" fmla="*/ 3392967 h 6857999"/>
              <a:gd name="connsiteX63" fmla="*/ 4936932 w 7917045"/>
              <a:gd name="connsiteY63" fmla="*/ 3429975 h 6857999"/>
              <a:gd name="connsiteX64" fmla="*/ 4916680 w 7917045"/>
              <a:gd name="connsiteY64" fmla="*/ 3468929 h 6857999"/>
              <a:gd name="connsiteX65" fmla="*/ 4906556 w 7917045"/>
              <a:gd name="connsiteY65" fmla="*/ 3509832 h 6857999"/>
              <a:gd name="connsiteX66" fmla="*/ 4902506 w 7917045"/>
              <a:gd name="connsiteY66" fmla="*/ 3548775 h 6857999"/>
              <a:gd name="connsiteX67" fmla="*/ 4902506 w 7917045"/>
              <a:gd name="connsiteY67" fmla="*/ 3548793 h 6857999"/>
              <a:gd name="connsiteX68" fmla="*/ 4910605 w 7917045"/>
              <a:gd name="connsiteY68" fmla="*/ 3589690 h 6857999"/>
              <a:gd name="connsiteX69" fmla="*/ 4930855 w 7917045"/>
              <a:gd name="connsiteY69" fmla="*/ 3632540 h 6857999"/>
              <a:gd name="connsiteX70" fmla="*/ 4965282 w 7917045"/>
              <a:gd name="connsiteY70" fmla="*/ 3675390 h 6857999"/>
              <a:gd name="connsiteX71" fmla="*/ 5003758 w 7917045"/>
              <a:gd name="connsiteY71" fmla="*/ 3710450 h 6857999"/>
              <a:gd name="connsiteX72" fmla="*/ 5042234 w 7917045"/>
              <a:gd name="connsiteY72" fmla="*/ 3739666 h 6857999"/>
              <a:gd name="connsiteX73" fmla="*/ 5082736 w 7917045"/>
              <a:gd name="connsiteY73" fmla="*/ 3761091 h 6857999"/>
              <a:gd name="connsiteX74" fmla="*/ 5121212 w 7917045"/>
              <a:gd name="connsiteY74" fmla="*/ 3778621 h 6857999"/>
              <a:gd name="connsiteX75" fmla="*/ 5155639 w 7917045"/>
              <a:gd name="connsiteY75" fmla="*/ 3794203 h 6857999"/>
              <a:gd name="connsiteX76" fmla="*/ 5190064 w 7917045"/>
              <a:gd name="connsiteY76" fmla="*/ 3805889 h 6857999"/>
              <a:gd name="connsiteX77" fmla="*/ 5218416 w 7917045"/>
              <a:gd name="connsiteY77" fmla="*/ 3819523 h 6857999"/>
              <a:gd name="connsiteX78" fmla="*/ 5244741 w 7917045"/>
              <a:gd name="connsiteY78" fmla="*/ 3833157 h 6857999"/>
              <a:gd name="connsiteX79" fmla="*/ 5262967 w 7917045"/>
              <a:gd name="connsiteY79" fmla="*/ 3848740 h 6857999"/>
              <a:gd name="connsiteX80" fmla="*/ 5277142 w 7917045"/>
              <a:gd name="connsiteY80" fmla="*/ 3868216 h 6857999"/>
              <a:gd name="connsiteX81" fmla="*/ 5283217 w 7917045"/>
              <a:gd name="connsiteY81" fmla="*/ 3891590 h 6857999"/>
              <a:gd name="connsiteX82" fmla="*/ 5281193 w 7917045"/>
              <a:gd name="connsiteY82" fmla="*/ 3922753 h 6857999"/>
              <a:gd name="connsiteX83" fmla="*/ 5273093 w 7917045"/>
              <a:gd name="connsiteY83" fmla="*/ 3955865 h 6857999"/>
              <a:gd name="connsiteX84" fmla="*/ 5260942 w 7917045"/>
              <a:gd name="connsiteY84" fmla="*/ 3983134 h 6857999"/>
              <a:gd name="connsiteX85" fmla="*/ 5246766 w 7917045"/>
              <a:gd name="connsiteY85" fmla="*/ 4008454 h 6857999"/>
              <a:gd name="connsiteX86" fmla="*/ 5228541 w 7917045"/>
              <a:gd name="connsiteY86" fmla="*/ 4027932 h 6857999"/>
              <a:gd name="connsiteX87" fmla="*/ 5214365 w 7917045"/>
              <a:gd name="connsiteY87" fmla="*/ 4049357 h 6857999"/>
              <a:gd name="connsiteX88" fmla="*/ 5196140 w 7917045"/>
              <a:gd name="connsiteY88" fmla="*/ 4068834 h 6857999"/>
              <a:gd name="connsiteX89" fmla="*/ 5183989 w 7917045"/>
              <a:gd name="connsiteY89" fmla="*/ 4088312 h 6857999"/>
              <a:gd name="connsiteX90" fmla="*/ 5169814 w 7917045"/>
              <a:gd name="connsiteY90" fmla="*/ 4109737 h 6857999"/>
              <a:gd name="connsiteX91" fmla="*/ 5163739 w 7917045"/>
              <a:gd name="connsiteY91" fmla="*/ 4135057 h 6857999"/>
              <a:gd name="connsiteX92" fmla="*/ 5161714 w 7917045"/>
              <a:gd name="connsiteY92" fmla="*/ 4162326 h 6857999"/>
              <a:gd name="connsiteX93" fmla="*/ 5163739 w 7917045"/>
              <a:gd name="connsiteY93" fmla="*/ 4193489 h 6857999"/>
              <a:gd name="connsiteX94" fmla="*/ 5175889 w 7917045"/>
              <a:gd name="connsiteY94" fmla="*/ 4230497 h 6857999"/>
              <a:gd name="connsiteX95" fmla="*/ 5196140 w 7917045"/>
              <a:gd name="connsiteY95" fmla="*/ 4279191 h 6857999"/>
              <a:gd name="connsiteX96" fmla="*/ 5220440 w 7917045"/>
              <a:gd name="connsiteY96" fmla="*/ 4316197 h 6857999"/>
              <a:gd name="connsiteX97" fmla="*/ 5244741 w 7917045"/>
              <a:gd name="connsiteY97" fmla="*/ 4345414 h 6857999"/>
              <a:gd name="connsiteX98" fmla="*/ 5269042 w 7917045"/>
              <a:gd name="connsiteY98" fmla="*/ 4364891 h 6857999"/>
              <a:gd name="connsiteX99" fmla="*/ 5291319 w 7917045"/>
              <a:gd name="connsiteY99" fmla="*/ 4380473 h 6857999"/>
              <a:gd name="connsiteX100" fmla="*/ 5311569 w 7917045"/>
              <a:gd name="connsiteY100" fmla="*/ 4390212 h 6857999"/>
              <a:gd name="connsiteX101" fmla="*/ 5325744 w 7917045"/>
              <a:gd name="connsiteY101" fmla="*/ 4394107 h 6857999"/>
              <a:gd name="connsiteX102" fmla="*/ 5335870 w 7917045"/>
              <a:gd name="connsiteY102" fmla="*/ 4396055 h 6857999"/>
              <a:gd name="connsiteX103" fmla="*/ 5339919 w 7917045"/>
              <a:gd name="connsiteY103" fmla="*/ 4396055 h 6857999"/>
              <a:gd name="connsiteX104" fmla="*/ 5335870 w 7917045"/>
              <a:gd name="connsiteY104" fmla="*/ 4399951 h 6857999"/>
              <a:gd name="connsiteX105" fmla="*/ 5327769 w 7917045"/>
              <a:gd name="connsiteY105" fmla="*/ 4411637 h 6857999"/>
              <a:gd name="connsiteX106" fmla="*/ 5315618 w 7917045"/>
              <a:gd name="connsiteY106" fmla="*/ 4427219 h 6857999"/>
              <a:gd name="connsiteX107" fmla="*/ 5303468 w 7917045"/>
              <a:gd name="connsiteY107" fmla="*/ 4450592 h 6857999"/>
              <a:gd name="connsiteX108" fmla="*/ 5287268 w 7917045"/>
              <a:gd name="connsiteY108" fmla="*/ 4475912 h 6857999"/>
              <a:gd name="connsiteX109" fmla="*/ 5275118 w 7917045"/>
              <a:gd name="connsiteY109" fmla="*/ 4503181 h 6857999"/>
              <a:gd name="connsiteX110" fmla="*/ 5262967 w 7917045"/>
              <a:gd name="connsiteY110" fmla="*/ 4532397 h 6857999"/>
              <a:gd name="connsiteX111" fmla="*/ 5256892 w 7917045"/>
              <a:gd name="connsiteY111" fmla="*/ 4561613 h 6857999"/>
              <a:gd name="connsiteX112" fmla="*/ 5256892 w 7917045"/>
              <a:gd name="connsiteY112" fmla="*/ 4590829 h 6857999"/>
              <a:gd name="connsiteX113" fmla="*/ 5260942 w 7917045"/>
              <a:gd name="connsiteY113" fmla="*/ 4616150 h 6857999"/>
              <a:gd name="connsiteX114" fmla="*/ 5277142 w 7917045"/>
              <a:gd name="connsiteY114" fmla="*/ 4639523 h 6857999"/>
              <a:gd name="connsiteX115" fmla="*/ 5301443 w 7917045"/>
              <a:gd name="connsiteY115" fmla="*/ 4664844 h 6857999"/>
              <a:gd name="connsiteX116" fmla="*/ 5323719 w 7917045"/>
              <a:gd name="connsiteY116" fmla="*/ 4686269 h 6857999"/>
              <a:gd name="connsiteX117" fmla="*/ 5348020 w 7917045"/>
              <a:gd name="connsiteY117" fmla="*/ 4703798 h 6857999"/>
              <a:gd name="connsiteX118" fmla="*/ 5368271 w 7917045"/>
              <a:gd name="connsiteY118" fmla="*/ 4723276 h 6857999"/>
              <a:gd name="connsiteX119" fmla="*/ 5384470 w 7917045"/>
              <a:gd name="connsiteY119" fmla="*/ 4742753 h 6857999"/>
              <a:gd name="connsiteX120" fmla="*/ 5396621 w 7917045"/>
              <a:gd name="connsiteY120" fmla="*/ 4762231 h 6857999"/>
              <a:gd name="connsiteX121" fmla="*/ 5402696 w 7917045"/>
              <a:gd name="connsiteY121" fmla="*/ 4785604 h 6857999"/>
              <a:gd name="connsiteX122" fmla="*/ 5402696 w 7917045"/>
              <a:gd name="connsiteY122" fmla="*/ 4810924 h 6857999"/>
              <a:gd name="connsiteX123" fmla="*/ 5394596 w 7917045"/>
              <a:gd name="connsiteY123" fmla="*/ 4842088 h 6857999"/>
              <a:gd name="connsiteX124" fmla="*/ 5382446 w 7917045"/>
              <a:gd name="connsiteY124" fmla="*/ 4871304 h 6857999"/>
              <a:gd name="connsiteX125" fmla="*/ 5366245 w 7917045"/>
              <a:gd name="connsiteY125" fmla="*/ 4904416 h 6857999"/>
              <a:gd name="connsiteX126" fmla="*/ 5345994 w 7917045"/>
              <a:gd name="connsiteY126" fmla="*/ 4943371 h 6857999"/>
              <a:gd name="connsiteX127" fmla="*/ 5323719 w 7917045"/>
              <a:gd name="connsiteY127" fmla="*/ 4990117 h 6857999"/>
              <a:gd name="connsiteX128" fmla="*/ 5305494 w 7917045"/>
              <a:gd name="connsiteY128" fmla="*/ 5036862 h 6857999"/>
              <a:gd name="connsiteX129" fmla="*/ 5285242 w 7917045"/>
              <a:gd name="connsiteY129" fmla="*/ 5091399 h 6857999"/>
              <a:gd name="connsiteX130" fmla="*/ 5271067 w 7917045"/>
              <a:gd name="connsiteY130" fmla="*/ 5147884 h 6857999"/>
              <a:gd name="connsiteX131" fmla="*/ 5260942 w 7917045"/>
              <a:gd name="connsiteY131" fmla="*/ 5208264 h 6857999"/>
              <a:gd name="connsiteX132" fmla="*/ 5258916 w 7917045"/>
              <a:gd name="connsiteY132" fmla="*/ 5268644 h 6857999"/>
              <a:gd name="connsiteX133" fmla="*/ 5264992 w 7917045"/>
              <a:gd name="connsiteY133" fmla="*/ 5330972 h 6857999"/>
              <a:gd name="connsiteX134" fmla="*/ 5281193 w 7917045"/>
              <a:gd name="connsiteY134" fmla="*/ 5391351 h 6857999"/>
              <a:gd name="connsiteX135" fmla="*/ 5311569 w 7917045"/>
              <a:gd name="connsiteY135" fmla="*/ 5453679 h 6857999"/>
              <a:gd name="connsiteX136" fmla="*/ 5352070 w 7917045"/>
              <a:gd name="connsiteY136" fmla="*/ 5512112 h 6857999"/>
              <a:gd name="connsiteX137" fmla="*/ 5396621 w 7917045"/>
              <a:gd name="connsiteY137" fmla="*/ 5556910 h 6857999"/>
              <a:gd name="connsiteX138" fmla="*/ 5445223 w 7917045"/>
              <a:gd name="connsiteY138" fmla="*/ 5593916 h 6857999"/>
              <a:gd name="connsiteX139" fmla="*/ 5501925 w 7917045"/>
              <a:gd name="connsiteY139" fmla="*/ 5623133 h 6857999"/>
              <a:gd name="connsiteX140" fmla="*/ 5564702 w 7917045"/>
              <a:gd name="connsiteY140" fmla="*/ 5650401 h 6857999"/>
              <a:gd name="connsiteX141" fmla="*/ 5631529 w 7917045"/>
              <a:gd name="connsiteY141" fmla="*/ 5671826 h 6857999"/>
              <a:gd name="connsiteX142" fmla="*/ 5700381 w 7917045"/>
              <a:gd name="connsiteY142" fmla="*/ 5687409 h 6857999"/>
              <a:gd name="connsiteX143" fmla="*/ 5775309 w 7917045"/>
              <a:gd name="connsiteY143" fmla="*/ 5697148 h 6857999"/>
              <a:gd name="connsiteX144" fmla="*/ 5848212 w 7917045"/>
              <a:gd name="connsiteY144" fmla="*/ 5706885 h 6857999"/>
              <a:gd name="connsiteX145" fmla="*/ 5921114 w 7917045"/>
              <a:gd name="connsiteY145" fmla="*/ 5712729 h 6857999"/>
              <a:gd name="connsiteX146" fmla="*/ 5994016 w 7917045"/>
              <a:gd name="connsiteY146" fmla="*/ 5714677 h 6857999"/>
              <a:gd name="connsiteX147" fmla="*/ 6064894 w 7917045"/>
              <a:gd name="connsiteY147" fmla="*/ 5714677 h 6857999"/>
              <a:gd name="connsiteX148" fmla="*/ 6131720 w 7917045"/>
              <a:gd name="connsiteY148" fmla="*/ 5712729 h 6857999"/>
              <a:gd name="connsiteX149" fmla="*/ 6192472 w 7917045"/>
              <a:gd name="connsiteY149" fmla="*/ 5708834 h 6857999"/>
              <a:gd name="connsiteX150" fmla="*/ 6249174 w 7917045"/>
              <a:gd name="connsiteY150" fmla="*/ 5702990 h 6857999"/>
              <a:gd name="connsiteX151" fmla="*/ 6297776 w 7917045"/>
              <a:gd name="connsiteY151" fmla="*/ 5695199 h 6857999"/>
              <a:gd name="connsiteX152" fmla="*/ 6342327 w 7917045"/>
              <a:gd name="connsiteY152" fmla="*/ 5689356 h 6857999"/>
              <a:gd name="connsiteX153" fmla="*/ 6374728 w 7917045"/>
              <a:gd name="connsiteY153" fmla="*/ 5683513 h 6857999"/>
              <a:gd name="connsiteX154" fmla="*/ 6413205 w 7917045"/>
              <a:gd name="connsiteY154" fmla="*/ 5673774 h 6857999"/>
              <a:gd name="connsiteX155" fmla="*/ 6447631 w 7917045"/>
              <a:gd name="connsiteY155" fmla="*/ 5662087 h 6857999"/>
              <a:gd name="connsiteX156" fmla="*/ 6480032 w 7917045"/>
              <a:gd name="connsiteY156" fmla="*/ 5654297 h 6857999"/>
              <a:gd name="connsiteX157" fmla="*/ 6510408 w 7917045"/>
              <a:gd name="connsiteY157" fmla="*/ 5648453 h 6857999"/>
              <a:gd name="connsiteX158" fmla="*/ 6538759 w 7917045"/>
              <a:gd name="connsiteY158" fmla="*/ 5646506 h 6857999"/>
              <a:gd name="connsiteX159" fmla="*/ 6565085 w 7917045"/>
              <a:gd name="connsiteY159" fmla="*/ 5648453 h 6857999"/>
              <a:gd name="connsiteX160" fmla="*/ 6585335 w 7917045"/>
              <a:gd name="connsiteY160" fmla="*/ 5656245 h 6857999"/>
              <a:gd name="connsiteX161" fmla="*/ 6605587 w 7917045"/>
              <a:gd name="connsiteY161" fmla="*/ 5673774 h 6857999"/>
              <a:gd name="connsiteX162" fmla="*/ 6621787 w 7917045"/>
              <a:gd name="connsiteY162" fmla="*/ 5697148 h 6857999"/>
              <a:gd name="connsiteX163" fmla="*/ 6637988 w 7917045"/>
              <a:gd name="connsiteY163" fmla="*/ 5734155 h 6857999"/>
              <a:gd name="connsiteX164" fmla="*/ 6648112 w 7917045"/>
              <a:gd name="connsiteY164" fmla="*/ 5778953 h 6857999"/>
              <a:gd name="connsiteX165" fmla="*/ 6658238 w 7917045"/>
              <a:gd name="connsiteY165" fmla="*/ 5837385 h 6857999"/>
              <a:gd name="connsiteX166" fmla="*/ 6672413 w 7917045"/>
              <a:gd name="connsiteY166" fmla="*/ 5911398 h 6857999"/>
              <a:gd name="connsiteX167" fmla="*/ 6692665 w 7917045"/>
              <a:gd name="connsiteY167" fmla="*/ 5983466 h 6857999"/>
              <a:gd name="connsiteX168" fmla="*/ 6718990 w 7917045"/>
              <a:gd name="connsiteY168" fmla="*/ 6047741 h 6857999"/>
              <a:gd name="connsiteX169" fmla="*/ 6747341 w 7917045"/>
              <a:gd name="connsiteY169" fmla="*/ 6108121 h 6857999"/>
              <a:gd name="connsiteX170" fmla="*/ 6777717 w 7917045"/>
              <a:gd name="connsiteY170" fmla="*/ 6160710 h 6857999"/>
              <a:gd name="connsiteX171" fmla="*/ 6808093 w 7917045"/>
              <a:gd name="connsiteY171" fmla="*/ 6213299 h 6857999"/>
              <a:gd name="connsiteX172" fmla="*/ 6836444 w 7917045"/>
              <a:gd name="connsiteY172" fmla="*/ 6261992 h 6857999"/>
              <a:gd name="connsiteX173" fmla="*/ 6860745 w 7917045"/>
              <a:gd name="connsiteY173" fmla="*/ 6306790 h 6857999"/>
              <a:gd name="connsiteX174" fmla="*/ 6878971 w 7917045"/>
              <a:gd name="connsiteY174" fmla="*/ 6349641 h 6857999"/>
              <a:gd name="connsiteX175" fmla="*/ 6889096 w 7917045"/>
              <a:gd name="connsiteY175" fmla="*/ 6390544 h 6857999"/>
              <a:gd name="connsiteX176" fmla="*/ 6893146 w 7917045"/>
              <a:gd name="connsiteY176" fmla="*/ 6433394 h 6857999"/>
              <a:gd name="connsiteX177" fmla="*/ 6895171 w 7917045"/>
              <a:gd name="connsiteY177" fmla="*/ 6480140 h 6857999"/>
              <a:gd name="connsiteX178" fmla="*/ 6895171 w 7917045"/>
              <a:gd name="connsiteY178" fmla="*/ 6522990 h 6857999"/>
              <a:gd name="connsiteX179" fmla="*/ 6897197 w 7917045"/>
              <a:gd name="connsiteY179" fmla="*/ 6571684 h 6857999"/>
              <a:gd name="connsiteX180" fmla="*/ 6901246 w 7917045"/>
              <a:gd name="connsiteY180" fmla="*/ 6620377 h 6857999"/>
              <a:gd name="connsiteX181" fmla="*/ 6905297 w 7917045"/>
              <a:gd name="connsiteY181" fmla="*/ 6672966 h 6857999"/>
              <a:gd name="connsiteX182" fmla="*/ 6917447 w 7917045"/>
              <a:gd name="connsiteY182" fmla="*/ 6729451 h 6857999"/>
              <a:gd name="connsiteX183" fmla="*/ 6929597 w 7917045"/>
              <a:gd name="connsiteY183" fmla="*/ 6791778 h 6857999"/>
              <a:gd name="connsiteX184" fmla="*/ 6951873 w 7917045"/>
              <a:gd name="connsiteY184" fmla="*/ 6857999 h 6857999"/>
              <a:gd name="connsiteX185" fmla="*/ 0 w 7917045"/>
              <a:gd name="connsiteY18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7917045" h="6857999">
                <a:moveTo>
                  <a:pt x="0" y="0"/>
                </a:moveTo>
                <a:lnTo>
                  <a:pt x="7917045" y="0"/>
                </a:lnTo>
                <a:lnTo>
                  <a:pt x="7917045" y="4740"/>
                </a:lnTo>
                <a:lnTo>
                  <a:pt x="7816576" y="9739"/>
                </a:lnTo>
                <a:lnTo>
                  <a:pt x="7705198" y="23373"/>
                </a:lnTo>
                <a:lnTo>
                  <a:pt x="7595845" y="37007"/>
                </a:lnTo>
                <a:lnTo>
                  <a:pt x="7443964" y="68171"/>
                </a:lnTo>
                <a:lnTo>
                  <a:pt x="7296135" y="105178"/>
                </a:lnTo>
                <a:lnTo>
                  <a:pt x="7156405" y="149976"/>
                </a:lnTo>
                <a:lnTo>
                  <a:pt x="7028826" y="200618"/>
                </a:lnTo>
                <a:lnTo>
                  <a:pt x="6909346" y="253207"/>
                </a:lnTo>
                <a:lnTo>
                  <a:pt x="6797968" y="311639"/>
                </a:lnTo>
                <a:lnTo>
                  <a:pt x="6694689" y="373967"/>
                </a:lnTo>
                <a:lnTo>
                  <a:pt x="6597486" y="440190"/>
                </a:lnTo>
                <a:lnTo>
                  <a:pt x="6510408" y="510308"/>
                </a:lnTo>
                <a:lnTo>
                  <a:pt x="6427380" y="582376"/>
                </a:lnTo>
                <a:lnTo>
                  <a:pt x="6356504" y="656389"/>
                </a:lnTo>
                <a:lnTo>
                  <a:pt x="6289676" y="734299"/>
                </a:lnTo>
                <a:lnTo>
                  <a:pt x="6230949" y="810261"/>
                </a:lnTo>
                <a:lnTo>
                  <a:pt x="6178297" y="890119"/>
                </a:lnTo>
                <a:lnTo>
                  <a:pt x="6133746" y="969976"/>
                </a:lnTo>
                <a:lnTo>
                  <a:pt x="6095270" y="1049833"/>
                </a:lnTo>
                <a:lnTo>
                  <a:pt x="6064894" y="1129691"/>
                </a:lnTo>
                <a:lnTo>
                  <a:pt x="6042618" y="1162803"/>
                </a:lnTo>
                <a:lnTo>
                  <a:pt x="6020343" y="1205653"/>
                </a:lnTo>
                <a:lnTo>
                  <a:pt x="5996042" y="1256294"/>
                </a:lnTo>
                <a:lnTo>
                  <a:pt x="5967690" y="1316675"/>
                </a:lnTo>
                <a:lnTo>
                  <a:pt x="5939340" y="1380949"/>
                </a:lnTo>
                <a:lnTo>
                  <a:pt x="5906938" y="1451069"/>
                </a:lnTo>
                <a:lnTo>
                  <a:pt x="5876563" y="1525083"/>
                </a:lnTo>
                <a:lnTo>
                  <a:pt x="5844161" y="1604940"/>
                </a:lnTo>
                <a:lnTo>
                  <a:pt x="5813785" y="1686745"/>
                </a:lnTo>
                <a:lnTo>
                  <a:pt x="5781384" y="1766603"/>
                </a:lnTo>
                <a:lnTo>
                  <a:pt x="5751008" y="1848408"/>
                </a:lnTo>
                <a:lnTo>
                  <a:pt x="5722658" y="1928266"/>
                </a:lnTo>
                <a:lnTo>
                  <a:pt x="5696332" y="2008123"/>
                </a:lnTo>
                <a:lnTo>
                  <a:pt x="5672031" y="2082138"/>
                </a:lnTo>
                <a:lnTo>
                  <a:pt x="5651779" y="2154204"/>
                </a:lnTo>
                <a:lnTo>
                  <a:pt x="5633554" y="2220427"/>
                </a:lnTo>
                <a:lnTo>
                  <a:pt x="5621403" y="2278859"/>
                </a:lnTo>
                <a:lnTo>
                  <a:pt x="5609254" y="2329500"/>
                </a:lnTo>
                <a:lnTo>
                  <a:pt x="5605204" y="2374298"/>
                </a:lnTo>
                <a:lnTo>
                  <a:pt x="5607228" y="2407410"/>
                </a:lnTo>
                <a:lnTo>
                  <a:pt x="5611279" y="2446365"/>
                </a:lnTo>
                <a:lnTo>
                  <a:pt x="5619379" y="2489215"/>
                </a:lnTo>
                <a:lnTo>
                  <a:pt x="5623429" y="2532065"/>
                </a:lnTo>
                <a:lnTo>
                  <a:pt x="5627480" y="2572968"/>
                </a:lnTo>
                <a:lnTo>
                  <a:pt x="5625454" y="2615819"/>
                </a:lnTo>
                <a:lnTo>
                  <a:pt x="5619379" y="2656721"/>
                </a:lnTo>
                <a:lnTo>
                  <a:pt x="5607228" y="2695676"/>
                </a:lnTo>
                <a:lnTo>
                  <a:pt x="5586978" y="2736578"/>
                </a:lnTo>
                <a:lnTo>
                  <a:pt x="5556602" y="2773586"/>
                </a:lnTo>
                <a:lnTo>
                  <a:pt x="5512050" y="2808645"/>
                </a:lnTo>
                <a:lnTo>
                  <a:pt x="5435098" y="2870972"/>
                </a:lnTo>
                <a:lnTo>
                  <a:pt x="5360171" y="2941091"/>
                </a:lnTo>
                <a:lnTo>
                  <a:pt x="5291319" y="3015106"/>
                </a:lnTo>
                <a:lnTo>
                  <a:pt x="5224491" y="3089120"/>
                </a:lnTo>
                <a:lnTo>
                  <a:pt x="5159688" y="3167029"/>
                </a:lnTo>
                <a:lnTo>
                  <a:pt x="5094887" y="3239096"/>
                </a:lnTo>
                <a:lnTo>
                  <a:pt x="5060460" y="3276103"/>
                </a:lnTo>
                <a:lnTo>
                  <a:pt x="5026034" y="3315058"/>
                </a:lnTo>
                <a:lnTo>
                  <a:pt x="4993633" y="3354013"/>
                </a:lnTo>
                <a:lnTo>
                  <a:pt x="4963257" y="3392967"/>
                </a:lnTo>
                <a:lnTo>
                  <a:pt x="4936932" y="3429975"/>
                </a:lnTo>
                <a:lnTo>
                  <a:pt x="4916680" y="3468929"/>
                </a:lnTo>
                <a:lnTo>
                  <a:pt x="4906556" y="3509832"/>
                </a:lnTo>
                <a:lnTo>
                  <a:pt x="4902506" y="3548775"/>
                </a:lnTo>
                <a:lnTo>
                  <a:pt x="4902506" y="3548793"/>
                </a:lnTo>
                <a:lnTo>
                  <a:pt x="4910605" y="3589690"/>
                </a:lnTo>
                <a:lnTo>
                  <a:pt x="4930855" y="3632540"/>
                </a:lnTo>
                <a:lnTo>
                  <a:pt x="4965282" y="3675390"/>
                </a:lnTo>
                <a:lnTo>
                  <a:pt x="5003758" y="3710450"/>
                </a:lnTo>
                <a:lnTo>
                  <a:pt x="5042234" y="3739666"/>
                </a:lnTo>
                <a:lnTo>
                  <a:pt x="5082736" y="3761091"/>
                </a:lnTo>
                <a:lnTo>
                  <a:pt x="5121212" y="3778621"/>
                </a:lnTo>
                <a:lnTo>
                  <a:pt x="5155639" y="3794203"/>
                </a:lnTo>
                <a:lnTo>
                  <a:pt x="5190064" y="3805889"/>
                </a:lnTo>
                <a:lnTo>
                  <a:pt x="5218416" y="3819523"/>
                </a:lnTo>
                <a:lnTo>
                  <a:pt x="5244741" y="3833157"/>
                </a:lnTo>
                <a:lnTo>
                  <a:pt x="5262967" y="3848740"/>
                </a:lnTo>
                <a:lnTo>
                  <a:pt x="5277142" y="3868216"/>
                </a:lnTo>
                <a:lnTo>
                  <a:pt x="5283217" y="3891590"/>
                </a:lnTo>
                <a:lnTo>
                  <a:pt x="5281193" y="3922753"/>
                </a:lnTo>
                <a:lnTo>
                  <a:pt x="5273093" y="3955865"/>
                </a:lnTo>
                <a:lnTo>
                  <a:pt x="5260942" y="3983134"/>
                </a:lnTo>
                <a:lnTo>
                  <a:pt x="5246766" y="4008454"/>
                </a:lnTo>
                <a:lnTo>
                  <a:pt x="5228541" y="4027932"/>
                </a:lnTo>
                <a:lnTo>
                  <a:pt x="5214365" y="4049357"/>
                </a:lnTo>
                <a:lnTo>
                  <a:pt x="5196140" y="4068834"/>
                </a:lnTo>
                <a:lnTo>
                  <a:pt x="5183989" y="4088312"/>
                </a:lnTo>
                <a:lnTo>
                  <a:pt x="5169814" y="4109737"/>
                </a:lnTo>
                <a:lnTo>
                  <a:pt x="5163739" y="4135057"/>
                </a:lnTo>
                <a:lnTo>
                  <a:pt x="5161714" y="4162326"/>
                </a:lnTo>
                <a:lnTo>
                  <a:pt x="5163739" y="4193489"/>
                </a:lnTo>
                <a:lnTo>
                  <a:pt x="5175889" y="4230497"/>
                </a:lnTo>
                <a:lnTo>
                  <a:pt x="5196140" y="4279191"/>
                </a:lnTo>
                <a:lnTo>
                  <a:pt x="5220440" y="4316197"/>
                </a:lnTo>
                <a:lnTo>
                  <a:pt x="5244741" y="4345414"/>
                </a:lnTo>
                <a:lnTo>
                  <a:pt x="5269042" y="4364891"/>
                </a:lnTo>
                <a:lnTo>
                  <a:pt x="5291319" y="4380473"/>
                </a:lnTo>
                <a:lnTo>
                  <a:pt x="5311569" y="4390212"/>
                </a:lnTo>
                <a:lnTo>
                  <a:pt x="5325744" y="4394107"/>
                </a:lnTo>
                <a:lnTo>
                  <a:pt x="5335870" y="4396055"/>
                </a:lnTo>
                <a:lnTo>
                  <a:pt x="5339919" y="4396055"/>
                </a:lnTo>
                <a:lnTo>
                  <a:pt x="5335870" y="4399951"/>
                </a:lnTo>
                <a:lnTo>
                  <a:pt x="5327769" y="4411637"/>
                </a:lnTo>
                <a:lnTo>
                  <a:pt x="5315618" y="4427219"/>
                </a:lnTo>
                <a:lnTo>
                  <a:pt x="5303468" y="4450592"/>
                </a:lnTo>
                <a:lnTo>
                  <a:pt x="5287268" y="4475912"/>
                </a:lnTo>
                <a:lnTo>
                  <a:pt x="5275118" y="4503181"/>
                </a:lnTo>
                <a:lnTo>
                  <a:pt x="5262967" y="4532397"/>
                </a:lnTo>
                <a:lnTo>
                  <a:pt x="5256892" y="4561613"/>
                </a:lnTo>
                <a:lnTo>
                  <a:pt x="5256892" y="4590829"/>
                </a:lnTo>
                <a:lnTo>
                  <a:pt x="5260942" y="4616150"/>
                </a:lnTo>
                <a:lnTo>
                  <a:pt x="5277142" y="4639523"/>
                </a:lnTo>
                <a:lnTo>
                  <a:pt x="5301443" y="4664844"/>
                </a:lnTo>
                <a:lnTo>
                  <a:pt x="5323719" y="4686269"/>
                </a:lnTo>
                <a:lnTo>
                  <a:pt x="5348020" y="4703798"/>
                </a:lnTo>
                <a:lnTo>
                  <a:pt x="5368271" y="4723276"/>
                </a:lnTo>
                <a:lnTo>
                  <a:pt x="5384470" y="4742753"/>
                </a:lnTo>
                <a:lnTo>
                  <a:pt x="5396621" y="4762231"/>
                </a:lnTo>
                <a:lnTo>
                  <a:pt x="5402696" y="4785604"/>
                </a:lnTo>
                <a:lnTo>
                  <a:pt x="5402696" y="4810924"/>
                </a:lnTo>
                <a:lnTo>
                  <a:pt x="5394596" y="4842088"/>
                </a:lnTo>
                <a:lnTo>
                  <a:pt x="5382446" y="4871304"/>
                </a:lnTo>
                <a:lnTo>
                  <a:pt x="5366245" y="4904416"/>
                </a:lnTo>
                <a:lnTo>
                  <a:pt x="5345994" y="4943371"/>
                </a:lnTo>
                <a:lnTo>
                  <a:pt x="5323719" y="4990117"/>
                </a:lnTo>
                <a:lnTo>
                  <a:pt x="5305494" y="5036862"/>
                </a:lnTo>
                <a:lnTo>
                  <a:pt x="5285242" y="5091399"/>
                </a:lnTo>
                <a:lnTo>
                  <a:pt x="5271067" y="5147884"/>
                </a:lnTo>
                <a:lnTo>
                  <a:pt x="5260942" y="5208264"/>
                </a:lnTo>
                <a:lnTo>
                  <a:pt x="5258916" y="5268644"/>
                </a:lnTo>
                <a:lnTo>
                  <a:pt x="5264992" y="5330972"/>
                </a:lnTo>
                <a:lnTo>
                  <a:pt x="5281193" y="5391351"/>
                </a:lnTo>
                <a:lnTo>
                  <a:pt x="5311569" y="5453679"/>
                </a:lnTo>
                <a:lnTo>
                  <a:pt x="5352070" y="5512112"/>
                </a:lnTo>
                <a:lnTo>
                  <a:pt x="5396621" y="5556910"/>
                </a:lnTo>
                <a:lnTo>
                  <a:pt x="5445223" y="5593916"/>
                </a:lnTo>
                <a:lnTo>
                  <a:pt x="5501925" y="5623133"/>
                </a:lnTo>
                <a:lnTo>
                  <a:pt x="5564702" y="5650401"/>
                </a:lnTo>
                <a:lnTo>
                  <a:pt x="5631529" y="5671826"/>
                </a:lnTo>
                <a:lnTo>
                  <a:pt x="5700381" y="5687409"/>
                </a:lnTo>
                <a:lnTo>
                  <a:pt x="5775309" y="5697148"/>
                </a:lnTo>
                <a:lnTo>
                  <a:pt x="5848212" y="5706885"/>
                </a:lnTo>
                <a:lnTo>
                  <a:pt x="5921114" y="5712729"/>
                </a:lnTo>
                <a:lnTo>
                  <a:pt x="5994016" y="5714677"/>
                </a:lnTo>
                <a:lnTo>
                  <a:pt x="6064894" y="5714677"/>
                </a:lnTo>
                <a:lnTo>
                  <a:pt x="6131720" y="5712729"/>
                </a:lnTo>
                <a:lnTo>
                  <a:pt x="6192472" y="5708834"/>
                </a:lnTo>
                <a:lnTo>
                  <a:pt x="6249174" y="5702990"/>
                </a:lnTo>
                <a:lnTo>
                  <a:pt x="6297776" y="5695199"/>
                </a:lnTo>
                <a:lnTo>
                  <a:pt x="6342327" y="5689356"/>
                </a:lnTo>
                <a:lnTo>
                  <a:pt x="6374728" y="5683513"/>
                </a:lnTo>
                <a:lnTo>
                  <a:pt x="6413205" y="5673774"/>
                </a:lnTo>
                <a:lnTo>
                  <a:pt x="6447631" y="5662087"/>
                </a:lnTo>
                <a:lnTo>
                  <a:pt x="6480032" y="5654297"/>
                </a:lnTo>
                <a:lnTo>
                  <a:pt x="6510408" y="5648453"/>
                </a:lnTo>
                <a:lnTo>
                  <a:pt x="6538759" y="5646506"/>
                </a:lnTo>
                <a:lnTo>
                  <a:pt x="6565085" y="5648453"/>
                </a:lnTo>
                <a:lnTo>
                  <a:pt x="6585335" y="5656245"/>
                </a:lnTo>
                <a:lnTo>
                  <a:pt x="6605587" y="5673774"/>
                </a:lnTo>
                <a:lnTo>
                  <a:pt x="6621787" y="5697148"/>
                </a:lnTo>
                <a:lnTo>
                  <a:pt x="6637988" y="5734155"/>
                </a:lnTo>
                <a:lnTo>
                  <a:pt x="6648112" y="5778953"/>
                </a:lnTo>
                <a:lnTo>
                  <a:pt x="6658238" y="5837385"/>
                </a:lnTo>
                <a:lnTo>
                  <a:pt x="6672413" y="5911398"/>
                </a:lnTo>
                <a:lnTo>
                  <a:pt x="6692665" y="5983466"/>
                </a:lnTo>
                <a:lnTo>
                  <a:pt x="6718990" y="6047741"/>
                </a:lnTo>
                <a:lnTo>
                  <a:pt x="6747341" y="6108121"/>
                </a:lnTo>
                <a:lnTo>
                  <a:pt x="6777717" y="6160710"/>
                </a:lnTo>
                <a:lnTo>
                  <a:pt x="6808093" y="6213299"/>
                </a:lnTo>
                <a:lnTo>
                  <a:pt x="6836444" y="6261992"/>
                </a:lnTo>
                <a:lnTo>
                  <a:pt x="6860745" y="6306790"/>
                </a:lnTo>
                <a:lnTo>
                  <a:pt x="6878971" y="6349641"/>
                </a:lnTo>
                <a:lnTo>
                  <a:pt x="6889096" y="6390544"/>
                </a:lnTo>
                <a:lnTo>
                  <a:pt x="6893146" y="6433394"/>
                </a:lnTo>
                <a:lnTo>
                  <a:pt x="6895171" y="6480140"/>
                </a:lnTo>
                <a:lnTo>
                  <a:pt x="6895171" y="6522990"/>
                </a:lnTo>
                <a:lnTo>
                  <a:pt x="6897197" y="6571684"/>
                </a:lnTo>
                <a:lnTo>
                  <a:pt x="6901246" y="6620377"/>
                </a:lnTo>
                <a:lnTo>
                  <a:pt x="6905297" y="6672966"/>
                </a:lnTo>
                <a:lnTo>
                  <a:pt x="6917447" y="6729451"/>
                </a:lnTo>
                <a:lnTo>
                  <a:pt x="6929597" y="6791778"/>
                </a:lnTo>
                <a:lnTo>
                  <a:pt x="6951873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innerShdw blurRad="215900" dist="50800">
              <a:prstClr val="black">
                <a:alpha val="37000"/>
              </a:prstClr>
            </a:innerShdw>
          </a:effectLst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5D95D6-ECF0-418B-A589-BA7C25474B17}"/>
              </a:ext>
            </a:extLst>
          </p:cNvPr>
          <p:cNvGrpSpPr/>
          <p:nvPr/>
        </p:nvGrpSpPr>
        <p:grpSpPr>
          <a:xfrm>
            <a:off x="7451472" y="1703811"/>
            <a:ext cx="822960" cy="822960"/>
            <a:chOff x="4627083" y="903382"/>
            <a:chExt cx="1280160" cy="128016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C3C25C5-2D15-4357-B456-9FD2C722FD1A}"/>
                </a:ext>
              </a:extLst>
            </p:cNvPr>
            <p:cNvSpPr/>
            <p:nvPr/>
          </p:nvSpPr>
          <p:spPr>
            <a:xfrm>
              <a:off x="4627083" y="903382"/>
              <a:ext cx="1280160" cy="1280160"/>
            </a:xfrm>
            <a:prstGeom prst="ellipse">
              <a:avLst/>
            </a:prstGeom>
            <a:solidFill>
              <a:srgbClr val="4E96D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b="1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4B0B64-6572-4C52-AC0C-0EDD1ECF1833}"/>
                </a:ext>
              </a:extLst>
            </p:cNvPr>
            <p:cNvSpPr/>
            <p:nvPr/>
          </p:nvSpPr>
          <p:spPr>
            <a:xfrm>
              <a:off x="4809963" y="1086262"/>
              <a:ext cx="914400" cy="914400"/>
            </a:xfrm>
            <a:prstGeom prst="ellipse">
              <a:avLst/>
            </a:prstGeom>
            <a:solidFill>
              <a:srgbClr val="4E96DA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38100" dir="8100000" sx="103000" sy="103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B4DD5A-454A-4A57-8FA9-33612F9FD959}"/>
              </a:ext>
            </a:extLst>
          </p:cNvPr>
          <p:cNvGrpSpPr/>
          <p:nvPr/>
        </p:nvGrpSpPr>
        <p:grpSpPr>
          <a:xfrm>
            <a:off x="7451472" y="2735082"/>
            <a:ext cx="822960" cy="822960"/>
            <a:chOff x="4627083" y="903382"/>
            <a:chExt cx="1280160" cy="128016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1BAA58A-9D9B-4EDD-8FE1-A0CB18FAF313}"/>
                </a:ext>
              </a:extLst>
            </p:cNvPr>
            <p:cNvSpPr/>
            <p:nvPr/>
          </p:nvSpPr>
          <p:spPr>
            <a:xfrm>
              <a:off x="4627083" y="903382"/>
              <a:ext cx="1280160" cy="1280160"/>
            </a:xfrm>
            <a:prstGeom prst="ellipse">
              <a:avLst/>
            </a:prstGeom>
            <a:solidFill>
              <a:srgbClr val="48AB8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b="1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327BD33-1E2C-4E8C-91F4-5D314070C3BB}"/>
                </a:ext>
              </a:extLst>
            </p:cNvPr>
            <p:cNvSpPr/>
            <p:nvPr/>
          </p:nvSpPr>
          <p:spPr>
            <a:xfrm>
              <a:off x="4809963" y="1086262"/>
              <a:ext cx="914400" cy="914400"/>
            </a:xfrm>
            <a:prstGeom prst="ellipse">
              <a:avLst/>
            </a:prstGeom>
            <a:solidFill>
              <a:srgbClr val="48AB8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38100" dir="8100000" sx="103000" sy="103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008CC5F-5AED-4939-901C-F2A4BF6193AF}"/>
              </a:ext>
            </a:extLst>
          </p:cNvPr>
          <p:cNvGrpSpPr/>
          <p:nvPr/>
        </p:nvGrpSpPr>
        <p:grpSpPr>
          <a:xfrm>
            <a:off x="7451472" y="3766352"/>
            <a:ext cx="822960" cy="822960"/>
            <a:chOff x="4627083" y="903382"/>
            <a:chExt cx="1280160" cy="128016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6A28F3E-C638-4CCB-8549-71C73ED5AFEE}"/>
                </a:ext>
              </a:extLst>
            </p:cNvPr>
            <p:cNvSpPr/>
            <p:nvPr/>
          </p:nvSpPr>
          <p:spPr>
            <a:xfrm>
              <a:off x="4627083" y="903382"/>
              <a:ext cx="1280160" cy="1280160"/>
            </a:xfrm>
            <a:prstGeom prst="ellipse">
              <a:avLst/>
            </a:prstGeom>
            <a:solidFill>
              <a:srgbClr val="98C42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b="1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B84881B-5BD6-40C5-93C9-C1BE445CB74D}"/>
                </a:ext>
              </a:extLst>
            </p:cNvPr>
            <p:cNvSpPr/>
            <p:nvPr/>
          </p:nvSpPr>
          <p:spPr>
            <a:xfrm>
              <a:off x="4809963" y="1086262"/>
              <a:ext cx="914400" cy="914400"/>
            </a:xfrm>
            <a:prstGeom prst="ellipse">
              <a:avLst/>
            </a:prstGeom>
            <a:solidFill>
              <a:srgbClr val="98C42A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38100" dir="8100000" sx="103000" sy="103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E20E8F-42E5-42F0-B180-358398102154}"/>
              </a:ext>
            </a:extLst>
          </p:cNvPr>
          <p:cNvGrpSpPr/>
          <p:nvPr/>
        </p:nvGrpSpPr>
        <p:grpSpPr>
          <a:xfrm>
            <a:off x="7451472" y="4797623"/>
            <a:ext cx="822960" cy="822960"/>
            <a:chOff x="4627083" y="903382"/>
            <a:chExt cx="1280160" cy="128016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9BC876E-2ABF-4663-A418-79009884AFDA}"/>
                </a:ext>
              </a:extLst>
            </p:cNvPr>
            <p:cNvSpPr/>
            <p:nvPr/>
          </p:nvSpPr>
          <p:spPr>
            <a:xfrm>
              <a:off x="4627083" y="903382"/>
              <a:ext cx="1280160" cy="1280160"/>
            </a:xfrm>
            <a:prstGeom prst="ellipse">
              <a:avLst/>
            </a:prstGeom>
            <a:solidFill>
              <a:srgbClr val="EBAB2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b="1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E941991-2519-4FF0-BC7B-D4E1998015D0}"/>
                </a:ext>
              </a:extLst>
            </p:cNvPr>
            <p:cNvSpPr/>
            <p:nvPr/>
          </p:nvSpPr>
          <p:spPr>
            <a:xfrm>
              <a:off x="4809963" y="1086262"/>
              <a:ext cx="914400" cy="914400"/>
            </a:xfrm>
            <a:prstGeom prst="ellipse">
              <a:avLst/>
            </a:prstGeom>
            <a:solidFill>
              <a:srgbClr val="EBAB2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38100" dir="8100000" sx="103000" sy="103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ED1B5B10-7B95-48B1-8AD7-FBA2EEEFD444}"/>
              </a:ext>
            </a:extLst>
          </p:cNvPr>
          <p:cNvSpPr/>
          <p:nvPr/>
        </p:nvSpPr>
        <p:spPr>
          <a:xfrm>
            <a:off x="8340769" y="1826106"/>
            <a:ext cx="1946211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en-US" sz="1600" kern="0" dirty="0">
                <a:solidFill>
                  <a:prstClr val="black"/>
                </a:solidFill>
                <a:latin typeface="+mj-lt"/>
              </a:rPr>
              <a:t>Guarantee decent working conditions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1ED0BF-AA00-4F26-8961-D1D8985C4A15}"/>
              </a:ext>
            </a:extLst>
          </p:cNvPr>
          <p:cNvSpPr/>
          <p:nvPr/>
        </p:nvSpPr>
        <p:spPr>
          <a:xfrm>
            <a:off x="8340769" y="2604550"/>
            <a:ext cx="1946211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en-US" sz="1600" kern="0" dirty="0">
                <a:solidFill>
                  <a:prstClr val="black"/>
                </a:solidFill>
                <a:latin typeface="+mj-lt"/>
              </a:rPr>
              <a:t>Equip health workers with additional required skills and competencies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96E8CE4-0B69-472C-9521-E101FED08565}"/>
              </a:ext>
            </a:extLst>
          </p:cNvPr>
          <p:cNvSpPr/>
          <p:nvPr/>
        </p:nvSpPr>
        <p:spPr>
          <a:xfrm>
            <a:off x="8340769" y="3738404"/>
            <a:ext cx="2130930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en-US" sz="1600" kern="0" dirty="0">
                <a:solidFill>
                  <a:prstClr val="black"/>
                </a:solidFill>
                <a:latin typeface="+mj-lt"/>
              </a:rPr>
              <a:t>Protect from infection (refresh/monitor IPC practices and ensure adequate PPE)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2853C5-958A-4B01-968A-65DF47CEF093}"/>
              </a:ext>
            </a:extLst>
          </p:cNvPr>
          <p:cNvSpPr/>
          <p:nvPr/>
        </p:nvSpPr>
        <p:spPr>
          <a:xfrm>
            <a:off x="8340769" y="5039825"/>
            <a:ext cx="1946211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en-US" sz="1600" kern="0" dirty="0">
                <a:latin typeface="+mj-lt"/>
              </a:rPr>
              <a:t>Optimize roles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4D4A14-93DC-4DDD-8A4D-DAFC07971005}"/>
              </a:ext>
            </a:extLst>
          </p:cNvPr>
          <p:cNvCxnSpPr/>
          <p:nvPr/>
        </p:nvCxnSpPr>
        <p:spPr>
          <a:xfrm>
            <a:off x="1783951" y="3853560"/>
            <a:ext cx="2974554" cy="0"/>
          </a:xfrm>
          <a:prstGeom prst="line">
            <a:avLst/>
          </a:prstGeom>
          <a:noFill/>
          <a:ln w="6350" cap="flat" cmpd="sng" algn="ctr">
            <a:solidFill>
              <a:srgbClr val="48AB83">
                <a:lumMod val="60000"/>
                <a:lumOff val="40000"/>
              </a:srgbClr>
            </a:solidFill>
            <a:prstDash val="sysDot"/>
            <a:miter lim="800000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56F5BFE-06AA-4CD2-952C-56C22AF55C93}"/>
              </a:ext>
            </a:extLst>
          </p:cNvPr>
          <p:cNvCxnSpPr/>
          <p:nvPr/>
        </p:nvCxnSpPr>
        <p:spPr>
          <a:xfrm>
            <a:off x="1733675" y="4970322"/>
            <a:ext cx="2974554" cy="0"/>
          </a:xfrm>
          <a:prstGeom prst="line">
            <a:avLst/>
          </a:prstGeom>
          <a:noFill/>
          <a:ln w="6350" cap="flat" cmpd="sng" algn="ctr">
            <a:solidFill>
              <a:srgbClr val="48AB83">
                <a:lumMod val="60000"/>
                <a:lumOff val="40000"/>
              </a:srgbClr>
            </a:solidFill>
            <a:prstDash val="sysDot"/>
            <a:miter lim="800000"/>
          </a:ln>
          <a:effectLst/>
        </p:spPr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C022800F-7090-4233-9B74-FE337C5CC19D}"/>
              </a:ext>
            </a:extLst>
          </p:cNvPr>
          <p:cNvSpPr/>
          <p:nvPr/>
        </p:nvSpPr>
        <p:spPr>
          <a:xfrm>
            <a:off x="3171400" y="5055651"/>
            <a:ext cx="1946211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en-US" sz="1600" kern="0" dirty="0">
                <a:solidFill>
                  <a:prstClr val="white"/>
                </a:solidFill>
                <a:latin typeface="+mj-lt"/>
              </a:rPr>
              <a:t>Agile work with partners to gather data, synthesize learning, innovate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94A001A-FC8A-40DD-9E16-1B20E428E32A}"/>
              </a:ext>
            </a:extLst>
          </p:cNvPr>
          <p:cNvSpPr/>
          <p:nvPr/>
        </p:nvSpPr>
        <p:spPr>
          <a:xfrm>
            <a:off x="3094317" y="2745131"/>
            <a:ext cx="1946211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en-US" sz="1600" kern="0" dirty="0">
                <a:solidFill>
                  <a:prstClr val="white"/>
                </a:solidFill>
                <a:latin typeface="+mj-lt"/>
              </a:rPr>
              <a:t>Enact rapid mobilization and re-deployment policies and mechanisms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613464C-82F2-4C15-A397-E97AEE56F6A8}"/>
              </a:ext>
            </a:extLst>
          </p:cNvPr>
          <p:cNvSpPr/>
          <p:nvPr/>
        </p:nvSpPr>
        <p:spPr>
          <a:xfrm>
            <a:off x="3111216" y="3940554"/>
            <a:ext cx="1946211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/>
            <a:r>
              <a:rPr lang="en-US" sz="1600" kern="0" dirty="0">
                <a:solidFill>
                  <a:prstClr val="white"/>
                </a:solidFill>
                <a:latin typeface="+mj-lt"/>
                <a:cs typeface="Arial" pitchFamily="34" charset="0"/>
              </a:rPr>
              <a:t>International solidarity to allow HRH investments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89FA783-8342-48A0-A1D7-0033E8BC5DED}"/>
              </a:ext>
            </a:extLst>
          </p:cNvPr>
          <p:cNvSpPr/>
          <p:nvPr/>
        </p:nvSpPr>
        <p:spPr>
          <a:xfrm>
            <a:off x="3072245" y="1847919"/>
            <a:ext cx="1946211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en-US" sz="1600" kern="0" dirty="0">
                <a:solidFill>
                  <a:prstClr val="white"/>
                </a:solidFill>
                <a:latin typeface="+mj-lt"/>
              </a:rPr>
              <a:t>Ensure adequate quantities and type of health workers.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BE303A-0B84-403B-A433-D5DAE6C8F883}"/>
              </a:ext>
            </a:extLst>
          </p:cNvPr>
          <p:cNvCxnSpPr/>
          <p:nvPr/>
        </p:nvCxnSpPr>
        <p:spPr>
          <a:xfrm>
            <a:off x="1783951" y="2723620"/>
            <a:ext cx="2974554" cy="0"/>
          </a:xfrm>
          <a:prstGeom prst="line">
            <a:avLst/>
          </a:prstGeom>
          <a:noFill/>
          <a:ln w="6350" cap="flat" cmpd="sng" algn="ctr">
            <a:solidFill>
              <a:srgbClr val="48AB83">
                <a:lumMod val="60000"/>
                <a:lumOff val="40000"/>
              </a:srgbClr>
            </a:solidFill>
            <a:prstDash val="sysDot"/>
            <a:miter lim="800000"/>
          </a:ln>
          <a:effectLst/>
        </p:spPr>
      </p:cxnSp>
      <p:pic>
        <p:nvPicPr>
          <p:cNvPr id="78" name="Graphic 77" descr="Classroom">
            <a:extLst>
              <a:ext uri="{FF2B5EF4-FFF2-40B4-BE49-F238E27FC236}">
                <a16:creationId xmlns:a16="http://schemas.microsoft.com/office/drawing/2014/main" id="{C300E023-F0D4-41EF-881B-D6DEE3AB1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5880" y="2764703"/>
            <a:ext cx="640080" cy="640080"/>
          </a:xfrm>
          <a:prstGeom prst="rect">
            <a:avLst/>
          </a:prstGeom>
        </p:spPr>
      </p:pic>
      <p:pic>
        <p:nvPicPr>
          <p:cNvPr id="1028" name="Picture 4" descr="C:\Users\ckane\AppData\Local\Temp\SNAGHTML4aafdc24.PNG">
            <a:extLst>
              <a:ext uri="{FF2B5EF4-FFF2-40B4-BE49-F238E27FC236}">
                <a16:creationId xmlns:a16="http://schemas.microsoft.com/office/drawing/2014/main" id="{147BD5A4-7029-4095-A2F7-0C8A2DD08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96" y="166708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Graphic 69" descr="Connections">
            <a:extLst>
              <a:ext uri="{FF2B5EF4-FFF2-40B4-BE49-F238E27FC236}">
                <a16:creationId xmlns:a16="http://schemas.microsoft.com/office/drawing/2014/main" id="{FFD6B23E-AC7E-40BD-8A37-28C969890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2456" y="4866202"/>
            <a:ext cx="638464" cy="685800"/>
          </a:xfrm>
          <a:prstGeom prst="rect">
            <a:avLst/>
          </a:prstGeom>
        </p:spPr>
      </p:pic>
      <p:pic>
        <p:nvPicPr>
          <p:cNvPr id="9" name="Graphic 8" descr="Scales of justice">
            <a:extLst>
              <a:ext uri="{FF2B5EF4-FFF2-40B4-BE49-F238E27FC236}">
                <a16:creationId xmlns:a16="http://schemas.microsoft.com/office/drawing/2014/main" id="{05BC7E2E-C0B5-4E33-AC8A-B3A1917BF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20052" y="1790702"/>
            <a:ext cx="685800" cy="685800"/>
          </a:xfrm>
          <a:prstGeom prst="rect">
            <a:avLst/>
          </a:prstGeom>
        </p:spPr>
      </p:pic>
      <p:pic>
        <p:nvPicPr>
          <p:cNvPr id="1034" name="Picture 10" descr="Face mask premium icon">
            <a:extLst>
              <a:ext uri="{FF2B5EF4-FFF2-40B4-BE49-F238E27FC236}">
                <a16:creationId xmlns:a16="http://schemas.microsoft.com/office/drawing/2014/main" id="{B677353B-FDC0-4542-950D-7683890A1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88" y="3834932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ckane\AppData\Local\Temp\SNAGHTML4abe6843.PNG">
            <a:extLst>
              <a:ext uri="{FF2B5EF4-FFF2-40B4-BE49-F238E27FC236}">
                <a16:creationId xmlns:a16="http://schemas.microsoft.com/office/drawing/2014/main" id="{D8E45007-91FE-406E-8B02-BB677E030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40" y="278591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ckane\AppData\Local\Temp\SNAGHTML4abf5da0.PNG">
            <a:extLst>
              <a:ext uri="{FF2B5EF4-FFF2-40B4-BE49-F238E27FC236}">
                <a16:creationId xmlns:a16="http://schemas.microsoft.com/office/drawing/2014/main" id="{AFEA185E-69D9-4DAF-AD85-FBBF6D5D6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23" y="3913702"/>
            <a:ext cx="9620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ckane\AppData\Local\Temp\SNAGHTML4ac0198d.PNG">
            <a:extLst>
              <a:ext uri="{FF2B5EF4-FFF2-40B4-BE49-F238E27FC236}">
                <a16:creationId xmlns:a16="http://schemas.microsoft.com/office/drawing/2014/main" id="{4C36BAD1-86BE-46B6-8621-79F6A340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47" y="514433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267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2804" name="2 Marcador de contenido">
            <a:extLst>
              <a:ext uri="{FF2B5EF4-FFF2-40B4-BE49-F238E27FC236}">
                <a16:creationId xmlns:a16="http://schemas.microsoft.com/office/drawing/2014/main" id="{993029F1-04DC-4465-836D-7B7FD05E3F7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919288" y="620713"/>
          <a:ext cx="8216900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75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88B7F-E40D-4A4D-B74A-B565DEE15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Arial Rounded MT Bold" panose="020F0704030504030204" pitchFamily="34" charset="77"/>
              </a:rPr>
              <a:t>El eterno discurso </a:t>
            </a:r>
            <a:br>
              <a:rPr lang="en-US" sz="6000" b="1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r>
              <a:rPr lang="en-US" sz="6000" b="1">
                <a:solidFill>
                  <a:schemeClr val="bg1"/>
                </a:solidFill>
                <a:latin typeface="Arial Rounded MT Bold" panose="020F0704030504030204" pitchFamily="34" charset="77"/>
              </a:rPr>
              <a:t>Atención Primaria de Salud (APS)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A27FF4-AEBD-47F2-97B3-62438CC566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74865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2624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AAF3-FD1A-5C4B-916C-556E828C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APS en crisis permanente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AD3F17-D6DD-4E63-8C72-DA419280F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29757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7244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658</Words>
  <Application>Microsoft Macintosh PowerPoint</Application>
  <PresentationFormat>Widescreen</PresentationFormat>
  <Paragraphs>89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Rounded MT Bold</vt:lpstr>
      <vt:lpstr>Calibri</vt:lpstr>
      <vt:lpstr>Calibri Light</vt:lpstr>
      <vt:lpstr>Chalkduster</vt:lpstr>
      <vt:lpstr>Wingdings</vt:lpstr>
      <vt:lpstr>Office Theme</vt:lpstr>
      <vt:lpstr>PowerPoint Presentation</vt:lpstr>
      <vt:lpstr>PowerPoint Presentation</vt:lpstr>
      <vt:lpstr>PowerPoint Presentation</vt:lpstr>
      <vt:lpstr>Protect health and care workers</vt:lpstr>
      <vt:lpstr>Many health workers have died during the pandemic</vt:lpstr>
      <vt:lpstr>Health workforce lessons learned in COVID-19</vt:lpstr>
      <vt:lpstr>PowerPoint Presentation</vt:lpstr>
      <vt:lpstr>El eterno discurso  Atención Primaria de Salud (APS)</vt:lpstr>
      <vt:lpstr>APS en crisis permanente</vt:lpstr>
      <vt:lpstr>Cuatro Plataformas APS</vt:lpstr>
      <vt:lpstr>APS más necesaria que nunca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Garcia Gutierrez, Dr. Jose (WDC)</dc:creator>
  <cp:lastModifiedBy>Garcia Gutierrez, Dr. Jose (WDC)</cp:lastModifiedBy>
  <cp:revision>28</cp:revision>
  <dcterms:created xsi:type="dcterms:W3CDTF">2020-11-23T14:27:07Z</dcterms:created>
  <dcterms:modified xsi:type="dcterms:W3CDTF">2021-10-26T13:34:50Z</dcterms:modified>
</cp:coreProperties>
</file>